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78" r:id="rId3"/>
    <p:sldId id="275" r:id="rId4"/>
    <p:sldId id="272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CB5"/>
    <a:srgbClr val="F7B217"/>
    <a:srgbClr val="273272"/>
    <a:srgbClr val="1E3272"/>
    <a:srgbClr val="F8BA30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70" d="100"/>
          <a:sy n="70" d="100"/>
        </p:scale>
        <p:origin x="5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21.10.2020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21.10.2020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en-US" b="1" smtClean="0"/>
              <a:t>3: ???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Design for </a:t>
            </a:r>
            <a:r>
              <a:rPr lang="en-US" altLang="en-US" sz="3200" b="1" i="1" dirty="0" smtClean="0"/>
              <a:t>Moore’s Law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Use </a:t>
            </a:r>
            <a:r>
              <a:rPr lang="en-US" altLang="en-US" sz="3200" b="1" i="1" dirty="0" smtClean="0"/>
              <a:t>abstraction</a:t>
            </a:r>
            <a:r>
              <a:rPr lang="en-US" altLang="en-US" sz="3200" dirty="0" smtClean="0"/>
              <a:t> to simplify design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Make the </a:t>
            </a:r>
            <a:r>
              <a:rPr lang="en-US" altLang="en-US" sz="3200" b="1" i="1" dirty="0" smtClean="0"/>
              <a:t>common case fast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Performance </a:t>
            </a:r>
            <a:r>
              <a:rPr lang="en-US" altLang="en-US" sz="3200" i="1" dirty="0" smtClean="0"/>
              <a:t>via</a:t>
            </a:r>
            <a:r>
              <a:rPr lang="en-US" altLang="en-US" sz="3200" dirty="0" smtClean="0"/>
              <a:t> </a:t>
            </a:r>
            <a:r>
              <a:rPr lang="en-US" altLang="en-US" sz="3200" b="1" i="1" dirty="0" smtClean="0"/>
              <a:t>parallelism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Performance </a:t>
            </a:r>
            <a:r>
              <a:rPr lang="en-US" altLang="en-US" sz="3200" i="1" dirty="0" smtClean="0"/>
              <a:t>via</a:t>
            </a:r>
            <a:r>
              <a:rPr lang="en-US" altLang="en-US" sz="3200" dirty="0" smtClean="0"/>
              <a:t> </a:t>
            </a:r>
            <a:r>
              <a:rPr lang="en-US" altLang="en-US" sz="3200" b="1" i="1" dirty="0" smtClean="0"/>
              <a:t>pipelining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Performance </a:t>
            </a:r>
            <a:r>
              <a:rPr lang="en-US" altLang="en-US" sz="3200" i="1" dirty="0" smtClean="0"/>
              <a:t>via</a:t>
            </a:r>
            <a:r>
              <a:rPr lang="en-US" altLang="en-US" sz="3200" dirty="0" smtClean="0"/>
              <a:t> </a:t>
            </a:r>
            <a:r>
              <a:rPr lang="en-US" altLang="en-US" sz="3200" b="1" i="1" dirty="0" smtClean="0"/>
              <a:t>prediction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b="1" i="1" dirty="0" smtClean="0"/>
              <a:t>Hierarchy</a:t>
            </a:r>
            <a:r>
              <a:rPr lang="en-US" altLang="en-US" sz="3200" dirty="0" smtClean="0"/>
              <a:t> of memories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b="1" i="1" dirty="0" smtClean="0"/>
              <a:t>Dependability</a:t>
            </a:r>
            <a:r>
              <a:rPr lang="en-US" altLang="en-US" sz="3200" dirty="0" smtClean="0"/>
              <a:t> </a:t>
            </a:r>
            <a:r>
              <a:rPr lang="en-US" altLang="en-US" sz="3200" i="1" dirty="0" smtClean="0"/>
              <a:t>via</a:t>
            </a:r>
            <a:r>
              <a:rPr lang="en-US" altLang="en-US" sz="3200" dirty="0" smtClean="0"/>
              <a:t> redundancy</a:t>
            </a:r>
            <a:endParaRPr lang="ru-RU" sz="3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Eight Great Ideas</a:t>
            </a:r>
            <a:endParaRPr lang="ru-RU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1787" y="1077212"/>
            <a:ext cx="1211580" cy="1363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48348" y="1428021"/>
            <a:ext cx="1092994" cy="149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2894" y="2709813"/>
            <a:ext cx="1257300" cy="1013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83779" y="3044682"/>
            <a:ext cx="1171575" cy="1250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74813" y="3917900"/>
            <a:ext cx="1257300" cy="142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323676" y="4327957"/>
            <a:ext cx="1143000" cy="149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11908" y="5390405"/>
            <a:ext cx="1257300" cy="126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274257" y="5913080"/>
            <a:ext cx="1376363" cy="882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838199" y="1178053"/>
            <a:ext cx="5289469" cy="528212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Hiding details when  they are</a:t>
            </a:r>
            <a:r>
              <a:rPr lang="ru-RU" sz="4000" dirty="0" smtClean="0"/>
              <a:t> </a:t>
            </a:r>
            <a:r>
              <a:rPr lang="en-US" sz="4000" dirty="0" smtClean="0"/>
              <a:t>not important</a:t>
            </a:r>
            <a:endParaRPr lang="ru-RU" sz="4000" dirty="0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324597" y="1036120"/>
            <a:ext cx="2268187" cy="554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Левая фигурная скобка 9"/>
          <p:cNvSpPr/>
          <p:nvPr/>
        </p:nvSpPr>
        <p:spPr>
          <a:xfrm>
            <a:off x="7600203" y="1080655"/>
            <a:ext cx="570015" cy="2410690"/>
          </a:xfrm>
          <a:prstGeom prst="leftBrace">
            <a:avLst/>
          </a:prstGeom>
          <a:ln w="50800">
            <a:solidFill>
              <a:srgbClr val="F7B2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448286" y="1674423"/>
            <a:ext cx="1674421" cy="1128156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2800" b="1" dirty="0" smtClean="0">
                <a:solidFill>
                  <a:srgbClr val="2F5CB5"/>
                </a:solidFill>
                <a:cs typeface="Times New Roman" pitchFamily="18" charset="0"/>
              </a:rPr>
              <a:t>Focus</a:t>
            </a:r>
          </a:p>
          <a:p>
            <a:r>
              <a:rPr lang="en-US" sz="2800" b="1" dirty="0" smtClean="0">
                <a:solidFill>
                  <a:srgbClr val="2F5CB5"/>
                </a:solidFill>
                <a:cs typeface="Times New Roman" pitchFamily="18" charset="0"/>
              </a:rPr>
              <a:t>of this course</a:t>
            </a:r>
            <a:endParaRPr lang="ru-RU" sz="2800" b="1" dirty="0" smtClean="0">
              <a:solidFill>
                <a:srgbClr val="2F5CB5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7963</TotalTime>
  <Words>62</Words>
  <Application>Microsoft Office PowerPoint</Application>
  <PresentationFormat>Widescreen</PresentationFormat>
  <Paragraphs>37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Times New Roman</vt:lpstr>
      <vt:lpstr>Wingdings</vt:lpstr>
      <vt:lpstr>Тема Office</vt:lpstr>
      <vt:lpstr>Computer Architecture and Operating Systems Lecture 3: ???</vt:lpstr>
      <vt:lpstr>Eight Great Ideas</vt:lpstr>
      <vt:lpstr>Abstraction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Andrei Tatarnikov</cp:lastModifiedBy>
  <cp:revision>70</cp:revision>
  <dcterms:created xsi:type="dcterms:W3CDTF">2015-11-11T03:30:50Z</dcterms:created>
  <dcterms:modified xsi:type="dcterms:W3CDTF">2020-10-21T09:11:38Z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