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Instructors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err="1" smtClean="0"/>
              <a:t>ssss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err="1" smtClean="0"/>
              <a:t>ssss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</a:rPr>
              <a:t>Hiding </a:t>
            </a:r>
            <a:r>
              <a:rPr lang="en-US" sz="4000" dirty="0" smtClean="0">
                <a:latin typeface="Times New Roman" pitchFamily="18" charset="0"/>
              </a:rPr>
              <a:t>details when </a:t>
            </a:r>
            <a:r>
              <a:rPr lang="en-US" sz="4000" dirty="0" smtClean="0">
                <a:latin typeface="Times New Roman" pitchFamily="18" charset="0"/>
              </a:rPr>
              <a:t> they are</a:t>
            </a:r>
            <a:r>
              <a:rPr lang="ru-RU" sz="4000" dirty="0" smtClean="0">
                <a:latin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</a:rPr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latin typeface="Times New Roman" pitchFamily="18" charset="0"/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3922</TotalTime>
  <Words>49</Words>
  <Application>Microsoft Office PowerPoint</Application>
  <PresentationFormat>Произвольный</PresentationFormat>
  <Paragraphs>40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Computer Architecture and Operating Systems Lecture 1: Introduction</vt:lpstr>
      <vt:lpstr>Course Team</vt:lpstr>
      <vt:lpstr>Course Outline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9</cp:revision>
  <dcterms:created xsi:type="dcterms:W3CDTF">2015-11-11T03:30:50Z</dcterms:created>
  <dcterms:modified xsi:type="dcterms:W3CDTF">2020-10-02T20:47:04Z</dcterms:modified>
</cp:coreProperties>
</file>