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0643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3061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48398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4676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1499040"/>
            <a:ext cx="219456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61913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590332" y="1437036"/>
            <a:ext cx="1579418" cy="2316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61500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9727</TotalTime>
  <Words>915</Words>
  <Application>Microsoft Office PowerPoint</Application>
  <PresentationFormat>Произвольный</PresentationFormat>
  <Paragraphs>244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84</cp:revision>
  <dcterms:created xsi:type="dcterms:W3CDTF">2015-11-11T03:30:50Z</dcterms:created>
  <dcterms:modified xsi:type="dcterms:W3CDTF">2020-11-23T15:43:14Z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