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3" r:id="rId3"/>
    <p:sldId id="274" r:id="rId4"/>
    <p:sldId id="280" r:id="rId5"/>
    <p:sldId id="275" r:id="rId6"/>
    <p:sldId id="278" r:id="rId7"/>
    <p:sldId id="279" r:id="rId8"/>
    <p:sldId id="277" r:id="rId9"/>
    <p:sldId id="276" r:id="rId10"/>
    <p:sldId id="272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B217"/>
    <a:srgbClr val="2F5CB5"/>
    <a:srgbClr val="273272"/>
    <a:srgbClr val="1E3272"/>
    <a:srgbClr val="F8BA30"/>
    <a:srgbClr val="FF6600"/>
    <a:srgbClr val="F07F09"/>
    <a:srgbClr val="FFC000"/>
    <a:srgbClr val="2E5E8E"/>
    <a:srgbClr val="2244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32" autoAdjust="0"/>
    <p:restoredTop sz="91484" autoAdjust="0"/>
  </p:normalViewPr>
  <p:slideViewPr>
    <p:cSldViewPr snapToGrid="0">
      <p:cViewPr>
        <p:scale>
          <a:sx n="75" d="100"/>
          <a:sy n="75" d="100"/>
        </p:scale>
        <p:origin x="-74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26.09.2020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26.09.2020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buClr>
                <a:srgbClr val="F7B217"/>
              </a:buClr>
              <a:buFont typeface="Wingdings" pitchFamily="2" charset="2"/>
              <a:buChar char="§"/>
              <a:defRPr sz="2000">
                <a:solidFill>
                  <a:srgbClr val="273272"/>
                </a:solidFill>
              </a:defRPr>
            </a:lvl4pPr>
            <a:lvl5pPr>
              <a:buClr>
                <a:srgbClr val="1E3272"/>
              </a:buClr>
              <a:buFont typeface="Wingdings" pitchFamily="2" charset="2"/>
              <a:buChar char="§"/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ru-RU" b="1" dirty="0" smtClean="0"/>
              <a:t>2</a:t>
            </a:r>
            <a:r>
              <a:rPr lang="en-US" b="1" dirty="0" smtClean="0"/>
              <a:t>: Data Representation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1" y="1047429"/>
            <a:ext cx="10490860" cy="348894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Each bit is 0 or 1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By encoding/interpreting sets of bits in various ways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Computers determine what to do (instructions)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… and represent and manipulate numbers, sets, strings, etc…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Why bits? Electronic implementation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Easy to store with </a:t>
            </a:r>
            <a:r>
              <a:rPr lang="en-US" sz="2800" dirty="0" err="1" smtClean="0"/>
              <a:t>bistable</a:t>
            </a:r>
            <a:r>
              <a:rPr lang="en-US" sz="2800" dirty="0" smtClean="0"/>
              <a:t> elements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Reliably transmitted on noisy and inaccurate wires </a:t>
            </a:r>
          </a:p>
          <a:p>
            <a:endParaRPr lang="ru-RU" sz="2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Everything is Bits</a:t>
            </a:r>
            <a:endParaRPr lang="ru-RU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542126" y="4611575"/>
            <a:ext cx="8777528" cy="2086099"/>
            <a:chOff x="0" y="0"/>
            <a:chExt cx="4320" cy="1392"/>
          </a:xfrm>
        </p:grpSpPr>
        <p:sp>
          <p:nvSpPr>
            <p:cNvPr id="6" name="Rectangle 5"/>
            <p:cNvSpPr>
              <a:spLocks/>
            </p:cNvSpPr>
            <p:nvPr/>
          </p:nvSpPr>
          <p:spPr bwMode="auto">
            <a:xfrm>
              <a:off x="575" y="1008"/>
              <a:ext cx="3745" cy="240"/>
            </a:xfrm>
            <a:prstGeom prst="rect">
              <a:avLst/>
            </a:prstGeom>
            <a:solidFill>
              <a:srgbClr val="F7B217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" name="Rectangle 6"/>
            <p:cNvSpPr>
              <a:spLocks/>
            </p:cNvSpPr>
            <p:nvPr/>
          </p:nvSpPr>
          <p:spPr bwMode="auto">
            <a:xfrm>
              <a:off x="575" y="384"/>
              <a:ext cx="3745" cy="240"/>
            </a:xfrm>
            <a:prstGeom prst="rect">
              <a:avLst/>
            </a:prstGeom>
            <a:solidFill>
              <a:srgbClr val="F7B217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576" y="484"/>
              <a:ext cx="3732" cy="716"/>
            </a:xfrm>
            <a:custGeom>
              <a:avLst/>
              <a:gdLst>
                <a:gd name="T0" fmla="*/ 0 w 21600"/>
                <a:gd name="T1" fmla="*/ 21298 h 21600"/>
                <a:gd name="T2" fmla="*/ 948 w 21600"/>
                <a:gd name="T3" fmla="*/ 19699 h 21600"/>
                <a:gd name="T4" fmla="*/ 1775 w 21600"/>
                <a:gd name="T5" fmla="*/ 19398 h 21600"/>
                <a:gd name="T6" fmla="*/ 3302 w 21600"/>
                <a:gd name="T7" fmla="*/ 20665 h 21600"/>
                <a:gd name="T8" fmla="*/ 4636 w 21600"/>
                <a:gd name="T9" fmla="*/ 19699 h 21600"/>
                <a:gd name="T10" fmla="*/ 5397 w 21600"/>
                <a:gd name="T11" fmla="*/ 19066 h 21600"/>
                <a:gd name="T12" fmla="*/ 6164 w 21600"/>
                <a:gd name="T13" fmla="*/ 20031 h 21600"/>
                <a:gd name="T14" fmla="*/ 7111 w 21600"/>
                <a:gd name="T15" fmla="*/ 20333 h 21600"/>
                <a:gd name="T16" fmla="*/ 7685 w 21600"/>
                <a:gd name="T17" fmla="*/ 20031 h 21600"/>
                <a:gd name="T18" fmla="*/ 7878 w 21600"/>
                <a:gd name="T19" fmla="*/ 19699 h 21600"/>
                <a:gd name="T20" fmla="*/ 8132 w 21600"/>
                <a:gd name="T21" fmla="*/ 17165 h 21600"/>
                <a:gd name="T22" fmla="*/ 8832 w 21600"/>
                <a:gd name="T23" fmla="*/ 7632 h 21600"/>
                <a:gd name="T24" fmla="*/ 9339 w 21600"/>
                <a:gd name="T25" fmla="*/ 3499 h 21600"/>
                <a:gd name="T26" fmla="*/ 9913 w 21600"/>
                <a:gd name="T27" fmla="*/ 1599 h 21600"/>
                <a:gd name="T28" fmla="*/ 11054 w 21600"/>
                <a:gd name="T29" fmla="*/ 634 h 21600"/>
                <a:gd name="T30" fmla="*/ 12261 w 21600"/>
                <a:gd name="T31" fmla="*/ 965 h 21600"/>
                <a:gd name="T32" fmla="*/ 12514 w 21600"/>
                <a:gd name="T33" fmla="*/ 1267 h 21600"/>
                <a:gd name="T34" fmla="*/ 13595 w 21600"/>
                <a:gd name="T35" fmla="*/ 332 h 21600"/>
                <a:gd name="T36" fmla="*/ 13975 w 21600"/>
                <a:gd name="T37" fmla="*/ 1267 h 21600"/>
                <a:gd name="T38" fmla="*/ 14422 w 21600"/>
                <a:gd name="T39" fmla="*/ 1599 h 21600"/>
                <a:gd name="T40" fmla="*/ 15436 w 21600"/>
                <a:gd name="T41" fmla="*/ 1267 h 21600"/>
                <a:gd name="T42" fmla="*/ 15817 w 21600"/>
                <a:gd name="T43" fmla="*/ 1931 h 21600"/>
                <a:gd name="T44" fmla="*/ 16390 w 21600"/>
                <a:gd name="T45" fmla="*/ 332 h 21600"/>
                <a:gd name="T46" fmla="*/ 16710 w 21600"/>
                <a:gd name="T47" fmla="*/ 0 h 21600"/>
                <a:gd name="T48" fmla="*/ 18358 w 21600"/>
                <a:gd name="T49" fmla="*/ 12399 h 21600"/>
                <a:gd name="T50" fmla="*/ 19058 w 21600"/>
                <a:gd name="T51" fmla="*/ 19398 h 21600"/>
                <a:gd name="T52" fmla="*/ 20205 w 21600"/>
                <a:gd name="T53" fmla="*/ 21600 h 21600"/>
                <a:gd name="T54" fmla="*/ 20773 w 21600"/>
                <a:gd name="T55" fmla="*/ 21298 h 21600"/>
                <a:gd name="T56" fmla="*/ 20900 w 21600"/>
                <a:gd name="T57" fmla="*/ 20333 h 21600"/>
                <a:gd name="T58" fmla="*/ 21600 w 21600"/>
                <a:gd name="T59" fmla="*/ 19699 h 216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1600"/>
                <a:gd name="T91" fmla="*/ 0 h 21600"/>
                <a:gd name="T92" fmla="*/ 21600 w 21600"/>
                <a:gd name="T93" fmla="*/ 21600 h 216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1600" h="21600">
                  <a:moveTo>
                    <a:pt x="0" y="21298"/>
                  </a:moveTo>
                  <a:cubicBezTo>
                    <a:pt x="326" y="20936"/>
                    <a:pt x="610" y="19820"/>
                    <a:pt x="948" y="19699"/>
                  </a:cubicBezTo>
                  <a:cubicBezTo>
                    <a:pt x="1219" y="19579"/>
                    <a:pt x="1497" y="19488"/>
                    <a:pt x="1775" y="19398"/>
                  </a:cubicBezTo>
                  <a:cubicBezTo>
                    <a:pt x="2276" y="19850"/>
                    <a:pt x="2789" y="20212"/>
                    <a:pt x="3302" y="20665"/>
                  </a:cubicBezTo>
                  <a:cubicBezTo>
                    <a:pt x="3791" y="19760"/>
                    <a:pt x="3984" y="19911"/>
                    <a:pt x="4636" y="19699"/>
                  </a:cubicBezTo>
                  <a:cubicBezTo>
                    <a:pt x="4781" y="19549"/>
                    <a:pt x="5282" y="19066"/>
                    <a:pt x="5397" y="19066"/>
                  </a:cubicBezTo>
                  <a:cubicBezTo>
                    <a:pt x="5663" y="19066"/>
                    <a:pt x="5898" y="19880"/>
                    <a:pt x="6164" y="20031"/>
                  </a:cubicBezTo>
                  <a:cubicBezTo>
                    <a:pt x="6478" y="20182"/>
                    <a:pt x="6792" y="20212"/>
                    <a:pt x="7111" y="20333"/>
                  </a:cubicBezTo>
                  <a:cubicBezTo>
                    <a:pt x="7299" y="20212"/>
                    <a:pt x="7492" y="20182"/>
                    <a:pt x="7685" y="20031"/>
                  </a:cubicBezTo>
                  <a:cubicBezTo>
                    <a:pt x="7751" y="19971"/>
                    <a:pt x="7836" y="19941"/>
                    <a:pt x="7878" y="19699"/>
                  </a:cubicBezTo>
                  <a:cubicBezTo>
                    <a:pt x="7993" y="18945"/>
                    <a:pt x="8023" y="17950"/>
                    <a:pt x="8132" y="17165"/>
                  </a:cubicBezTo>
                  <a:cubicBezTo>
                    <a:pt x="8548" y="13937"/>
                    <a:pt x="8566" y="10921"/>
                    <a:pt x="8832" y="7632"/>
                  </a:cubicBezTo>
                  <a:cubicBezTo>
                    <a:pt x="8935" y="6305"/>
                    <a:pt x="9176" y="4616"/>
                    <a:pt x="9339" y="3499"/>
                  </a:cubicBezTo>
                  <a:cubicBezTo>
                    <a:pt x="9466" y="2594"/>
                    <a:pt x="9689" y="1810"/>
                    <a:pt x="9913" y="1599"/>
                  </a:cubicBezTo>
                  <a:cubicBezTo>
                    <a:pt x="10287" y="1207"/>
                    <a:pt x="11054" y="634"/>
                    <a:pt x="11054" y="634"/>
                  </a:cubicBezTo>
                  <a:cubicBezTo>
                    <a:pt x="11452" y="724"/>
                    <a:pt x="11856" y="784"/>
                    <a:pt x="12261" y="965"/>
                  </a:cubicBezTo>
                  <a:cubicBezTo>
                    <a:pt x="12345" y="996"/>
                    <a:pt x="12424" y="1267"/>
                    <a:pt x="12514" y="1267"/>
                  </a:cubicBezTo>
                  <a:cubicBezTo>
                    <a:pt x="12859" y="1267"/>
                    <a:pt x="13245" y="603"/>
                    <a:pt x="13595" y="332"/>
                  </a:cubicBezTo>
                  <a:cubicBezTo>
                    <a:pt x="13728" y="513"/>
                    <a:pt x="13837" y="1056"/>
                    <a:pt x="13975" y="1267"/>
                  </a:cubicBezTo>
                  <a:cubicBezTo>
                    <a:pt x="14114" y="1478"/>
                    <a:pt x="14271" y="1478"/>
                    <a:pt x="14422" y="1599"/>
                  </a:cubicBezTo>
                  <a:cubicBezTo>
                    <a:pt x="14790" y="1086"/>
                    <a:pt x="15050" y="935"/>
                    <a:pt x="15436" y="1267"/>
                  </a:cubicBezTo>
                  <a:cubicBezTo>
                    <a:pt x="15563" y="1478"/>
                    <a:pt x="15684" y="2142"/>
                    <a:pt x="15817" y="1931"/>
                  </a:cubicBezTo>
                  <a:cubicBezTo>
                    <a:pt x="16022" y="1569"/>
                    <a:pt x="16173" y="543"/>
                    <a:pt x="16390" y="332"/>
                  </a:cubicBezTo>
                  <a:cubicBezTo>
                    <a:pt x="16493" y="211"/>
                    <a:pt x="16601" y="91"/>
                    <a:pt x="16710" y="0"/>
                  </a:cubicBezTo>
                  <a:cubicBezTo>
                    <a:pt x="17682" y="4857"/>
                    <a:pt x="17851" y="5038"/>
                    <a:pt x="18358" y="12399"/>
                  </a:cubicBezTo>
                  <a:cubicBezTo>
                    <a:pt x="18539" y="15023"/>
                    <a:pt x="18527" y="18010"/>
                    <a:pt x="19058" y="19398"/>
                  </a:cubicBezTo>
                  <a:cubicBezTo>
                    <a:pt x="19855" y="18674"/>
                    <a:pt x="19445" y="17799"/>
                    <a:pt x="20205" y="21600"/>
                  </a:cubicBezTo>
                  <a:cubicBezTo>
                    <a:pt x="20393" y="21479"/>
                    <a:pt x="20592" y="21600"/>
                    <a:pt x="20773" y="21298"/>
                  </a:cubicBezTo>
                  <a:cubicBezTo>
                    <a:pt x="20839" y="21147"/>
                    <a:pt x="20839" y="20544"/>
                    <a:pt x="20900" y="20333"/>
                  </a:cubicBezTo>
                  <a:cubicBezTo>
                    <a:pt x="21063" y="19669"/>
                    <a:pt x="21401" y="19699"/>
                    <a:pt x="21600" y="19699"/>
                  </a:cubicBez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H="1">
              <a:off x="432" y="1248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>
              <a:off x="432" y="384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" name="Rectangle 10"/>
            <p:cNvSpPr>
              <a:spLocks/>
            </p:cNvSpPr>
            <p:nvPr/>
          </p:nvSpPr>
          <p:spPr bwMode="auto">
            <a:xfrm>
              <a:off x="0" y="1152"/>
              <a:ext cx="393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0.0V</a:t>
              </a:r>
            </a:p>
          </p:txBody>
        </p:sp>
        <p:sp>
          <p:nvSpPr>
            <p:cNvPr id="12" name="Rectangle 11"/>
            <p:cNvSpPr>
              <a:spLocks/>
            </p:cNvSpPr>
            <p:nvPr/>
          </p:nvSpPr>
          <p:spPr bwMode="auto">
            <a:xfrm>
              <a:off x="0" y="912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 smtClean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0.2V</a:t>
              </a:r>
              <a:endParaRPr lang="en-US" sz="1800" b="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13" name="Rectangle 12"/>
            <p:cNvSpPr>
              <a:spLocks/>
            </p:cNvSpPr>
            <p:nvPr/>
          </p:nvSpPr>
          <p:spPr bwMode="auto">
            <a:xfrm>
              <a:off x="0" y="528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 smtClean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0.9V</a:t>
              </a:r>
              <a:endParaRPr lang="en-US" sz="1800" b="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 bwMode="auto">
            <a:xfrm>
              <a:off x="0" y="288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 smtClean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1.1V</a:t>
              </a:r>
              <a:endParaRPr lang="en-US" sz="1800" b="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576" y="96"/>
              <a:ext cx="139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2160" y="96"/>
              <a:ext cx="1440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3792" y="96"/>
              <a:ext cx="480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1968" y="48"/>
              <a:ext cx="1" cy="100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2160" y="48"/>
              <a:ext cx="1" cy="576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3600" y="48"/>
              <a:ext cx="1" cy="576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3792" y="48"/>
              <a:ext cx="1" cy="96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2" name="Rectangle 21"/>
            <p:cNvSpPr>
              <a:spLocks/>
            </p:cNvSpPr>
            <p:nvPr/>
          </p:nvSpPr>
          <p:spPr bwMode="auto">
            <a:xfrm>
              <a:off x="1105" y="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</a:t>
              </a:r>
            </a:p>
          </p:txBody>
        </p:sp>
        <p:sp>
          <p:nvSpPr>
            <p:cNvPr id="23" name="Rectangle 22"/>
            <p:cNvSpPr>
              <a:spLocks/>
            </p:cNvSpPr>
            <p:nvPr/>
          </p:nvSpPr>
          <p:spPr bwMode="auto">
            <a:xfrm>
              <a:off x="2641" y="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1</a:t>
              </a:r>
            </a:p>
          </p:txBody>
        </p:sp>
        <p:sp>
          <p:nvSpPr>
            <p:cNvPr id="24" name="Rectangle 23"/>
            <p:cNvSpPr>
              <a:spLocks/>
            </p:cNvSpPr>
            <p:nvPr/>
          </p:nvSpPr>
          <p:spPr bwMode="auto">
            <a:xfrm>
              <a:off x="3936" y="0"/>
              <a:ext cx="200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</a:t>
              </a: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H="1">
              <a:off x="432" y="1008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 flipH="1">
              <a:off x="432" y="624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31775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4000" dirty="0" smtClean="0"/>
              <a:t>Byte = 8 bits</a:t>
            </a:r>
          </a:p>
          <a:p>
            <a:pPr marL="552450" lvl="1">
              <a:lnSpc>
                <a:spcPct val="110000"/>
              </a:lnSpc>
            </a:pPr>
            <a:r>
              <a:rPr lang="en-US" sz="3600" dirty="0" smtClean="0"/>
              <a:t>Binary 00000000</a:t>
            </a:r>
            <a:r>
              <a:rPr lang="en-US" sz="3600" baseline="-6000" dirty="0" smtClean="0"/>
              <a:t>2</a:t>
            </a:r>
            <a:r>
              <a:rPr lang="en-US" sz="3600" dirty="0" smtClean="0"/>
              <a:t> to 11111111</a:t>
            </a:r>
            <a:r>
              <a:rPr lang="en-US" sz="3600" baseline="-6000" dirty="0" smtClean="0"/>
              <a:t>2</a:t>
            </a:r>
            <a:endParaRPr lang="en-US" sz="3600" dirty="0" smtClean="0"/>
          </a:p>
          <a:p>
            <a:pPr marL="552450" lvl="1">
              <a:lnSpc>
                <a:spcPct val="110000"/>
              </a:lnSpc>
            </a:pPr>
            <a:r>
              <a:rPr lang="en-US" sz="3600" dirty="0" smtClean="0"/>
              <a:t>Decimal: 0</a:t>
            </a:r>
            <a:r>
              <a:rPr lang="en-US" sz="3600" baseline="-6000" dirty="0" smtClean="0"/>
              <a:t>10</a:t>
            </a:r>
            <a:r>
              <a:rPr lang="en-US" sz="3600" dirty="0" smtClean="0"/>
              <a:t> to 255</a:t>
            </a:r>
            <a:r>
              <a:rPr lang="en-US" sz="3600" baseline="-6000" dirty="0" smtClean="0"/>
              <a:t>10</a:t>
            </a:r>
            <a:endParaRPr lang="en-US" sz="3600" dirty="0" smtClean="0"/>
          </a:p>
          <a:p>
            <a:pPr marL="552450" lvl="1">
              <a:lnSpc>
                <a:spcPct val="110000"/>
              </a:lnSpc>
            </a:pPr>
            <a:r>
              <a:rPr lang="en-US" sz="3600" dirty="0" smtClean="0"/>
              <a:t>Hexadecimal 00</a:t>
            </a:r>
            <a:r>
              <a:rPr lang="en-US" sz="3600" baseline="-6000" dirty="0" smtClean="0"/>
              <a:t>16</a:t>
            </a:r>
            <a:r>
              <a:rPr lang="en-US" sz="3600" dirty="0" smtClean="0"/>
              <a:t> to FF</a:t>
            </a:r>
            <a:r>
              <a:rPr lang="en-US" sz="3600" baseline="-6000" dirty="0" smtClean="0"/>
              <a:t>16</a:t>
            </a:r>
            <a:endParaRPr lang="en-US" sz="3600" dirty="0" smtClean="0"/>
          </a:p>
          <a:p>
            <a:pPr marL="838200" lvl="2">
              <a:lnSpc>
                <a:spcPct val="110000"/>
              </a:lnSpc>
            </a:pPr>
            <a:r>
              <a:rPr lang="en-US" sz="3200" dirty="0" smtClean="0"/>
              <a:t>Base 16 number representation</a:t>
            </a:r>
          </a:p>
          <a:p>
            <a:pPr marL="838200" lvl="2">
              <a:lnSpc>
                <a:spcPct val="110000"/>
              </a:lnSpc>
            </a:pPr>
            <a:r>
              <a:rPr lang="en-US" sz="3200" dirty="0" smtClean="0"/>
              <a:t>Use characters ‘0’ to ‘9’ and ‘A’ to ‘F’</a:t>
            </a:r>
          </a:p>
          <a:p>
            <a:pPr marL="838200" lvl="2">
              <a:lnSpc>
                <a:spcPct val="110000"/>
              </a:lnSpc>
            </a:pPr>
            <a:r>
              <a:rPr lang="en-US" sz="3200" dirty="0" smtClean="0"/>
              <a:t>Write FA1D37B</a:t>
            </a:r>
            <a:r>
              <a:rPr lang="en-US" sz="3200" baseline="-6000" dirty="0" smtClean="0"/>
              <a:t>16</a:t>
            </a:r>
            <a:r>
              <a:rPr lang="en-US" sz="3200" dirty="0" smtClean="0"/>
              <a:t> in C as</a:t>
            </a:r>
          </a:p>
          <a:p>
            <a:pPr marL="1295400" lvl="3">
              <a:lnSpc>
                <a:spcPct val="110000"/>
              </a:lnSpc>
            </a:pPr>
            <a:r>
              <a:rPr lang="en-US" sz="2800" dirty="0" smtClean="0"/>
              <a:t>0xFA1D37B</a:t>
            </a:r>
          </a:p>
          <a:p>
            <a:pPr marL="1295400" lvl="3">
              <a:lnSpc>
                <a:spcPct val="110000"/>
              </a:lnSpc>
            </a:pPr>
            <a:r>
              <a:rPr lang="en-US" sz="2800" dirty="0" smtClean="0"/>
              <a:t>0xfa1d37b </a:t>
            </a:r>
          </a:p>
          <a:p>
            <a:pPr marL="1181100" lvl="3">
              <a:buNone/>
            </a:pPr>
            <a:endParaRPr lang="en-US" dirty="0" smtClean="0"/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 Byte Values</a:t>
            </a:r>
            <a:endParaRPr lang="ru-RU" dirty="0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8158346" y="1165287"/>
            <a:ext cx="2992585" cy="4884144"/>
            <a:chOff x="0" y="125"/>
            <a:chExt cx="1104" cy="2762"/>
          </a:xfrm>
        </p:grpSpPr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0" y="512"/>
              <a:ext cx="1104" cy="2375"/>
              <a:chOff x="0" y="5"/>
              <a:chExt cx="1104" cy="2375"/>
            </a:xfrm>
          </p:grpSpPr>
          <p:grpSp>
            <p:nvGrpSpPr>
              <p:cNvPr id="10" name="Group 7"/>
              <p:cNvGrpSpPr>
                <a:grpSpLocks/>
              </p:cNvGrpSpPr>
              <p:nvPr/>
            </p:nvGrpSpPr>
            <p:grpSpPr bwMode="auto">
              <a:xfrm>
                <a:off x="0" y="5"/>
                <a:ext cx="288" cy="215"/>
                <a:chOff x="0" y="5"/>
                <a:chExt cx="288" cy="215"/>
              </a:xfrm>
            </p:grpSpPr>
            <p:sp>
              <p:nvSpPr>
                <p:cNvPr id="152" name="Rectangle 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3" name="Rectangle 9"/>
                <p:cNvSpPr>
                  <a:spLocks/>
                </p:cNvSpPr>
                <p:nvPr/>
              </p:nvSpPr>
              <p:spPr bwMode="auto">
                <a:xfrm>
                  <a:off x="94" y="5"/>
                  <a:ext cx="100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11" name="Group 10"/>
              <p:cNvGrpSpPr>
                <a:grpSpLocks/>
              </p:cNvGrpSpPr>
              <p:nvPr/>
            </p:nvGrpSpPr>
            <p:grpSpPr bwMode="auto">
              <a:xfrm>
                <a:off x="288" y="5"/>
                <a:ext cx="288" cy="215"/>
                <a:chOff x="0" y="5"/>
                <a:chExt cx="288" cy="215"/>
              </a:xfrm>
            </p:grpSpPr>
            <p:sp>
              <p:nvSpPr>
                <p:cNvPr id="150" name="Rectangle 1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1" name="Rectangle 12"/>
                <p:cNvSpPr>
                  <a:spLocks/>
                </p:cNvSpPr>
                <p:nvPr/>
              </p:nvSpPr>
              <p:spPr bwMode="auto">
                <a:xfrm>
                  <a:off x="94" y="5"/>
                  <a:ext cx="100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12" name="Group 13"/>
              <p:cNvGrpSpPr>
                <a:grpSpLocks/>
              </p:cNvGrpSpPr>
              <p:nvPr/>
            </p:nvGrpSpPr>
            <p:grpSpPr bwMode="auto">
              <a:xfrm>
                <a:off x="576" y="5"/>
                <a:ext cx="528" cy="215"/>
                <a:chOff x="0" y="5"/>
                <a:chExt cx="528" cy="215"/>
              </a:xfrm>
            </p:grpSpPr>
            <p:sp>
              <p:nvSpPr>
                <p:cNvPr id="148" name="Rectangle 1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9" name="Rectangle 15"/>
                <p:cNvSpPr>
                  <a:spLocks/>
                </p:cNvSpPr>
                <p:nvPr/>
              </p:nvSpPr>
              <p:spPr bwMode="auto">
                <a:xfrm>
                  <a:off x="142" y="5"/>
                  <a:ext cx="242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 dirty="0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0000</a:t>
                  </a:r>
                </a:p>
              </p:txBody>
            </p:sp>
          </p:grpSp>
          <p:grpSp>
            <p:nvGrpSpPr>
              <p:cNvPr id="13" name="Group 16"/>
              <p:cNvGrpSpPr>
                <a:grpSpLocks/>
              </p:cNvGrpSpPr>
              <p:nvPr/>
            </p:nvGrpSpPr>
            <p:grpSpPr bwMode="auto">
              <a:xfrm>
                <a:off x="0" y="149"/>
                <a:ext cx="288" cy="215"/>
                <a:chOff x="0" y="5"/>
                <a:chExt cx="288" cy="215"/>
              </a:xfrm>
            </p:grpSpPr>
            <p:sp>
              <p:nvSpPr>
                <p:cNvPr id="146" name="Rectangle 1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7" name="Rectangle 18"/>
                <p:cNvSpPr>
                  <a:spLocks/>
                </p:cNvSpPr>
                <p:nvPr/>
              </p:nvSpPr>
              <p:spPr bwMode="auto">
                <a:xfrm>
                  <a:off x="94" y="5"/>
                  <a:ext cx="100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14" name="Group 19"/>
              <p:cNvGrpSpPr>
                <a:grpSpLocks/>
              </p:cNvGrpSpPr>
              <p:nvPr/>
            </p:nvGrpSpPr>
            <p:grpSpPr bwMode="auto">
              <a:xfrm>
                <a:off x="288" y="149"/>
                <a:ext cx="288" cy="215"/>
                <a:chOff x="0" y="5"/>
                <a:chExt cx="288" cy="215"/>
              </a:xfrm>
            </p:grpSpPr>
            <p:sp>
              <p:nvSpPr>
                <p:cNvPr id="144" name="Rectangle 2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5" name="Rectangle 21"/>
                <p:cNvSpPr>
                  <a:spLocks/>
                </p:cNvSpPr>
                <p:nvPr/>
              </p:nvSpPr>
              <p:spPr bwMode="auto">
                <a:xfrm>
                  <a:off x="94" y="5"/>
                  <a:ext cx="100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15" name="Group 22"/>
              <p:cNvGrpSpPr>
                <a:grpSpLocks/>
              </p:cNvGrpSpPr>
              <p:nvPr/>
            </p:nvGrpSpPr>
            <p:grpSpPr bwMode="auto">
              <a:xfrm>
                <a:off x="576" y="149"/>
                <a:ext cx="528" cy="215"/>
                <a:chOff x="0" y="5"/>
                <a:chExt cx="528" cy="215"/>
              </a:xfrm>
            </p:grpSpPr>
            <p:sp>
              <p:nvSpPr>
                <p:cNvPr id="142" name="Rectangle 2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3" name="Rectangle 24"/>
                <p:cNvSpPr>
                  <a:spLocks/>
                </p:cNvSpPr>
                <p:nvPr/>
              </p:nvSpPr>
              <p:spPr bwMode="auto">
                <a:xfrm>
                  <a:off x="142" y="5"/>
                  <a:ext cx="242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0001</a:t>
                  </a:r>
                </a:p>
              </p:txBody>
            </p:sp>
          </p:grpSp>
          <p:grpSp>
            <p:nvGrpSpPr>
              <p:cNvPr id="16" name="Group 25"/>
              <p:cNvGrpSpPr>
                <a:grpSpLocks/>
              </p:cNvGrpSpPr>
              <p:nvPr/>
            </p:nvGrpSpPr>
            <p:grpSpPr bwMode="auto">
              <a:xfrm>
                <a:off x="0" y="293"/>
                <a:ext cx="288" cy="215"/>
                <a:chOff x="0" y="5"/>
                <a:chExt cx="288" cy="215"/>
              </a:xfrm>
            </p:grpSpPr>
            <p:sp>
              <p:nvSpPr>
                <p:cNvPr id="140" name="Rectangle 2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1" name="Rectangle 27"/>
                <p:cNvSpPr>
                  <a:spLocks/>
                </p:cNvSpPr>
                <p:nvPr/>
              </p:nvSpPr>
              <p:spPr bwMode="auto">
                <a:xfrm>
                  <a:off x="94" y="5"/>
                  <a:ext cx="100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7" name="Group 28"/>
              <p:cNvGrpSpPr>
                <a:grpSpLocks/>
              </p:cNvGrpSpPr>
              <p:nvPr/>
            </p:nvGrpSpPr>
            <p:grpSpPr bwMode="auto">
              <a:xfrm>
                <a:off x="288" y="293"/>
                <a:ext cx="288" cy="215"/>
                <a:chOff x="0" y="5"/>
                <a:chExt cx="288" cy="215"/>
              </a:xfrm>
            </p:grpSpPr>
            <p:sp>
              <p:nvSpPr>
                <p:cNvPr id="138" name="Rectangle 2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9" name="Rectangle 30"/>
                <p:cNvSpPr>
                  <a:spLocks/>
                </p:cNvSpPr>
                <p:nvPr/>
              </p:nvSpPr>
              <p:spPr bwMode="auto">
                <a:xfrm>
                  <a:off x="94" y="5"/>
                  <a:ext cx="100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8" name="Group 31"/>
              <p:cNvGrpSpPr>
                <a:grpSpLocks/>
              </p:cNvGrpSpPr>
              <p:nvPr/>
            </p:nvGrpSpPr>
            <p:grpSpPr bwMode="auto">
              <a:xfrm>
                <a:off x="576" y="293"/>
                <a:ext cx="528" cy="215"/>
                <a:chOff x="0" y="5"/>
                <a:chExt cx="528" cy="215"/>
              </a:xfrm>
            </p:grpSpPr>
            <p:sp>
              <p:nvSpPr>
                <p:cNvPr id="136" name="Rectangle 3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7" name="Rectangle 33"/>
                <p:cNvSpPr>
                  <a:spLocks/>
                </p:cNvSpPr>
                <p:nvPr/>
              </p:nvSpPr>
              <p:spPr bwMode="auto">
                <a:xfrm>
                  <a:off x="142" y="5"/>
                  <a:ext cx="242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0010</a:t>
                  </a:r>
                </a:p>
              </p:txBody>
            </p:sp>
          </p:grpSp>
          <p:grpSp>
            <p:nvGrpSpPr>
              <p:cNvPr id="19" name="Group 34"/>
              <p:cNvGrpSpPr>
                <a:grpSpLocks/>
              </p:cNvGrpSpPr>
              <p:nvPr/>
            </p:nvGrpSpPr>
            <p:grpSpPr bwMode="auto">
              <a:xfrm>
                <a:off x="0" y="437"/>
                <a:ext cx="288" cy="215"/>
                <a:chOff x="0" y="5"/>
                <a:chExt cx="288" cy="215"/>
              </a:xfrm>
            </p:grpSpPr>
            <p:sp>
              <p:nvSpPr>
                <p:cNvPr id="134" name="Rectangle 3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5" name="Rectangle 36"/>
                <p:cNvSpPr>
                  <a:spLocks/>
                </p:cNvSpPr>
                <p:nvPr/>
              </p:nvSpPr>
              <p:spPr bwMode="auto">
                <a:xfrm>
                  <a:off x="94" y="5"/>
                  <a:ext cx="100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20" name="Group 37"/>
              <p:cNvGrpSpPr>
                <a:grpSpLocks/>
              </p:cNvGrpSpPr>
              <p:nvPr/>
            </p:nvGrpSpPr>
            <p:grpSpPr bwMode="auto">
              <a:xfrm>
                <a:off x="288" y="437"/>
                <a:ext cx="288" cy="215"/>
                <a:chOff x="0" y="5"/>
                <a:chExt cx="288" cy="215"/>
              </a:xfrm>
            </p:grpSpPr>
            <p:sp>
              <p:nvSpPr>
                <p:cNvPr id="132" name="Rectangle 3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3" name="Rectangle 39"/>
                <p:cNvSpPr>
                  <a:spLocks/>
                </p:cNvSpPr>
                <p:nvPr/>
              </p:nvSpPr>
              <p:spPr bwMode="auto">
                <a:xfrm>
                  <a:off x="94" y="5"/>
                  <a:ext cx="100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 dirty="0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21" name="Group 40"/>
              <p:cNvGrpSpPr>
                <a:grpSpLocks/>
              </p:cNvGrpSpPr>
              <p:nvPr/>
            </p:nvGrpSpPr>
            <p:grpSpPr bwMode="auto">
              <a:xfrm>
                <a:off x="576" y="437"/>
                <a:ext cx="528" cy="215"/>
                <a:chOff x="0" y="5"/>
                <a:chExt cx="528" cy="215"/>
              </a:xfrm>
            </p:grpSpPr>
            <p:sp>
              <p:nvSpPr>
                <p:cNvPr id="130" name="Rectangle 4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1" name="Rectangle 42"/>
                <p:cNvSpPr>
                  <a:spLocks/>
                </p:cNvSpPr>
                <p:nvPr/>
              </p:nvSpPr>
              <p:spPr bwMode="auto">
                <a:xfrm>
                  <a:off x="145" y="5"/>
                  <a:ext cx="238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0011</a:t>
                  </a:r>
                </a:p>
              </p:txBody>
            </p:sp>
          </p:grpSp>
          <p:grpSp>
            <p:nvGrpSpPr>
              <p:cNvPr id="22" name="Group 43"/>
              <p:cNvGrpSpPr>
                <a:grpSpLocks/>
              </p:cNvGrpSpPr>
              <p:nvPr/>
            </p:nvGrpSpPr>
            <p:grpSpPr bwMode="auto">
              <a:xfrm>
                <a:off x="0" y="581"/>
                <a:ext cx="288" cy="215"/>
                <a:chOff x="0" y="5"/>
                <a:chExt cx="288" cy="215"/>
              </a:xfrm>
            </p:grpSpPr>
            <p:sp>
              <p:nvSpPr>
                <p:cNvPr id="128" name="Rectangle 4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9" name="Rectangle 45"/>
                <p:cNvSpPr>
                  <a:spLocks/>
                </p:cNvSpPr>
                <p:nvPr/>
              </p:nvSpPr>
              <p:spPr bwMode="auto">
                <a:xfrm>
                  <a:off x="94" y="5"/>
                  <a:ext cx="100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 dirty="0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23" name="Group 46"/>
              <p:cNvGrpSpPr>
                <a:grpSpLocks/>
              </p:cNvGrpSpPr>
              <p:nvPr/>
            </p:nvGrpSpPr>
            <p:grpSpPr bwMode="auto">
              <a:xfrm>
                <a:off x="288" y="581"/>
                <a:ext cx="288" cy="215"/>
                <a:chOff x="0" y="5"/>
                <a:chExt cx="288" cy="215"/>
              </a:xfrm>
            </p:grpSpPr>
            <p:sp>
              <p:nvSpPr>
                <p:cNvPr id="126" name="Rectangle 4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7" name="Rectangle 48"/>
                <p:cNvSpPr>
                  <a:spLocks/>
                </p:cNvSpPr>
                <p:nvPr/>
              </p:nvSpPr>
              <p:spPr bwMode="auto">
                <a:xfrm>
                  <a:off x="94" y="5"/>
                  <a:ext cx="100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24" name="Group 49"/>
              <p:cNvGrpSpPr>
                <a:grpSpLocks/>
              </p:cNvGrpSpPr>
              <p:nvPr/>
            </p:nvGrpSpPr>
            <p:grpSpPr bwMode="auto">
              <a:xfrm>
                <a:off x="576" y="581"/>
                <a:ext cx="528" cy="215"/>
                <a:chOff x="0" y="5"/>
                <a:chExt cx="528" cy="215"/>
              </a:xfrm>
            </p:grpSpPr>
            <p:sp>
              <p:nvSpPr>
                <p:cNvPr id="124" name="Rectangle 5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5" name="Rectangle 51"/>
                <p:cNvSpPr>
                  <a:spLocks/>
                </p:cNvSpPr>
                <p:nvPr/>
              </p:nvSpPr>
              <p:spPr bwMode="auto">
                <a:xfrm>
                  <a:off x="142" y="5"/>
                  <a:ext cx="242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 dirty="0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0100</a:t>
                  </a:r>
                </a:p>
              </p:txBody>
            </p:sp>
          </p:grpSp>
          <p:grpSp>
            <p:nvGrpSpPr>
              <p:cNvPr id="25" name="Group 52"/>
              <p:cNvGrpSpPr>
                <a:grpSpLocks/>
              </p:cNvGrpSpPr>
              <p:nvPr/>
            </p:nvGrpSpPr>
            <p:grpSpPr bwMode="auto">
              <a:xfrm>
                <a:off x="0" y="725"/>
                <a:ext cx="288" cy="215"/>
                <a:chOff x="0" y="5"/>
                <a:chExt cx="288" cy="215"/>
              </a:xfrm>
            </p:grpSpPr>
            <p:sp>
              <p:nvSpPr>
                <p:cNvPr id="122" name="Rectangle 5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3" name="Rectangle 54"/>
                <p:cNvSpPr>
                  <a:spLocks/>
                </p:cNvSpPr>
                <p:nvPr/>
              </p:nvSpPr>
              <p:spPr bwMode="auto">
                <a:xfrm>
                  <a:off x="94" y="5"/>
                  <a:ext cx="100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6" name="Group 55"/>
              <p:cNvGrpSpPr>
                <a:grpSpLocks/>
              </p:cNvGrpSpPr>
              <p:nvPr/>
            </p:nvGrpSpPr>
            <p:grpSpPr bwMode="auto">
              <a:xfrm>
                <a:off x="288" y="725"/>
                <a:ext cx="288" cy="215"/>
                <a:chOff x="0" y="5"/>
                <a:chExt cx="288" cy="215"/>
              </a:xfrm>
            </p:grpSpPr>
            <p:sp>
              <p:nvSpPr>
                <p:cNvPr id="120" name="Rectangle 5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1" name="Rectangle 57"/>
                <p:cNvSpPr>
                  <a:spLocks/>
                </p:cNvSpPr>
                <p:nvPr/>
              </p:nvSpPr>
              <p:spPr bwMode="auto">
                <a:xfrm>
                  <a:off x="94" y="5"/>
                  <a:ext cx="100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7" name="Group 58"/>
              <p:cNvGrpSpPr>
                <a:grpSpLocks/>
              </p:cNvGrpSpPr>
              <p:nvPr/>
            </p:nvGrpSpPr>
            <p:grpSpPr bwMode="auto">
              <a:xfrm>
                <a:off x="576" y="725"/>
                <a:ext cx="528" cy="215"/>
                <a:chOff x="0" y="5"/>
                <a:chExt cx="528" cy="215"/>
              </a:xfrm>
            </p:grpSpPr>
            <p:sp>
              <p:nvSpPr>
                <p:cNvPr id="118" name="Rectangle 5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9" name="Rectangle 60"/>
                <p:cNvSpPr>
                  <a:spLocks/>
                </p:cNvSpPr>
                <p:nvPr/>
              </p:nvSpPr>
              <p:spPr bwMode="auto">
                <a:xfrm>
                  <a:off x="142" y="5"/>
                  <a:ext cx="242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0101</a:t>
                  </a:r>
                </a:p>
              </p:txBody>
            </p:sp>
          </p:grpSp>
          <p:grpSp>
            <p:nvGrpSpPr>
              <p:cNvPr id="28" name="Group 61"/>
              <p:cNvGrpSpPr>
                <a:grpSpLocks/>
              </p:cNvGrpSpPr>
              <p:nvPr/>
            </p:nvGrpSpPr>
            <p:grpSpPr bwMode="auto">
              <a:xfrm>
                <a:off x="0" y="869"/>
                <a:ext cx="288" cy="215"/>
                <a:chOff x="0" y="5"/>
                <a:chExt cx="288" cy="215"/>
              </a:xfrm>
            </p:grpSpPr>
            <p:sp>
              <p:nvSpPr>
                <p:cNvPr id="116" name="Rectangle 6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7" name="Rectangle 63"/>
                <p:cNvSpPr>
                  <a:spLocks/>
                </p:cNvSpPr>
                <p:nvPr/>
              </p:nvSpPr>
              <p:spPr bwMode="auto">
                <a:xfrm>
                  <a:off x="94" y="5"/>
                  <a:ext cx="100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9" name="Group 64"/>
              <p:cNvGrpSpPr>
                <a:grpSpLocks/>
              </p:cNvGrpSpPr>
              <p:nvPr/>
            </p:nvGrpSpPr>
            <p:grpSpPr bwMode="auto">
              <a:xfrm>
                <a:off x="288" y="869"/>
                <a:ext cx="288" cy="215"/>
                <a:chOff x="0" y="5"/>
                <a:chExt cx="288" cy="215"/>
              </a:xfrm>
            </p:grpSpPr>
            <p:sp>
              <p:nvSpPr>
                <p:cNvPr id="114" name="Rectangle 6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5" name="Rectangle 66"/>
                <p:cNvSpPr>
                  <a:spLocks/>
                </p:cNvSpPr>
                <p:nvPr/>
              </p:nvSpPr>
              <p:spPr bwMode="auto">
                <a:xfrm>
                  <a:off x="94" y="5"/>
                  <a:ext cx="100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 dirty="0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30" name="Group 67"/>
              <p:cNvGrpSpPr>
                <a:grpSpLocks/>
              </p:cNvGrpSpPr>
              <p:nvPr/>
            </p:nvGrpSpPr>
            <p:grpSpPr bwMode="auto">
              <a:xfrm>
                <a:off x="576" y="869"/>
                <a:ext cx="528" cy="215"/>
                <a:chOff x="0" y="5"/>
                <a:chExt cx="528" cy="215"/>
              </a:xfrm>
            </p:grpSpPr>
            <p:sp>
              <p:nvSpPr>
                <p:cNvPr id="112" name="Rectangle 68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3" name="Rectangle 69"/>
                <p:cNvSpPr>
                  <a:spLocks/>
                </p:cNvSpPr>
                <p:nvPr/>
              </p:nvSpPr>
              <p:spPr bwMode="auto">
                <a:xfrm>
                  <a:off x="145" y="5"/>
                  <a:ext cx="238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0110</a:t>
                  </a:r>
                </a:p>
              </p:txBody>
            </p:sp>
          </p:grpSp>
          <p:grpSp>
            <p:nvGrpSpPr>
              <p:cNvPr id="31" name="Group 70"/>
              <p:cNvGrpSpPr>
                <a:grpSpLocks/>
              </p:cNvGrpSpPr>
              <p:nvPr/>
            </p:nvGrpSpPr>
            <p:grpSpPr bwMode="auto">
              <a:xfrm>
                <a:off x="0" y="1013"/>
                <a:ext cx="288" cy="215"/>
                <a:chOff x="0" y="5"/>
                <a:chExt cx="288" cy="215"/>
              </a:xfrm>
            </p:grpSpPr>
            <p:sp>
              <p:nvSpPr>
                <p:cNvPr id="110" name="Rectangle 7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1" name="Rectangle 72"/>
                <p:cNvSpPr>
                  <a:spLocks/>
                </p:cNvSpPr>
                <p:nvPr/>
              </p:nvSpPr>
              <p:spPr bwMode="auto">
                <a:xfrm>
                  <a:off x="94" y="5"/>
                  <a:ext cx="100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32" name="Group 73"/>
              <p:cNvGrpSpPr>
                <a:grpSpLocks/>
              </p:cNvGrpSpPr>
              <p:nvPr/>
            </p:nvGrpSpPr>
            <p:grpSpPr bwMode="auto">
              <a:xfrm>
                <a:off x="288" y="1013"/>
                <a:ext cx="288" cy="215"/>
                <a:chOff x="0" y="5"/>
                <a:chExt cx="288" cy="215"/>
              </a:xfrm>
            </p:grpSpPr>
            <p:sp>
              <p:nvSpPr>
                <p:cNvPr id="108" name="Rectangle 7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9" name="Rectangle 75"/>
                <p:cNvSpPr>
                  <a:spLocks/>
                </p:cNvSpPr>
                <p:nvPr/>
              </p:nvSpPr>
              <p:spPr bwMode="auto">
                <a:xfrm>
                  <a:off x="94" y="5"/>
                  <a:ext cx="100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33" name="Group 76"/>
              <p:cNvGrpSpPr>
                <a:grpSpLocks/>
              </p:cNvGrpSpPr>
              <p:nvPr/>
            </p:nvGrpSpPr>
            <p:grpSpPr bwMode="auto">
              <a:xfrm>
                <a:off x="576" y="1013"/>
                <a:ext cx="528" cy="215"/>
                <a:chOff x="0" y="5"/>
                <a:chExt cx="528" cy="215"/>
              </a:xfrm>
            </p:grpSpPr>
            <p:sp>
              <p:nvSpPr>
                <p:cNvPr id="106" name="Rectangle 77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7" name="Rectangle 78"/>
                <p:cNvSpPr>
                  <a:spLocks/>
                </p:cNvSpPr>
                <p:nvPr/>
              </p:nvSpPr>
              <p:spPr bwMode="auto">
                <a:xfrm>
                  <a:off x="147" y="5"/>
                  <a:ext cx="233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0111</a:t>
                  </a:r>
                </a:p>
              </p:txBody>
            </p:sp>
          </p:grpSp>
          <p:grpSp>
            <p:nvGrpSpPr>
              <p:cNvPr id="34" name="Group 79"/>
              <p:cNvGrpSpPr>
                <a:grpSpLocks/>
              </p:cNvGrpSpPr>
              <p:nvPr/>
            </p:nvGrpSpPr>
            <p:grpSpPr bwMode="auto">
              <a:xfrm>
                <a:off x="0" y="1157"/>
                <a:ext cx="288" cy="215"/>
                <a:chOff x="0" y="5"/>
                <a:chExt cx="288" cy="215"/>
              </a:xfrm>
            </p:grpSpPr>
            <p:sp>
              <p:nvSpPr>
                <p:cNvPr id="104" name="Rectangle 8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5" name="Rectangle 81"/>
                <p:cNvSpPr>
                  <a:spLocks/>
                </p:cNvSpPr>
                <p:nvPr/>
              </p:nvSpPr>
              <p:spPr bwMode="auto">
                <a:xfrm>
                  <a:off x="94" y="5"/>
                  <a:ext cx="100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5" name="Group 82"/>
              <p:cNvGrpSpPr>
                <a:grpSpLocks/>
              </p:cNvGrpSpPr>
              <p:nvPr/>
            </p:nvGrpSpPr>
            <p:grpSpPr bwMode="auto">
              <a:xfrm>
                <a:off x="288" y="1157"/>
                <a:ext cx="288" cy="215"/>
                <a:chOff x="0" y="5"/>
                <a:chExt cx="288" cy="215"/>
              </a:xfrm>
            </p:grpSpPr>
            <p:sp>
              <p:nvSpPr>
                <p:cNvPr id="102" name="Rectangle 8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3" name="Rectangle 84"/>
                <p:cNvSpPr>
                  <a:spLocks/>
                </p:cNvSpPr>
                <p:nvPr/>
              </p:nvSpPr>
              <p:spPr bwMode="auto">
                <a:xfrm>
                  <a:off x="94" y="5"/>
                  <a:ext cx="100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6" name="Group 85"/>
              <p:cNvGrpSpPr>
                <a:grpSpLocks/>
              </p:cNvGrpSpPr>
              <p:nvPr/>
            </p:nvGrpSpPr>
            <p:grpSpPr bwMode="auto">
              <a:xfrm>
                <a:off x="576" y="1157"/>
                <a:ext cx="528" cy="215"/>
                <a:chOff x="0" y="5"/>
                <a:chExt cx="528" cy="215"/>
              </a:xfrm>
            </p:grpSpPr>
            <p:sp>
              <p:nvSpPr>
                <p:cNvPr id="100" name="Rectangle 86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1" name="Rectangle 87"/>
                <p:cNvSpPr>
                  <a:spLocks/>
                </p:cNvSpPr>
                <p:nvPr/>
              </p:nvSpPr>
              <p:spPr bwMode="auto">
                <a:xfrm>
                  <a:off x="142" y="5"/>
                  <a:ext cx="242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1000</a:t>
                  </a:r>
                </a:p>
              </p:txBody>
            </p:sp>
          </p:grpSp>
          <p:grpSp>
            <p:nvGrpSpPr>
              <p:cNvPr id="37" name="Group 88"/>
              <p:cNvGrpSpPr>
                <a:grpSpLocks/>
              </p:cNvGrpSpPr>
              <p:nvPr/>
            </p:nvGrpSpPr>
            <p:grpSpPr bwMode="auto">
              <a:xfrm>
                <a:off x="0" y="1301"/>
                <a:ext cx="288" cy="215"/>
                <a:chOff x="0" y="5"/>
                <a:chExt cx="288" cy="215"/>
              </a:xfrm>
            </p:grpSpPr>
            <p:sp>
              <p:nvSpPr>
                <p:cNvPr id="98" name="Rectangle 8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9" name="Rectangle 90"/>
                <p:cNvSpPr>
                  <a:spLocks/>
                </p:cNvSpPr>
                <p:nvPr/>
              </p:nvSpPr>
              <p:spPr bwMode="auto">
                <a:xfrm>
                  <a:off x="94" y="5"/>
                  <a:ext cx="100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38" name="Group 91"/>
              <p:cNvGrpSpPr>
                <a:grpSpLocks/>
              </p:cNvGrpSpPr>
              <p:nvPr/>
            </p:nvGrpSpPr>
            <p:grpSpPr bwMode="auto">
              <a:xfrm>
                <a:off x="288" y="1301"/>
                <a:ext cx="288" cy="215"/>
                <a:chOff x="0" y="5"/>
                <a:chExt cx="288" cy="215"/>
              </a:xfrm>
            </p:grpSpPr>
            <p:sp>
              <p:nvSpPr>
                <p:cNvPr id="96" name="Rectangle 9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7" name="Rectangle 93"/>
                <p:cNvSpPr>
                  <a:spLocks/>
                </p:cNvSpPr>
                <p:nvPr/>
              </p:nvSpPr>
              <p:spPr bwMode="auto">
                <a:xfrm>
                  <a:off x="94" y="5"/>
                  <a:ext cx="100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39" name="Group 94"/>
              <p:cNvGrpSpPr>
                <a:grpSpLocks/>
              </p:cNvGrpSpPr>
              <p:nvPr/>
            </p:nvGrpSpPr>
            <p:grpSpPr bwMode="auto">
              <a:xfrm>
                <a:off x="576" y="1301"/>
                <a:ext cx="528" cy="215"/>
                <a:chOff x="0" y="5"/>
                <a:chExt cx="528" cy="215"/>
              </a:xfrm>
            </p:grpSpPr>
            <p:sp>
              <p:nvSpPr>
                <p:cNvPr id="94" name="Rectangle 95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5" name="Rectangle 96"/>
                <p:cNvSpPr>
                  <a:spLocks/>
                </p:cNvSpPr>
                <p:nvPr/>
              </p:nvSpPr>
              <p:spPr bwMode="auto">
                <a:xfrm>
                  <a:off x="142" y="5"/>
                  <a:ext cx="242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1001</a:t>
                  </a:r>
                </a:p>
              </p:txBody>
            </p:sp>
          </p:grpSp>
          <p:grpSp>
            <p:nvGrpSpPr>
              <p:cNvPr id="40" name="Group 97"/>
              <p:cNvGrpSpPr>
                <a:grpSpLocks/>
              </p:cNvGrpSpPr>
              <p:nvPr/>
            </p:nvGrpSpPr>
            <p:grpSpPr bwMode="auto">
              <a:xfrm>
                <a:off x="0" y="1445"/>
                <a:ext cx="288" cy="215"/>
                <a:chOff x="0" y="5"/>
                <a:chExt cx="288" cy="215"/>
              </a:xfrm>
            </p:grpSpPr>
            <p:sp>
              <p:nvSpPr>
                <p:cNvPr id="92" name="Rectangle 9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3" name="Rectangle 99"/>
                <p:cNvSpPr>
                  <a:spLocks/>
                </p:cNvSpPr>
                <p:nvPr/>
              </p:nvSpPr>
              <p:spPr bwMode="auto">
                <a:xfrm>
                  <a:off x="87" y="5"/>
                  <a:ext cx="114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A</a:t>
                  </a:r>
                </a:p>
              </p:txBody>
            </p:sp>
          </p:grpSp>
          <p:grpSp>
            <p:nvGrpSpPr>
              <p:cNvPr id="41" name="Group 100"/>
              <p:cNvGrpSpPr>
                <a:grpSpLocks/>
              </p:cNvGrpSpPr>
              <p:nvPr/>
            </p:nvGrpSpPr>
            <p:grpSpPr bwMode="auto">
              <a:xfrm>
                <a:off x="288" y="1445"/>
                <a:ext cx="288" cy="215"/>
                <a:chOff x="0" y="5"/>
                <a:chExt cx="288" cy="215"/>
              </a:xfrm>
            </p:grpSpPr>
            <p:sp>
              <p:nvSpPr>
                <p:cNvPr id="90" name="Rectangle 10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1" name="Rectangle 102"/>
                <p:cNvSpPr>
                  <a:spLocks/>
                </p:cNvSpPr>
                <p:nvPr/>
              </p:nvSpPr>
              <p:spPr bwMode="auto">
                <a:xfrm>
                  <a:off x="69" y="5"/>
                  <a:ext cx="148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</a:t>
                  </a:r>
                </a:p>
              </p:txBody>
            </p:sp>
          </p:grpSp>
          <p:grpSp>
            <p:nvGrpSpPr>
              <p:cNvPr id="42" name="Group 103"/>
              <p:cNvGrpSpPr>
                <a:grpSpLocks/>
              </p:cNvGrpSpPr>
              <p:nvPr/>
            </p:nvGrpSpPr>
            <p:grpSpPr bwMode="auto">
              <a:xfrm>
                <a:off x="576" y="1445"/>
                <a:ext cx="528" cy="215"/>
                <a:chOff x="0" y="5"/>
                <a:chExt cx="528" cy="215"/>
              </a:xfrm>
            </p:grpSpPr>
            <p:sp>
              <p:nvSpPr>
                <p:cNvPr id="88" name="Rectangle 10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9" name="Rectangle 105"/>
                <p:cNvSpPr>
                  <a:spLocks/>
                </p:cNvSpPr>
                <p:nvPr/>
              </p:nvSpPr>
              <p:spPr bwMode="auto">
                <a:xfrm>
                  <a:off x="142" y="5"/>
                  <a:ext cx="242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1010</a:t>
                  </a:r>
                </a:p>
              </p:txBody>
            </p:sp>
          </p:grpSp>
          <p:grpSp>
            <p:nvGrpSpPr>
              <p:cNvPr id="43" name="Group 106"/>
              <p:cNvGrpSpPr>
                <a:grpSpLocks/>
              </p:cNvGrpSpPr>
              <p:nvPr/>
            </p:nvGrpSpPr>
            <p:grpSpPr bwMode="auto">
              <a:xfrm>
                <a:off x="0" y="1589"/>
                <a:ext cx="288" cy="215"/>
                <a:chOff x="0" y="5"/>
                <a:chExt cx="288" cy="215"/>
              </a:xfrm>
            </p:grpSpPr>
            <p:sp>
              <p:nvSpPr>
                <p:cNvPr id="86" name="Rectangle 10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7" name="Rectangle 108"/>
                <p:cNvSpPr>
                  <a:spLocks/>
                </p:cNvSpPr>
                <p:nvPr/>
              </p:nvSpPr>
              <p:spPr bwMode="auto">
                <a:xfrm>
                  <a:off x="87" y="5"/>
                  <a:ext cx="114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B</a:t>
                  </a:r>
                </a:p>
              </p:txBody>
            </p:sp>
          </p:grpSp>
          <p:grpSp>
            <p:nvGrpSpPr>
              <p:cNvPr id="44" name="Group 109"/>
              <p:cNvGrpSpPr>
                <a:grpSpLocks/>
              </p:cNvGrpSpPr>
              <p:nvPr/>
            </p:nvGrpSpPr>
            <p:grpSpPr bwMode="auto">
              <a:xfrm>
                <a:off x="288" y="1589"/>
                <a:ext cx="288" cy="215"/>
                <a:chOff x="0" y="5"/>
                <a:chExt cx="288" cy="215"/>
              </a:xfrm>
            </p:grpSpPr>
            <p:sp>
              <p:nvSpPr>
                <p:cNvPr id="84" name="Rectangle 11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5" name="Rectangle 111"/>
                <p:cNvSpPr>
                  <a:spLocks/>
                </p:cNvSpPr>
                <p:nvPr/>
              </p:nvSpPr>
              <p:spPr bwMode="auto">
                <a:xfrm>
                  <a:off x="72" y="5"/>
                  <a:ext cx="143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</a:t>
                  </a:r>
                </a:p>
              </p:txBody>
            </p:sp>
          </p:grpSp>
          <p:grpSp>
            <p:nvGrpSpPr>
              <p:cNvPr id="45" name="Group 112"/>
              <p:cNvGrpSpPr>
                <a:grpSpLocks/>
              </p:cNvGrpSpPr>
              <p:nvPr/>
            </p:nvGrpSpPr>
            <p:grpSpPr bwMode="auto">
              <a:xfrm>
                <a:off x="576" y="1589"/>
                <a:ext cx="528" cy="215"/>
                <a:chOff x="0" y="5"/>
                <a:chExt cx="528" cy="215"/>
              </a:xfrm>
            </p:grpSpPr>
            <p:sp>
              <p:nvSpPr>
                <p:cNvPr id="82" name="Rectangle 11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3" name="Rectangle 114"/>
                <p:cNvSpPr>
                  <a:spLocks/>
                </p:cNvSpPr>
                <p:nvPr/>
              </p:nvSpPr>
              <p:spPr bwMode="auto">
                <a:xfrm>
                  <a:off x="145" y="5"/>
                  <a:ext cx="238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1011</a:t>
                  </a:r>
                </a:p>
              </p:txBody>
            </p:sp>
          </p:grpSp>
          <p:grpSp>
            <p:nvGrpSpPr>
              <p:cNvPr id="46" name="Group 115"/>
              <p:cNvGrpSpPr>
                <a:grpSpLocks/>
              </p:cNvGrpSpPr>
              <p:nvPr/>
            </p:nvGrpSpPr>
            <p:grpSpPr bwMode="auto">
              <a:xfrm>
                <a:off x="0" y="1733"/>
                <a:ext cx="288" cy="215"/>
                <a:chOff x="0" y="5"/>
                <a:chExt cx="288" cy="215"/>
              </a:xfrm>
            </p:grpSpPr>
            <p:sp>
              <p:nvSpPr>
                <p:cNvPr id="80" name="Rectangle 11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1" name="Rectangle 117"/>
                <p:cNvSpPr>
                  <a:spLocks/>
                </p:cNvSpPr>
                <p:nvPr/>
              </p:nvSpPr>
              <p:spPr bwMode="auto">
                <a:xfrm>
                  <a:off x="87" y="5"/>
                  <a:ext cx="114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</a:t>
                  </a:r>
                </a:p>
              </p:txBody>
            </p:sp>
          </p:grpSp>
          <p:grpSp>
            <p:nvGrpSpPr>
              <p:cNvPr id="47" name="Group 118"/>
              <p:cNvGrpSpPr>
                <a:grpSpLocks/>
              </p:cNvGrpSpPr>
              <p:nvPr/>
            </p:nvGrpSpPr>
            <p:grpSpPr bwMode="auto">
              <a:xfrm>
                <a:off x="288" y="1733"/>
                <a:ext cx="288" cy="215"/>
                <a:chOff x="0" y="5"/>
                <a:chExt cx="288" cy="215"/>
              </a:xfrm>
            </p:grpSpPr>
            <p:sp>
              <p:nvSpPr>
                <p:cNvPr id="78" name="Rectangle 11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9" name="Rectangle 120"/>
                <p:cNvSpPr>
                  <a:spLocks/>
                </p:cNvSpPr>
                <p:nvPr/>
              </p:nvSpPr>
              <p:spPr bwMode="auto">
                <a:xfrm>
                  <a:off x="69" y="5"/>
                  <a:ext cx="148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12</a:t>
                  </a:r>
                </a:p>
              </p:txBody>
            </p:sp>
          </p:grpSp>
          <p:grpSp>
            <p:nvGrpSpPr>
              <p:cNvPr id="48" name="Group 121"/>
              <p:cNvGrpSpPr>
                <a:grpSpLocks/>
              </p:cNvGrpSpPr>
              <p:nvPr/>
            </p:nvGrpSpPr>
            <p:grpSpPr bwMode="auto">
              <a:xfrm>
                <a:off x="576" y="1733"/>
                <a:ext cx="528" cy="215"/>
                <a:chOff x="0" y="5"/>
                <a:chExt cx="528" cy="215"/>
              </a:xfrm>
            </p:grpSpPr>
            <p:sp>
              <p:nvSpPr>
                <p:cNvPr id="76" name="Rectangle 12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7" name="Rectangle 123"/>
                <p:cNvSpPr>
                  <a:spLocks/>
                </p:cNvSpPr>
                <p:nvPr/>
              </p:nvSpPr>
              <p:spPr bwMode="auto">
                <a:xfrm>
                  <a:off x="145" y="5"/>
                  <a:ext cx="238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1100</a:t>
                  </a:r>
                </a:p>
              </p:txBody>
            </p:sp>
          </p:grpSp>
          <p:grpSp>
            <p:nvGrpSpPr>
              <p:cNvPr id="49" name="Group 124"/>
              <p:cNvGrpSpPr>
                <a:grpSpLocks/>
              </p:cNvGrpSpPr>
              <p:nvPr/>
            </p:nvGrpSpPr>
            <p:grpSpPr bwMode="auto">
              <a:xfrm>
                <a:off x="0" y="1877"/>
                <a:ext cx="288" cy="215"/>
                <a:chOff x="0" y="5"/>
                <a:chExt cx="288" cy="215"/>
              </a:xfrm>
            </p:grpSpPr>
            <p:sp>
              <p:nvSpPr>
                <p:cNvPr id="74" name="Rectangle 12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5" name="Rectangle 126"/>
                <p:cNvSpPr>
                  <a:spLocks/>
                </p:cNvSpPr>
                <p:nvPr/>
              </p:nvSpPr>
              <p:spPr bwMode="auto">
                <a:xfrm>
                  <a:off x="87" y="5"/>
                  <a:ext cx="114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D</a:t>
                  </a:r>
                </a:p>
              </p:txBody>
            </p:sp>
          </p:grpSp>
          <p:grpSp>
            <p:nvGrpSpPr>
              <p:cNvPr id="50" name="Group 127"/>
              <p:cNvGrpSpPr>
                <a:grpSpLocks/>
              </p:cNvGrpSpPr>
              <p:nvPr/>
            </p:nvGrpSpPr>
            <p:grpSpPr bwMode="auto">
              <a:xfrm>
                <a:off x="288" y="1877"/>
                <a:ext cx="288" cy="215"/>
                <a:chOff x="0" y="5"/>
                <a:chExt cx="288" cy="215"/>
              </a:xfrm>
            </p:grpSpPr>
            <p:sp>
              <p:nvSpPr>
                <p:cNvPr id="72" name="Rectangle 12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3" name="Rectangle 129"/>
                <p:cNvSpPr>
                  <a:spLocks/>
                </p:cNvSpPr>
                <p:nvPr/>
              </p:nvSpPr>
              <p:spPr bwMode="auto">
                <a:xfrm>
                  <a:off x="69" y="5"/>
                  <a:ext cx="148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13</a:t>
                  </a:r>
                </a:p>
              </p:txBody>
            </p:sp>
          </p:grpSp>
          <p:grpSp>
            <p:nvGrpSpPr>
              <p:cNvPr id="51" name="Group 130"/>
              <p:cNvGrpSpPr>
                <a:grpSpLocks/>
              </p:cNvGrpSpPr>
              <p:nvPr/>
            </p:nvGrpSpPr>
            <p:grpSpPr bwMode="auto">
              <a:xfrm>
                <a:off x="576" y="1877"/>
                <a:ext cx="528" cy="215"/>
                <a:chOff x="0" y="5"/>
                <a:chExt cx="528" cy="215"/>
              </a:xfrm>
            </p:grpSpPr>
            <p:sp>
              <p:nvSpPr>
                <p:cNvPr id="70" name="Rectangle 13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1" name="Rectangle 132"/>
                <p:cNvSpPr>
                  <a:spLocks/>
                </p:cNvSpPr>
                <p:nvPr/>
              </p:nvSpPr>
              <p:spPr bwMode="auto">
                <a:xfrm>
                  <a:off x="145" y="5"/>
                  <a:ext cx="238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1101</a:t>
                  </a:r>
                </a:p>
              </p:txBody>
            </p:sp>
          </p:grpSp>
          <p:grpSp>
            <p:nvGrpSpPr>
              <p:cNvPr id="52" name="Group 133"/>
              <p:cNvGrpSpPr>
                <a:grpSpLocks/>
              </p:cNvGrpSpPr>
              <p:nvPr/>
            </p:nvGrpSpPr>
            <p:grpSpPr bwMode="auto">
              <a:xfrm>
                <a:off x="0" y="2021"/>
                <a:ext cx="288" cy="215"/>
                <a:chOff x="0" y="5"/>
                <a:chExt cx="288" cy="215"/>
              </a:xfrm>
            </p:grpSpPr>
            <p:sp>
              <p:nvSpPr>
                <p:cNvPr id="68" name="Rectangle 13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9" name="Rectangle 135"/>
                <p:cNvSpPr>
                  <a:spLocks/>
                </p:cNvSpPr>
                <p:nvPr/>
              </p:nvSpPr>
              <p:spPr bwMode="auto">
                <a:xfrm>
                  <a:off x="90" y="5"/>
                  <a:ext cx="110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E</a:t>
                  </a:r>
                </a:p>
              </p:txBody>
            </p:sp>
          </p:grpSp>
          <p:grpSp>
            <p:nvGrpSpPr>
              <p:cNvPr id="53" name="Group 136"/>
              <p:cNvGrpSpPr>
                <a:grpSpLocks/>
              </p:cNvGrpSpPr>
              <p:nvPr/>
            </p:nvGrpSpPr>
            <p:grpSpPr bwMode="auto">
              <a:xfrm>
                <a:off x="288" y="2021"/>
                <a:ext cx="288" cy="215"/>
                <a:chOff x="0" y="5"/>
                <a:chExt cx="288" cy="215"/>
              </a:xfrm>
            </p:grpSpPr>
            <p:sp>
              <p:nvSpPr>
                <p:cNvPr id="66" name="Rectangle 13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7" name="Rectangle 138"/>
                <p:cNvSpPr>
                  <a:spLocks/>
                </p:cNvSpPr>
                <p:nvPr/>
              </p:nvSpPr>
              <p:spPr bwMode="auto">
                <a:xfrm>
                  <a:off x="69" y="5"/>
                  <a:ext cx="148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 dirty="0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14</a:t>
                  </a:r>
                </a:p>
              </p:txBody>
            </p:sp>
          </p:grpSp>
          <p:grpSp>
            <p:nvGrpSpPr>
              <p:cNvPr id="54" name="Group 139"/>
              <p:cNvGrpSpPr>
                <a:grpSpLocks/>
              </p:cNvGrpSpPr>
              <p:nvPr/>
            </p:nvGrpSpPr>
            <p:grpSpPr bwMode="auto">
              <a:xfrm>
                <a:off x="576" y="2021"/>
                <a:ext cx="528" cy="215"/>
                <a:chOff x="0" y="5"/>
                <a:chExt cx="528" cy="215"/>
              </a:xfrm>
            </p:grpSpPr>
            <p:sp>
              <p:nvSpPr>
                <p:cNvPr id="64" name="Rectangle 14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5" name="Rectangle 141"/>
                <p:cNvSpPr>
                  <a:spLocks/>
                </p:cNvSpPr>
                <p:nvPr/>
              </p:nvSpPr>
              <p:spPr bwMode="auto">
                <a:xfrm>
                  <a:off x="147" y="5"/>
                  <a:ext cx="233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1110</a:t>
                  </a:r>
                </a:p>
              </p:txBody>
            </p:sp>
          </p:grpSp>
          <p:grpSp>
            <p:nvGrpSpPr>
              <p:cNvPr id="55" name="Group 142"/>
              <p:cNvGrpSpPr>
                <a:grpSpLocks/>
              </p:cNvGrpSpPr>
              <p:nvPr/>
            </p:nvGrpSpPr>
            <p:grpSpPr bwMode="auto">
              <a:xfrm>
                <a:off x="0" y="2165"/>
                <a:ext cx="288" cy="215"/>
                <a:chOff x="0" y="5"/>
                <a:chExt cx="288" cy="215"/>
              </a:xfrm>
            </p:grpSpPr>
            <p:sp>
              <p:nvSpPr>
                <p:cNvPr id="62" name="Rectangle 14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3" name="Rectangle 144"/>
                <p:cNvSpPr>
                  <a:spLocks/>
                </p:cNvSpPr>
                <p:nvPr/>
              </p:nvSpPr>
              <p:spPr bwMode="auto">
                <a:xfrm>
                  <a:off x="91" y="5"/>
                  <a:ext cx="105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</a:t>
                  </a:r>
                </a:p>
              </p:txBody>
            </p:sp>
          </p:grpSp>
          <p:grpSp>
            <p:nvGrpSpPr>
              <p:cNvPr id="56" name="Group 145"/>
              <p:cNvGrpSpPr>
                <a:grpSpLocks/>
              </p:cNvGrpSpPr>
              <p:nvPr/>
            </p:nvGrpSpPr>
            <p:grpSpPr bwMode="auto">
              <a:xfrm>
                <a:off x="288" y="2165"/>
                <a:ext cx="288" cy="215"/>
                <a:chOff x="0" y="5"/>
                <a:chExt cx="288" cy="215"/>
              </a:xfrm>
            </p:grpSpPr>
            <p:sp>
              <p:nvSpPr>
                <p:cNvPr id="60" name="Rectangle 14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1" name="Rectangle 147"/>
                <p:cNvSpPr>
                  <a:spLocks/>
                </p:cNvSpPr>
                <p:nvPr/>
              </p:nvSpPr>
              <p:spPr bwMode="auto">
                <a:xfrm>
                  <a:off x="69" y="5"/>
                  <a:ext cx="148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 dirty="0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15</a:t>
                  </a:r>
                </a:p>
              </p:txBody>
            </p:sp>
          </p:grpSp>
          <p:grpSp>
            <p:nvGrpSpPr>
              <p:cNvPr id="57" name="Group 148"/>
              <p:cNvGrpSpPr>
                <a:grpSpLocks/>
              </p:cNvGrpSpPr>
              <p:nvPr/>
            </p:nvGrpSpPr>
            <p:grpSpPr bwMode="auto">
              <a:xfrm>
                <a:off x="576" y="2165"/>
                <a:ext cx="528" cy="215"/>
                <a:chOff x="0" y="5"/>
                <a:chExt cx="528" cy="215"/>
              </a:xfrm>
            </p:grpSpPr>
            <p:sp>
              <p:nvSpPr>
                <p:cNvPr id="58" name="Rectangle 14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9" name="Rectangle 150"/>
                <p:cNvSpPr>
                  <a:spLocks/>
                </p:cNvSpPr>
                <p:nvPr/>
              </p:nvSpPr>
              <p:spPr bwMode="auto">
                <a:xfrm>
                  <a:off x="149" y="5"/>
                  <a:ext cx="228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1111</a:t>
                  </a:r>
                </a:p>
              </p:txBody>
            </p:sp>
          </p:grpSp>
        </p:grpSp>
        <p:sp>
          <p:nvSpPr>
            <p:cNvPr id="7" name="Rectangle 151"/>
            <p:cNvSpPr>
              <a:spLocks/>
            </p:cNvSpPr>
            <p:nvPr/>
          </p:nvSpPr>
          <p:spPr bwMode="auto">
            <a:xfrm rot="19260000">
              <a:off x="46" y="195"/>
              <a:ext cx="227" cy="2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2000" b="1" dirty="0">
                  <a:solidFill>
                    <a:srgbClr val="273272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Hex</a:t>
              </a:r>
            </a:p>
          </p:txBody>
        </p:sp>
        <p:sp>
          <p:nvSpPr>
            <p:cNvPr id="8" name="Rectangle 152"/>
            <p:cNvSpPr>
              <a:spLocks/>
            </p:cNvSpPr>
            <p:nvPr/>
          </p:nvSpPr>
          <p:spPr bwMode="auto">
            <a:xfrm rot="19260000">
              <a:off x="308" y="125"/>
              <a:ext cx="415" cy="2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2000" b="1" dirty="0">
                  <a:solidFill>
                    <a:srgbClr val="273272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Decimal</a:t>
              </a:r>
            </a:p>
          </p:txBody>
        </p:sp>
        <p:sp>
          <p:nvSpPr>
            <p:cNvPr id="9" name="Rectangle 153"/>
            <p:cNvSpPr>
              <a:spLocks/>
            </p:cNvSpPr>
            <p:nvPr/>
          </p:nvSpPr>
          <p:spPr bwMode="auto">
            <a:xfrm rot="19260000">
              <a:off x="705" y="152"/>
              <a:ext cx="347" cy="2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2000" b="1" dirty="0">
                  <a:solidFill>
                    <a:srgbClr val="273272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Binary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Data Representations</a:t>
            </a:r>
            <a:endParaRPr lang="ru-RU" dirty="0"/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13603203"/>
              </p:ext>
            </p:extLst>
          </p:nvPr>
        </p:nvGraphicFramePr>
        <p:xfrm>
          <a:off x="2794000" y="1371600"/>
          <a:ext cx="6972301" cy="4495797"/>
        </p:xfrm>
        <a:graphic>
          <a:graphicData uri="http://schemas.openxmlformats.org/drawingml/2006/table">
            <a:tbl>
              <a:tblPr/>
              <a:tblGrid>
                <a:gridCol w="2517775"/>
                <a:gridCol w="2227263"/>
                <a:gridCol w="2227263"/>
              </a:tblGrid>
              <a:tr h="5482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C Data Type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32-bit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64-bit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/>
                        <a:ea typeface="Arial Narrow Bold" charset="0"/>
                        <a:cs typeface="Calibri"/>
                        <a:sym typeface="Arial Narro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F5CB5"/>
                    </a:solidFill>
                  </a:tcPr>
                </a:tc>
              </a:tr>
              <a:tr h="4934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char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</a:tr>
              <a:tr h="4934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short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</a:tr>
              <a:tr h="4934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int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Arial Narrow" charset="0"/>
                        <a:cs typeface="Courier New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</a:tr>
              <a:tr h="4934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</a:tr>
              <a:tr h="4934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float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</a:tr>
              <a:tr h="4934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</a:tr>
              <a:tr h="4934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 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ゴシック"/>
                          <a:cs typeface="Calibri"/>
                          <a:sym typeface="Arial Narrow" charset="0"/>
                        </a:rPr>
                        <a:t>−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ゴシック"/>
                          <a:cs typeface="Calibri"/>
                          <a:sym typeface="Arial Narrow" charset="0"/>
                        </a:rPr>
                        <a:t>−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</a:tr>
              <a:tr h="4934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pointer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B21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761999" y="1216153"/>
            <a:ext cx="10918372" cy="371458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Programs refer to data by address</a:t>
            </a:r>
          </a:p>
          <a:p>
            <a:pPr marL="552450" lvl="1"/>
            <a:r>
              <a:rPr lang="en-US" sz="2800" dirty="0" smtClean="0"/>
              <a:t>Conceptually, envision it as a very large array of bytes</a:t>
            </a:r>
          </a:p>
          <a:p>
            <a:pPr marL="952500" lvl="2"/>
            <a:r>
              <a:rPr lang="en-US" dirty="0" smtClean="0"/>
              <a:t>In reality, it’s not, but can think of it that way</a:t>
            </a:r>
          </a:p>
          <a:p>
            <a:pPr marL="552450" lvl="1"/>
            <a:r>
              <a:rPr lang="en-US" sz="2800" dirty="0" smtClean="0"/>
              <a:t>An address is like an index into that array</a:t>
            </a:r>
          </a:p>
          <a:p>
            <a:pPr marL="952500" lvl="2"/>
            <a:r>
              <a:rPr lang="en-US" dirty="0" smtClean="0"/>
              <a:t>and, a pointer variable stores an </a:t>
            </a:r>
            <a:r>
              <a:rPr lang="en-US" dirty="0" smtClean="0"/>
              <a:t>address</a:t>
            </a:r>
            <a:endParaRPr lang="en-US" dirty="0" smtClean="0"/>
          </a:p>
          <a:p>
            <a:pPr marL="152400"/>
            <a:r>
              <a:rPr lang="en-US" sz="3200" dirty="0" smtClean="0"/>
              <a:t>Note: system provides private address spaces to each “process”</a:t>
            </a:r>
          </a:p>
          <a:p>
            <a:pPr marL="438150" lvl="1"/>
            <a:r>
              <a:rPr lang="en-US" sz="2800" dirty="0" smtClean="0"/>
              <a:t>Think of a process as a program being executed</a:t>
            </a:r>
          </a:p>
          <a:p>
            <a:pPr marL="438150" lvl="1"/>
            <a:r>
              <a:rPr lang="en-US" sz="2800" dirty="0" smtClean="0"/>
              <a:t>So, a program can clobber its own data, but not that of others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Byte-Oriented Memory Organization</a:t>
            </a:r>
            <a:endParaRPr lang="ru-RU" dirty="0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3015447" y="5135356"/>
            <a:ext cx="7046616" cy="1325325"/>
            <a:chOff x="-16" y="84"/>
            <a:chExt cx="4048" cy="696"/>
          </a:xfrm>
        </p:grpSpPr>
        <p:sp>
          <p:nvSpPr>
            <p:cNvPr id="6" name="Rectangle 6"/>
            <p:cNvSpPr>
              <a:spLocks/>
            </p:cNvSpPr>
            <p:nvPr/>
          </p:nvSpPr>
          <p:spPr bwMode="auto">
            <a:xfrm>
              <a:off x="138" y="520"/>
              <a:ext cx="248" cy="192"/>
            </a:xfrm>
            <a:prstGeom prst="rect">
              <a:avLst/>
            </a:prstGeom>
            <a:solidFill>
              <a:srgbClr val="F7B217"/>
            </a:solidFill>
            <a:ln w="25400">
              <a:solidFill>
                <a:srgbClr val="273272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" name="Rectangle 7"/>
            <p:cNvSpPr>
              <a:spLocks/>
            </p:cNvSpPr>
            <p:nvPr/>
          </p:nvSpPr>
          <p:spPr bwMode="auto">
            <a:xfrm>
              <a:off x="378" y="520"/>
              <a:ext cx="248" cy="192"/>
            </a:xfrm>
            <a:prstGeom prst="rect">
              <a:avLst/>
            </a:prstGeom>
            <a:solidFill>
              <a:srgbClr val="F7B217"/>
            </a:solidFill>
            <a:ln w="25400">
              <a:solidFill>
                <a:srgbClr val="273272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8" name="Rectangle 8"/>
            <p:cNvSpPr>
              <a:spLocks/>
            </p:cNvSpPr>
            <p:nvPr/>
          </p:nvSpPr>
          <p:spPr bwMode="auto">
            <a:xfrm>
              <a:off x="618" y="520"/>
              <a:ext cx="248" cy="192"/>
            </a:xfrm>
            <a:prstGeom prst="rect">
              <a:avLst/>
            </a:prstGeom>
            <a:solidFill>
              <a:srgbClr val="F7B217"/>
            </a:solidFill>
            <a:ln w="25400">
              <a:solidFill>
                <a:srgbClr val="273272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" name="Rectangle 9"/>
            <p:cNvSpPr>
              <a:spLocks/>
            </p:cNvSpPr>
            <p:nvPr/>
          </p:nvSpPr>
          <p:spPr bwMode="auto">
            <a:xfrm>
              <a:off x="858" y="520"/>
              <a:ext cx="248" cy="192"/>
            </a:xfrm>
            <a:prstGeom prst="rect">
              <a:avLst/>
            </a:prstGeom>
            <a:solidFill>
              <a:srgbClr val="F7B217"/>
            </a:solidFill>
            <a:ln w="25400">
              <a:solidFill>
                <a:srgbClr val="273272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0" name="Rectangle 10"/>
            <p:cNvSpPr>
              <a:spLocks/>
            </p:cNvSpPr>
            <p:nvPr/>
          </p:nvSpPr>
          <p:spPr bwMode="auto">
            <a:xfrm>
              <a:off x="1098" y="520"/>
              <a:ext cx="248" cy="192"/>
            </a:xfrm>
            <a:prstGeom prst="rect">
              <a:avLst/>
            </a:prstGeom>
            <a:solidFill>
              <a:srgbClr val="F7B217"/>
            </a:solidFill>
            <a:ln w="25400">
              <a:solidFill>
                <a:srgbClr val="273272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" name="Rectangle 11"/>
            <p:cNvSpPr>
              <a:spLocks/>
            </p:cNvSpPr>
            <p:nvPr/>
          </p:nvSpPr>
          <p:spPr bwMode="auto">
            <a:xfrm>
              <a:off x="1338" y="520"/>
              <a:ext cx="968" cy="192"/>
            </a:xfrm>
            <a:prstGeom prst="rect">
              <a:avLst/>
            </a:prstGeom>
            <a:solidFill>
              <a:srgbClr val="F7B217"/>
            </a:solidFill>
            <a:ln w="25400">
              <a:solidFill>
                <a:srgbClr val="273272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2" name="Rectangle 12"/>
            <p:cNvSpPr>
              <a:spLocks/>
            </p:cNvSpPr>
            <p:nvPr/>
          </p:nvSpPr>
          <p:spPr bwMode="auto">
            <a:xfrm>
              <a:off x="2298" y="520"/>
              <a:ext cx="248" cy="192"/>
            </a:xfrm>
            <a:prstGeom prst="rect">
              <a:avLst/>
            </a:prstGeom>
            <a:solidFill>
              <a:srgbClr val="F7B217"/>
            </a:solidFill>
            <a:ln w="25400">
              <a:solidFill>
                <a:srgbClr val="273272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3" name="Rectangle 13"/>
            <p:cNvSpPr>
              <a:spLocks/>
            </p:cNvSpPr>
            <p:nvPr/>
          </p:nvSpPr>
          <p:spPr bwMode="auto">
            <a:xfrm>
              <a:off x="2538" y="520"/>
              <a:ext cx="248" cy="192"/>
            </a:xfrm>
            <a:prstGeom prst="rect">
              <a:avLst/>
            </a:prstGeom>
            <a:solidFill>
              <a:srgbClr val="F7B217"/>
            </a:solidFill>
            <a:ln w="25400">
              <a:solidFill>
                <a:srgbClr val="273272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4" name="Rectangle 14"/>
            <p:cNvSpPr>
              <a:spLocks/>
            </p:cNvSpPr>
            <p:nvPr/>
          </p:nvSpPr>
          <p:spPr bwMode="auto">
            <a:xfrm>
              <a:off x="2778" y="520"/>
              <a:ext cx="248" cy="192"/>
            </a:xfrm>
            <a:prstGeom prst="rect">
              <a:avLst/>
            </a:prstGeom>
            <a:solidFill>
              <a:srgbClr val="F7B217"/>
            </a:solidFill>
            <a:ln w="25400">
              <a:solidFill>
                <a:srgbClr val="273272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5" name="Rectangle 15"/>
            <p:cNvSpPr>
              <a:spLocks/>
            </p:cNvSpPr>
            <p:nvPr/>
          </p:nvSpPr>
          <p:spPr bwMode="auto">
            <a:xfrm>
              <a:off x="3018" y="520"/>
              <a:ext cx="248" cy="192"/>
            </a:xfrm>
            <a:prstGeom prst="rect">
              <a:avLst/>
            </a:prstGeom>
            <a:solidFill>
              <a:srgbClr val="F7B217"/>
            </a:solidFill>
            <a:ln w="25400">
              <a:solidFill>
                <a:srgbClr val="273272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6" name="Rectangle 16"/>
            <p:cNvSpPr>
              <a:spLocks/>
            </p:cNvSpPr>
            <p:nvPr/>
          </p:nvSpPr>
          <p:spPr bwMode="auto">
            <a:xfrm>
              <a:off x="3258" y="520"/>
              <a:ext cx="248" cy="192"/>
            </a:xfrm>
            <a:prstGeom prst="rect">
              <a:avLst/>
            </a:prstGeom>
            <a:solidFill>
              <a:srgbClr val="F7B217"/>
            </a:solidFill>
            <a:ln w="25400">
              <a:solidFill>
                <a:srgbClr val="273272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7" name="Rectangle 17"/>
            <p:cNvSpPr>
              <a:spLocks/>
            </p:cNvSpPr>
            <p:nvPr/>
          </p:nvSpPr>
          <p:spPr bwMode="auto">
            <a:xfrm>
              <a:off x="3498" y="520"/>
              <a:ext cx="248" cy="192"/>
            </a:xfrm>
            <a:prstGeom prst="rect">
              <a:avLst/>
            </a:prstGeom>
            <a:solidFill>
              <a:srgbClr val="F7B217"/>
            </a:solidFill>
            <a:ln w="25400">
              <a:solidFill>
                <a:srgbClr val="273272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8" name="Rectangle 18"/>
            <p:cNvSpPr>
              <a:spLocks/>
            </p:cNvSpPr>
            <p:nvPr/>
          </p:nvSpPr>
          <p:spPr bwMode="auto">
            <a:xfrm>
              <a:off x="1332" y="484"/>
              <a:ext cx="968" cy="2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50800" tIns="50800" rIns="45720" bIns="50800">
              <a:prstTxWarp prst="textNoShape">
                <a:avLst/>
              </a:prstTxWarp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• • •</a:t>
              </a:r>
            </a:p>
          </p:txBody>
        </p:sp>
        <p:sp>
          <p:nvSpPr>
            <p:cNvPr id="19" name="Rectangle 19"/>
            <p:cNvSpPr>
              <a:spLocks/>
            </p:cNvSpPr>
            <p:nvPr/>
          </p:nvSpPr>
          <p:spPr bwMode="auto">
            <a:xfrm rot="19020000">
              <a:off x="-16" y="84"/>
              <a:ext cx="617" cy="25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2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00•••0</a:t>
              </a:r>
            </a:p>
          </p:txBody>
        </p:sp>
        <p:sp>
          <p:nvSpPr>
            <p:cNvPr id="20" name="Rectangle 20"/>
            <p:cNvSpPr>
              <a:spLocks/>
            </p:cNvSpPr>
            <p:nvPr/>
          </p:nvSpPr>
          <p:spPr bwMode="auto">
            <a:xfrm rot="19020000">
              <a:off x="3468" y="94"/>
              <a:ext cx="564" cy="22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24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FF•••F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790699" y="1083052"/>
            <a:ext cx="10734675" cy="541324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sz="3900" dirty="0" smtClean="0"/>
              <a:t>Word is a native unit of information handled by computer</a:t>
            </a:r>
          </a:p>
          <a:p>
            <a:pPr>
              <a:lnSpc>
                <a:spcPct val="110000"/>
              </a:lnSpc>
            </a:pPr>
            <a:r>
              <a:rPr lang="en-US" sz="3900" dirty="0" smtClean="0"/>
              <a:t>Any computer </a:t>
            </a:r>
            <a:r>
              <a:rPr lang="en-US" sz="3900" dirty="0" smtClean="0"/>
              <a:t>has a </a:t>
            </a:r>
            <a:r>
              <a:rPr lang="en-US" sz="3900" dirty="0" smtClean="0"/>
              <a:t>“Word </a:t>
            </a:r>
            <a:r>
              <a:rPr lang="en-US" sz="3900" dirty="0" smtClean="0"/>
              <a:t>Size”</a:t>
            </a:r>
          </a:p>
          <a:p>
            <a:pPr marL="552450" lvl="1">
              <a:lnSpc>
                <a:spcPct val="110000"/>
              </a:lnSpc>
            </a:pPr>
            <a:r>
              <a:rPr lang="en-US" sz="3500" dirty="0" smtClean="0"/>
              <a:t>Nominal size of integer-valued data</a:t>
            </a:r>
          </a:p>
          <a:p>
            <a:pPr marL="838200" lvl="2">
              <a:lnSpc>
                <a:spcPct val="110000"/>
              </a:lnSpc>
            </a:pPr>
            <a:r>
              <a:rPr lang="en-US" sz="2800" dirty="0" smtClean="0"/>
              <a:t>and of addresses</a:t>
            </a:r>
          </a:p>
          <a:p>
            <a:pPr marL="552450" lvl="1">
              <a:lnSpc>
                <a:spcPct val="110000"/>
              </a:lnSpc>
            </a:pPr>
            <a:r>
              <a:rPr lang="en-US" dirty="0" smtClean="0"/>
              <a:t>Until </a:t>
            </a:r>
            <a:r>
              <a:rPr lang="en-US" dirty="0" smtClean="0"/>
              <a:t>recently, most machines used 32 bits (4 bytes) as word size</a:t>
            </a:r>
          </a:p>
          <a:p>
            <a:pPr marL="838200" lvl="2">
              <a:lnSpc>
                <a:spcPct val="110000"/>
              </a:lnSpc>
            </a:pPr>
            <a:r>
              <a:rPr lang="en-US" sz="2800" dirty="0" smtClean="0"/>
              <a:t>Limits addresses to 4GB (2</a:t>
            </a:r>
            <a:r>
              <a:rPr lang="en-US" sz="2800" baseline="30000" dirty="0" smtClean="0"/>
              <a:t>32</a:t>
            </a:r>
            <a:r>
              <a:rPr lang="en-US" sz="2800" dirty="0" smtClean="0"/>
              <a:t> bytes)</a:t>
            </a:r>
          </a:p>
          <a:p>
            <a:pPr marL="438150" lvl="1">
              <a:lnSpc>
                <a:spcPct val="110000"/>
              </a:lnSpc>
            </a:pPr>
            <a:r>
              <a:rPr lang="en-US" dirty="0" smtClean="0"/>
              <a:t>Increasingly</a:t>
            </a:r>
            <a:r>
              <a:rPr lang="en-US" dirty="0" smtClean="0"/>
              <a:t>, machines have 64-bit word size</a:t>
            </a:r>
          </a:p>
          <a:p>
            <a:pPr marL="838200" lvl="2">
              <a:lnSpc>
                <a:spcPct val="110000"/>
              </a:lnSpc>
            </a:pPr>
            <a:r>
              <a:rPr lang="en-US" sz="2800" dirty="0" smtClean="0"/>
              <a:t>Potentially, could have 18 EB (</a:t>
            </a:r>
            <a:r>
              <a:rPr lang="en-US" sz="2800" dirty="0" err="1" smtClean="0"/>
              <a:t>exabytes</a:t>
            </a:r>
            <a:r>
              <a:rPr lang="en-US" sz="2800" dirty="0" smtClean="0"/>
              <a:t>) of addressable memory</a:t>
            </a:r>
          </a:p>
          <a:p>
            <a:pPr marL="838200" lvl="2">
              <a:lnSpc>
                <a:spcPct val="110000"/>
              </a:lnSpc>
            </a:pPr>
            <a:r>
              <a:rPr lang="en-US" sz="2800" dirty="0" smtClean="0"/>
              <a:t>That’s 18.4 X 10</a:t>
            </a:r>
            <a:r>
              <a:rPr lang="en-US" sz="2800" baseline="30000" dirty="0" smtClean="0"/>
              <a:t>18</a:t>
            </a:r>
          </a:p>
          <a:p>
            <a:pPr marL="552450" lvl="1">
              <a:lnSpc>
                <a:spcPct val="110000"/>
              </a:lnSpc>
            </a:pPr>
            <a:r>
              <a:rPr lang="en-US" dirty="0" smtClean="0"/>
              <a:t>Machines </a:t>
            </a:r>
            <a:r>
              <a:rPr lang="en-US" dirty="0" smtClean="0"/>
              <a:t>still support multiple data formats</a:t>
            </a:r>
          </a:p>
          <a:p>
            <a:pPr marL="838200" lvl="2">
              <a:lnSpc>
                <a:spcPct val="110000"/>
              </a:lnSpc>
            </a:pPr>
            <a:r>
              <a:rPr lang="en-US" sz="2800" dirty="0" smtClean="0"/>
              <a:t>Fractions or multiples of word size</a:t>
            </a:r>
          </a:p>
          <a:p>
            <a:pPr marL="838200" lvl="2">
              <a:lnSpc>
                <a:spcPct val="110000"/>
              </a:lnSpc>
            </a:pPr>
            <a:r>
              <a:rPr lang="en-US" sz="2800" dirty="0" smtClean="0"/>
              <a:t>Always integral number of </a:t>
            </a:r>
            <a:r>
              <a:rPr lang="en-US" sz="2800" dirty="0" smtClean="0"/>
              <a:t>bytes</a:t>
            </a:r>
            <a:endParaRPr lang="en-US" sz="28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Words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768824" y="1225553"/>
            <a:ext cx="6702745" cy="4997896"/>
          </a:xfrm>
        </p:spPr>
        <p:txBody>
          <a:bodyPr/>
          <a:lstStyle/>
          <a:p>
            <a:r>
              <a:rPr lang="en-US" dirty="0" smtClean="0"/>
              <a:t>Addresses Specify Byte Locations</a:t>
            </a:r>
          </a:p>
          <a:p>
            <a:pPr marL="552450" lvl="1"/>
            <a:r>
              <a:rPr lang="en-US" dirty="0" smtClean="0"/>
              <a:t>Address of first byte in word</a:t>
            </a:r>
          </a:p>
          <a:p>
            <a:pPr marL="552450" lvl="1"/>
            <a:r>
              <a:rPr lang="en-US" dirty="0" smtClean="0"/>
              <a:t>Addresses of successive words differ by 4 (32-bit) or 8 (64-bit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Word-Oriented Memory Organization</a:t>
            </a:r>
            <a:endParaRPr lang="ru-RU" dirty="0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956575" y="1095500"/>
            <a:ext cx="3467100" cy="5591175"/>
            <a:chOff x="0" y="0"/>
            <a:chExt cx="2184" cy="3522"/>
          </a:xfrm>
        </p:grpSpPr>
        <p:sp>
          <p:nvSpPr>
            <p:cNvPr id="6" name="Rectangle 6"/>
            <p:cNvSpPr>
              <a:spLocks/>
            </p:cNvSpPr>
            <p:nvPr/>
          </p:nvSpPr>
          <p:spPr bwMode="auto">
            <a:xfrm>
              <a:off x="1253" y="41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" name="Rectangle 7"/>
            <p:cNvSpPr>
              <a:spLocks/>
            </p:cNvSpPr>
            <p:nvPr/>
          </p:nvSpPr>
          <p:spPr bwMode="auto">
            <a:xfrm>
              <a:off x="1253" y="61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8" name="Rectangle 8"/>
            <p:cNvSpPr>
              <a:spLocks/>
            </p:cNvSpPr>
            <p:nvPr/>
          </p:nvSpPr>
          <p:spPr bwMode="auto">
            <a:xfrm>
              <a:off x="1253" y="80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" name="Rectangle 9"/>
            <p:cNvSpPr>
              <a:spLocks/>
            </p:cNvSpPr>
            <p:nvPr/>
          </p:nvSpPr>
          <p:spPr bwMode="auto">
            <a:xfrm>
              <a:off x="1253" y="99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0" name="Rectangle 10"/>
            <p:cNvSpPr>
              <a:spLocks/>
            </p:cNvSpPr>
            <p:nvPr/>
          </p:nvSpPr>
          <p:spPr bwMode="auto">
            <a:xfrm>
              <a:off x="1253" y="118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" name="Rectangle 11"/>
            <p:cNvSpPr>
              <a:spLocks/>
            </p:cNvSpPr>
            <p:nvPr/>
          </p:nvSpPr>
          <p:spPr bwMode="auto">
            <a:xfrm>
              <a:off x="1253" y="137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2" name="Rectangle 12"/>
            <p:cNvSpPr>
              <a:spLocks/>
            </p:cNvSpPr>
            <p:nvPr/>
          </p:nvSpPr>
          <p:spPr bwMode="auto">
            <a:xfrm>
              <a:off x="1253" y="157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3" name="Rectangle 13"/>
            <p:cNvSpPr>
              <a:spLocks/>
            </p:cNvSpPr>
            <p:nvPr/>
          </p:nvSpPr>
          <p:spPr bwMode="auto">
            <a:xfrm>
              <a:off x="1253" y="176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4" name="Rectangle 14"/>
            <p:cNvSpPr>
              <a:spLocks/>
            </p:cNvSpPr>
            <p:nvPr/>
          </p:nvSpPr>
          <p:spPr bwMode="auto">
            <a:xfrm>
              <a:off x="1253" y="195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5" name="Rectangle 15"/>
            <p:cNvSpPr>
              <a:spLocks/>
            </p:cNvSpPr>
            <p:nvPr/>
          </p:nvSpPr>
          <p:spPr bwMode="auto">
            <a:xfrm>
              <a:off x="1253" y="214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6" name="Rectangle 16"/>
            <p:cNvSpPr>
              <a:spLocks/>
            </p:cNvSpPr>
            <p:nvPr/>
          </p:nvSpPr>
          <p:spPr bwMode="auto">
            <a:xfrm>
              <a:off x="1253" y="233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7" name="Rectangle 17"/>
            <p:cNvSpPr>
              <a:spLocks/>
            </p:cNvSpPr>
            <p:nvPr/>
          </p:nvSpPr>
          <p:spPr bwMode="auto">
            <a:xfrm>
              <a:off x="1253" y="253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8" name="Rectangle 18"/>
            <p:cNvSpPr>
              <a:spLocks/>
            </p:cNvSpPr>
            <p:nvPr/>
          </p:nvSpPr>
          <p:spPr bwMode="auto">
            <a:xfrm>
              <a:off x="1733" y="41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0000</a:t>
              </a:r>
            </a:p>
          </p:txBody>
        </p:sp>
        <p:sp>
          <p:nvSpPr>
            <p:cNvPr id="19" name="Rectangle 19"/>
            <p:cNvSpPr>
              <a:spLocks/>
            </p:cNvSpPr>
            <p:nvPr/>
          </p:nvSpPr>
          <p:spPr bwMode="auto">
            <a:xfrm>
              <a:off x="1733" y="61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0001</a:t>
              </a:r>
            </a:p>
          </p:txBody>
        </p:sp>
        <p:sp>
          <p:nvSpPr>
            <p:cNvPr id="20" name="Rectangle 20"/>
            <p:cNvSpPr>
              <a:spLocks/>
            </p:cNvSpPr>
            <p:nvPr/>
          </p:nvSpPr>
          <p:spPr bwMode="auto">
            <a:xfrm>
              <a:off x="1733" y="80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0002</a:t>
              </a:r>
            </a:p>
          </p:txBody>
        </p:sp>
        <p:sp>
          <p:nvSpPr>
            <p:cNvPr id="21" name="Rectangle 21"/>
            <p:cNvSpPr>
              <a:spLocks/>
            </p:cNvSpPr>
            <p:nvPr/>
          </p:nvSpPr>
          <p:spPr bwMode="auto">
            <a:xfrm>
              <a:off x="1733" y="99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0003</a:t>
              </a:r>
            </a:p>
          </p:txBody>
        </p:sp>
        <p:sp>
          <p:nvSpPr>
            <p:cNvPr id="22" name="Rectangle 22"/>
            <p:cNvSpPr>
              <a:spLocks/>
            </p:cNvSpPr>
            <p:nvPr/>
          </p:nvSpPr>
          <p:spPr bwMode="auto">
            <a:xfrm>
              <a:off x="1733" y="118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0004</a:t>
              </a:r>
            </a:p>
          </p:txBody>
        </p:sp>
        <p:sp>
          <p:nvSpPr>
            <p:cNvPr id="23" name="Rectangle 23"/>
            <p:cNvSpPr>
              <a:spLocks/>
            </p:cNvSpPr>
            <p:nvPr/>
          </p:nvSpPr>
          <p:spPr bwMode="auto">
            <a:xfrm>
              <a:off x="1733" y="137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0005</a:t>
              </a:r>
            </a:p>
          </p:txBody>
        </p:sp>
        <p:sp>
          <p:nvSpPr>
            <p:cNvPr id="24" name="Rectangle 24"/>
            <p:cNvSpPr>
              <a:spLocks/>
            </p:cNvSpPr>
            <p:nvPr/>
          </p:nvSpPr>
          <p:spPr bwMode="auto">
            <a:xfrm>
              <a:off x="1733" y="157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0006</a:t>
              </a:r>
            </a:p>
          </p:txBody>
        </p:sp>
        <p:sp>
          <p:nvSpPr>
            <p:cNvPr id="25" name="Rectangle 25"/>
            <p:cNvSpPr>
              <a:spLocks/>
            </p:cNvSpPr>
            <p:nvPr/>
          </p:nvSpPr>
          <p:spPr bwMode="auto">
            <a:xfrm>
              <a:off x="1733" y="176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0007</a:t>
              </a:r>
            </a:p>
          </p:txBody>
        </p:sp>
        <p:sp>
          <p:nvSpPr>
            <p:cNvPr id="26" name="Rectangle 26"/>
            <p:cNvSpPr>
              <a:spLocks/>
            </p:cNvSpPr>
            <p:nvPr/>
          </p:nvSpPr>
          <p:spPr bwMode="auto">
            <a:xfrm>
              <a:off x="1733" y="195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0008</a:t>
              </a:r>
            </a:p>
          </p:txBody>
        </p:sp>
        <p:sp>
          <p:nvSpPr>
            <p:cNvPr id="27" name="Rectangle 27"/>
            <p:cNvSpPr>
              <a:spLocks/>
            </p:cNvSpPr>
            <p:nvPr/>
          </p:nvSpPr>
          <p:spPr bwMode="auto">
            <a:xfrm>
              <a:off x="1733" y="214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0009</a:t>
              </a:r>
            </a:p>
          </p:txBody>
        </p:sp>
        <p:sp>
          <p:nvSpPr>
            <p:cNvPr id="28" name="Rectangle 28"/>
            <p:cNvSpPr>
              <a:spLocks/>
            </p:cNvSpPr>
            <p:nvPr/>
          </p:nvSpPr>
          <p:spPr bwMode="auto">
            <a:xfrm>
              <a:off x="1733" y="233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0010</a:t>
              </a:r>
            </a:p>
          </p:txBody>
        </p:sp>
        <p:sp>
          <p:nvSpPr>
            <p:cNvPr id="29" name="Rectangle 29"/>
            <p:cNvSpPr>
              <a:spLocks/>
            </p:cNvSpPr>
            <p:nvPr/>
          </p:nvSpPr>
          <p:spPr bwMode="auto">
            <a:xfrm>
              <a:off x="1733" y="253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0011</a:t>
              </a:r>
            </a:p>
          </p:txBody>
        </p:sp>
        <p:grpSp>
          <p:nvGrpSpPr>
            <p:cNvPr id="30" name="Group 30"/>
            <p:cNvGrpSpPr>
              <a:grpSpLocks/>
            </p:cNvGrpSpPr>
            <p:nvPr/>
          </p:nvGrpSpPr>
          <p:grpSpPr bwMode="auto">
            <a:xfrm>
              <a:off x="657" y="418"/>
              <a:ext cx="384" cy="3072"/>
              <a:chOff x="0" y="0"/>
              <a:chExt cx="384" cy="3072"/>
            </a:xfrm>
          </p:grpSpPr>
          <p:sp>
            <p:nvSpPr>
              <p:cNvPr id="74" name="Rectangle 31"/>
              <p:cNvSpPr>
                <a:spLocks/>
              </p:cNvSpPr>
              <p:nvPr/>
            </p:nvSpPr>
            <p:spPr bwMode="auto">
              <a:xfrm>
                <a:off x="0" y="1536"/>
                <a:ext cx="384" cy="15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75" name="Rectangle 32"/>
              <p:cNvSpPr>
                <a:spLocks/>
              </p:cNvSpPr>
              <p:nvPr/>
            </p:nvSpPr>
            <p:spPr bwMode="auto">
              <a:xfrm>
                <a:off x="0" y="0"/>
                <a:ext cx="384" cy="15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grpSp>
          <p:nvGrpSpPr>
            <p:cNvPr id="31" name="Group 33"/>
            <p:cNvGrpSpPr>
              <a:grpSpLocks/>
            </p:cNvGrpSpPr>
            <p:nvPr/>
          </p:nvGrpSpPr>
          <p:grpSpPr bwMode="auto">
            <a:xfrm>
              <a:off x="81" y="418"/>
              <a:ext cx="384" cy="3072"/>
              <a:chOff x="0" y="0"/>
              <a:chExt cx="384" cy="3072"/>
            </a:xfrm>
          </p:grpSpPr>
          <p:sp>
            <p:nvSpPr>
              <p:cNvPr id="70" name="Rectangle 34"/>
              <p:cNvSpPr>
                <a:spLocks/>
              </p:cNvSpPr>
              <p:nvPr/>
            </p:nvSpPr>
            <p:spPr bwMode="auto">
              <a:xfrm>
                <a:off x="0" y="0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71" name="Rectangle 35"/>
              <p:cNvSpPr>
                <a:spLocks/>
              </p:cNvSpPr>
              <p:nvPr/>
            </p:nvSpPr>
            <p:spPr bwMode="auto">
              <a:xfrm>
                <a:off x="0" y="768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72" name="Rectangle 36"/>
              <p:cNvSpPr>
                <a:spLocks/>
              </p:cNvSpPr>
              <p:nvPr/>
            </p:nvSpPr>
            <p:spPr bwMode="auto">
              <a:xfrm>
                <a:off x="0" y="1536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73" name="Rectangle 37"/>
              <p:cNvSpPr>
                <a:spLocks/>
              </p:cNvSpPr>
              <p:nvPr/>
            </p:nvSpPr>
            <p:spPr bwMode="auto">
              <a:xfrm>
                <a:off x="0" y="2304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sp>
          <p:nvSpPr>
            <p:cNvPr id="32" name="Rectangle 38"/>
            <p:cNvSpPr>
              <a:spLocks/>
            </p:cNvSpPr>
            <p:nvPr/>
          </p:nvSpPr>
          <p:spPr bwMode="auto">
            <a:xfrm>
              <a:off x="0" y="0"/>
              <a:ext cx="543" cy="4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1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32-bit</a:t>
              </a:r>
            </a:p>
            <a:p>
              <a:pPr algn="ctr" eaLnBrk="1" hangingPunct="1"/>
              <a:r>
                <a:rPr lang="en-US" sz="1800" b="1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33" name="Rectangle 39"/>
            <p:cNvSpPr>
              <a:spLocks/>
            </p:cNvSpPr>
            <p:nvPr/>
          </p:nvSpPr>
          <p:spPr bwMode="auto">
            <a:xfrm>
              <a:off x="1198" y="82"/>
              <a:ext cx="49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1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Bytes</a:t>
              </a:r>
            </a:p>
          </p:txBody>
        </p:sp>
        <p:sp>
          <p:nvSpPr>
            <p:cNvPr id="34" name="Rectangle 40"/>
            <p:cNvSpPr>
              <a:spLocks/>
            </p:cNvSpPr>
            <p:nvPr/>
          </p:nvSpPr>
          <p:spPr bwMode="auto">
            <a:xfrm>
              <a:off x="1718" y="82"/>
              <a:ext cx="466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1" dirty="0" err="1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</a:t>
              </a:r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.</a:t>
              </a:r>
            </a:p>
          </p:txBody>
        </p:sp>
        <p:sp>
          <p:nvSpPr>
            <p:cNvPr id="35" name="Rectangle 41"/>
            <p:cNvSpPr>
              <a:spLocks/>
            </p:cNvSpPr>
            <p:nvPr/>
          </p:nvSpPr>
          <p:spPr bwMode="auto">
            <a:xfrm>
              <a:off x="1253" y="272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6" name="Rectangle 42"/>
            <p:cNvSpPr>
              <a:spLocks/>
            </p:cNvSpPr>
            <p:nvPr/>
          </p:nvSpPr>
          <p:spPr bwMode="auto">
            <a:xfrm>
              <a:off x="1733" y="272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0012</a:t>
              </a:r>
            </a:p>
          </p:txBody>
        </p:sp>
        <p:sp>
          <p:nvSpPr>
            <p:cNvPr id="37" name="Rectangle 43"/>
            <p:cNvSpPr>
              <a:spLocks/>
            </p:cNvSpPr>
            <p:nvPr/>
          </p:nvSpPr>
          <p:spPr bwMode="auto">
            <a:xfrm>
              <a:off x="1253" y="291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8" name="Rectangle 44"/>
            <p:cNvSpPr>
              <a:spLocks/>
            </p:cNvSpPr>
            <p:nvPr/>
          </p:nvSpPr>
          <p:spPr bwMode="auto">
            <a:xfrm>
              <a:off x="1733" y="291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0013</a:t>
              </a:r>
            </a:p>
          </p:txBody>
        </p:sp>
        <p:sp>
          <p:nvSpPr>
            <p:cNvPr id="39" name="Rectangle 45"/>
            <p:cNvSpPr>
              <a:spLocks/>
            </p:cNvSpPr>
            <p:nvPr/>
          </p:nvSpPr>
          <p:spPr bwMode="auto">
            <a:xfrm>
              <a:off x="1253" y="310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0" name="Rectangle 46"/>
            <p:cNvSpPr>
              <a:spLocks/>
            </p:cNvSpPr>
            <p:nvPr/>
          </p:nvSpPr>
          <p:spPr bwMode="auto">
            <a:xfrm>
              <a:off x="1733" y="310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0014</a:t>
              </a:r>
            </a:p>
          </p:txBody>
        </p:sp>
        <p:sp>
          <p:nvSpPr>
            <p:cNvPr id="41" name="Rectangle 47"/>
            <p:cNvSpPr>
              <a:spLocks/>
            </p:cNvSpPr>
            <p:nvPr/>
          </p:nvSpPr>
          <p:spPr bwMode="auto">
            <a:xfrm>
              <a:off x="1253" y="329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2" name="Rectangle 48"/>
            <p:cNvSpPr>
              <a:spLocks/>
            </p:cNvSpPr>
            <p:nvPr/>
          </p:nvSpPr>
          <p:spPr bwMode="auto">
            <a:xfrm>
              <a:off x="1733" y="329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0015</a:t>
              </a:r>
            </a:p>
          </p:txBody>
        </p:sp>
        <p:sp>
          <p:nvSpPr>
            <p:cNvPr id="43" name="Rectangle 49"/>
            <p:cNvSpPr>
              <a:spLocks/>
            </p:cNvSpPr>
            <p:nvPr/>
          </p:nvSpPr>
          <p:spPr bwMode="auto">
            <a:xfrm>
              <a:off x="576" y="0"/>
              <a:ext cx="543" cy="4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1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64-bit</a:t>
              </a:r>
            </a:p>
            <a:p>
              <a:pPr algn="ctr" eaLnBrk="1" hangingPunct="1"/>
              <a:r>
                <a:rPr lang="en-US" sz="1800" b="1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44" name="Rectangle 50"/>
            <p:cNvSpPr>
              <a:spLocks/>
            </p:cNvSpPr>
            <p:nvPr/>
          </p:nvSpPr>
          <p:spPr bwMode="auto">
            <a:xfrm>
              <a:off x="657" y="946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 dirty="0" err="1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</a:t>
              </a:r>
              <a:r>
                <a:rPr lang="en-US" sz="14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</a:t>
              </a:r>
            </a:p>
            <a:p>
              <a:pPr algn="ctr" eaLnBrk="1" hangingPunct="1"/>
              <a:r>
                <a:rPr lang="en-US" sz="14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 dirty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5" name="Rectangle 51"/>
            <p:cNvSpPr>
              <a:spLocks/>
            </p:cNvSpPr>
            <p:nvPr/>
          </p:nvSpPr>
          <p:spPr bwMode="auto">
            <a:xfrm>
              <a:off x="657" y="2434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" name="Rectangle 52"/>
            <p:cNvSpPr>
              <a:spLocks/>
            </p:cNvSpPr>
            <p:nvPr/>
          </p:nvSpPr>
          <p:spPr bwMode="auto">
            <a:xfrm>
              <a:off x="81" y="562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 dirty="0" err="1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</a:t>
              </a:r>
              <a:r>
                <a:rPr lang="en-US" sz="14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</a:t>
              </a:r>
            </a:p>
            <a:p>
              <a:pPr algn="ctr" eaLnBrk="1" hangingPunct="1"/>
              <a:r>
                <a:rPr lang="en-US" sz="14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 dirty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7" name="Rectangle 53"/>
            <p:cNvSpPr>
              <a:spLocks/>
            </p:cNvSpPr>
            <p:nvPr/>
          </p:nvSpPr>
          <p:spPr bwMode="auto">
            <a:xfrm>
              <a:off x="81" y="1330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8" name="Rectangle 54"/>
            <p:cNvSpPr>
              <a:spLocks/>
            </p:cNvSpPr>
            <p:nvPr/>
          </p:nvSpPr>
          <p:spPr bwMode="auto">
            <a:xfrm>
              <a:off x="81" y="2098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9" name="Rectangle 55"/>
            <p:cNvSpPr>
              <a:spLocks/>
            </p:cNvSpPr>
            <p:nvPr/>
          </p:nvSpPr>
          <p:spPr bwMode="auto">
            <a:xfrm>
              <a:off x="81" y="2866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grpSp>
          <p:nvGrpSpPr>
            <p:cNvPr id="50" name="Group 56"/>
            <p:cNvGrpSpPr>
              <a:grpSpLocks/>
            </p:cNvGrpSpPr>
            <p:nvPr/>
          </p:nvGrpSpPr>
          <p:grpSpPr bwMode="auto">
            <a:xfrm>
              <a:off x="103" y="860"/>
              <a:ext cx="340" cy="2486"/>
              <a:chOff x="0" y="34"/>
              <a:chExt cx="340" cy="2486"/>
            </a:xfrm>
          </p:grpSpPr>
          <p:sp>
            <p:nvSpPr>
              <p:cNvPr id="69" name="Rectangle 59"/>
              <p:cNvSpPr>
                <a:spLocks/>
              </p:cNvSpPr>
              <p:nvPr/>
            </p:nvSpPr>
            <p:spPr bwMode="auto">
              <a:xfrm>
                <a:off x="0" y="34"/>
                <a:ext cx="340" cy="192"/>
              </a:xfrm>
              <a:prstGeom prst="rect">
                <a:avLst/>
              </a:prstGeom>
              <a:solidFill>
                <a:srgbClr val="F7B217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400" b="0" dirty="0">
                    <a:solidFill>
                      <a:srgbClr val="000066"/>
                    </a:solidFill>
                    <a:latin typeface="Courier New" charset="0"/>
                    <a:ea typeface="Courier New" charset="0"/>
                    <a:cs typeface="Courier New" charset="0"/>
                    <a:sym typeface="Courier New" charset="0"/>
                  </a:rPr>
                  <a:t>0000</a:t>
                </a:r>
              </a:p>
            </p:txBody>
          </p:sp>
          <p:sp>
            <p:nvSpPr>
              <p:cNvPr id="67" name="Rectangle 62"/>
              <p:cNvSpPr>
                <a:spLocks/>
              </p:cNvSpPr>
              <p:nvPr/>
            </p:nvSpPr>
            <p:spPr bwMode="auto">
              <a:xfrm>
                <a:off x="0" y="804"/>
                <a:ext cx="340" cy="192"/>
              </a:xfrm>
              <a:prstGeom prst="rect">
                <a:avLst/>
              </a:prstGeom>
              <a:solidFill>
                <a:srgbClr val="F7B217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400" b="0" dirty="0">
                    <a:solidFill>
                      <a:srgbClr val="000066"/>
                    </a:solidFill>
                    <a:latin typeface="Courier New" charset="0"/>
                    <a:ea typeface="Courier New" charset="0"/>
                    <a:cs typeface="Courier New" charset="0"/>
                    <a:sym typeface="Courier New" charset="0"/>
                  </a:rPr>
                  <a:t>0004</a:t>
                </a:r>
              </a:p>
            </p:txBody>
          </p:sp>
          <p:sp>
            <p:nvSpPr>
              <p:cNvPr id="65" name="Rectangle 65"/>
              <p:cNvSpPr>
                <a:spLocks/>
              </p:cNvSpPr>
              <p:nvPr/>
            </p:nvSpPr>
            <p:spPr bwMode="auto">
              <a:xfrm>
                <a:off x="0" y="1576"/>
                <a:ext cx="340" cy="192"/>
              </a:xfrm>
              <a:prstGeom prst="rect">
                <a:avLst/>
              </a:prstGeom>
              <a:solidFill>
                <a:srgbClr val="F7B217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400" b="0" dirty="0">
                    <a:solidFill>
                      <a:srgbClr val="000066"/>
                    </a:solidFill>
                    <a:latin typeface="Courier New" charset="0"/>
                    <a:ea typeface="Courier New" charset="0"/>
                    <a:cs typeface="Courier New" charset="0"/>
                    <a:sym typeface="Courier New" charset="0"/>
                  </a:rPr>
                  <a:t>0008</a:t>
                </a:r>
              </a:p>
            </p:txBody>
          </p:sp>
          <p:sp>
            <p:nvSpPr>
              <p:cNvPr id="63" name="Rectangle 68"/>
              <p:cNvSpPr>
                <a:spLocks/>
              </p:cNvSpPr>
              <p:nvPr/>
            </p:nvSpPr>
            <p:spPr bwMode="auto">
              <a:xfrm>
                <a:off x="0" y="2328"/>
                <a:ext cx="340" cy="192"/>
              </a:xfrm>
              <a:prstGeom prst="rect">
                <a:avLst/>
              </a:prstGeom>
              <a:solidFill>
                <a:srgbClr val="F7B217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400" b="0" dirty="0">
                    <a:solidFill>
                      <a:srgbClr val="000066"/>
                    </a:solidFill>
                    <a:latin typeface="Courier New" charset="0"/>
                    <a:ea typeface="Courier New" charset="0"/>
                    <a:cs typeface="Courier New" charset="0"/>
                    <a:sym typeface="Courier New" charset="0"/>
                  </a:rPr>
                  <a:t>0012</a:t>
                </a:r>
              </a:p>
            </p:txBody>
          </p:sp>
        </p:grpSp>
        <p:grpSp>
          <p:nvGrpSpPr>
            <p:cNvPr id="51" name="Group 69"/>
            <p:cNvGrpSpPr>
              <a:grpSpLocks/>
            </p:cNvGrpSpPr>
            <p:nvPr/>
          </p:nvGrpSpPr>
          <p:grpSpPr bwMode="auto">
            <a:xfrm>
              <a:off x="679" y="1246"/>
              <a:ext cx="340" cy="1676"/>
              <a:chOff x="0" y="36"/>
              <a:chExt cx="340" cy="1676"/>
            </a:xfrm>
          </p:grpSpPr>
          <p:sp>
            <p:nvSpPr>
              <p:cNvPr id="57" name="Rectangle 72"/>
              <p:cNvSpPr>
                <a:spLocks/>
              </p:cNvSpPr>
              <p:nvPr/>
            </p:nvSpPr>
            <p:spPr bwMode="auto">
              <a:xfrm>
                <a:off x="0" y="36"/>
                <a:ext cx="340" cy="192"/>
              </a:xfrm>
              <a:prstGeom prst="rect">
                <a:avLst/>
              </a:prstGeom>
              <a:solidFill>
                <a:srgbClr val="F7B217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400" b="0" dirty="0">
                    <a:solidFill>
                      <a:srgbClr val="000066"/>
                    </a:solidFill>
                    <a:latin typeface="Courier New" charset="0"/>
                    <a:ea typeface="Courier New" charset="0"/>
                    <a:cs typeface="Courier New" charset="0"/>
                    <a:sym typeface="Courier New" charset="0"/>
                  </a:rPr>
                  <a:t>0000</a:t>
                </a:r>
              </a:p>
            </p:txBody>
          </p:sp>
          <p:sp>
            <p:nvSpPr>
              <p:cNvPr id="55" name="Rectangle 75"/>
              <p:cNvSpPr>
                <a:spLocks/>
              </p:cNvSpPr>
              <p:nvPr/>
            </p:nvSpPr>
            <p:spPr bwMode="auto">
              <a:xfrm>
                <a:off x="0" y="1520"/>
                <a:ext cx="340" cy="192"/>
              </a:xfrm>
              <a:prstGeom prst="rect">
                <a:avLst/>
              </a:prstGeom>
              <a:solidFill>
                <a:srgbClr val="F7B217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400" b="0" dirty="0">
                    <a:solidFill>
                      <a:srgbClr val="000066"/>
                    </a:solidFill>
                    <a:latin typeface="Courier New" charset="0"/>
                    <a:ea typeface="Courier New" charset="0"/>
                    <a:cs typeface="Courier New" charset="0"/>
                    <a:sym typeface="Courier New" charset="0"/>
                  </a:rPr>
                  <a:t>0008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How </a:t>
            </a:r>
            <a:r>
              <a:rPr lang="en-US" dirty="0" smtClean="0"/>
              <a:t>are the bytes within a multi-byte word ordered in memory?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Conventions</a:t>
            </a:r>
          </a:p>
          <a:p>
            <a:pPr marL="552450" lvl="1">
              <a:lnSpc>
                <a:spcPct val="100000"/>
              </a:lnSpc>
            </a:pPr>
            <a:r>
              <a:rPr lang="en-US" b="1" dirty="0" smtClean="0"/>
              <a:t>Big </a:t>
            </a:r>
            <a:r>
              <a:rPr lang="en-US" b="1" dirty="0" err="1" smtClean="0"/>
              <a:t>Endian</a:t>
            </a:r>
            <a:r>
              <a:rPr lang="en-US" dirty="0" smtClean="0"/>
              <a:t>: </a:t>
            </a:r>
            <a:r>
              <a:rPr lang="en-US" dirty="0" smtClean="0"/>
              <a:t>Sun, PPC Mac, Internet</a:t>
            </a:r>
            <a:endParaRPr lang="en-US" dirty="0" smtClean="0"/>
          </a:p>
          <a:p>
            <a:pPr marL="838200" lvl="2">
              <a:lnSpc>
                <a:spcPct val="100000"/>
              </a:lnSpc>
            </a:pPr>
            <a:r>
              <a:rPr lang="en-US" sz="2800" dirty="0" smtClean="0"/>
              <a:t>Least significant byte has highest address</a:t>
            </a:r>
            <a:endParaRPr lang="en-US" sz="2800" dirty="0" smtClean="0"/>
          </a:p>
          <a:p>
            <a:pPr marL="552450" lvl="1">
              <a:lnSpc>
                <a:spcPct val="100000"/>
              </a:lnSpc>
            </a:pPr>
            <a:r>
              <a:rPr lang="en-US" b="1" dirty="0" smtClean="0"/>
              <a:t>Little </a:t>
            </a:r>
            <a:r>
              <a:rPr lang="en-US" b="1" dirty="0" err="1" smtClean="0"/>
              <a:t>Endian</a:t>
            </a:r>
            <a:r>
              <a:rPr lang="en-US" dirty="0" smtClean="0"/>
              <a:t>: x86, ARM processors running Android, </a:t>
            </a:r>
            <a:r>
              <a:rPr lang="en-US" dirty="0" err="1" smtClean="0"/>
              <a:t>iOS</a:t>
            </a:r>
            <a:r>
              <a:rPr lang="en-US" dirty="0" smtClean="0"/>
              <a:t>, and </a:t>
            </a:r>
            <a:r>
              <a:rPr lang="en-US" dirty="0" smtClean="0"/>
              <a:t>Windows, RISC-V</a:t>
            </a:r>
            <a:endParaRPr lang="en-US" dirty="0" smtClean="0"/>
          </a:p>
          <a:p>
            <a:pPr marL="838200" lvl="2">
              <a:lnSpc>
                <a:spcPct val="100000"/>
              </a:lnSpc>
            </a:pPr>
            <a:r>
              <a:rPr lang="en-US" sz="2800" dirty="0" smtClean="0"/>
              <a:t>Least significant byte has lowest address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 Ordering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311403"/>
            <a:ext cx="10515600" cy="1936622"/>
          </a:xfrm>
        </p:spPr>
        <p:txBody>
          <a:bodyPr/>
          <a:lstStyle/>
          <a:p>
            <a:r>
              <a:rPr lang="en-US" dirty="0" smtClean="0"/>
              <a:t>Example</a:t>
            </a:r>
          </a:p>
          <a:p>
            <a:pPr marL="552450" lvl="1"/>
            <a:r>
              <a:rPr lang="en-US" dirty="0" smtClean="0"/>
              <a:t>Variable x has 4-byte value of 0x01234567</a:t>
            </a:r>
          </a:p>
          <a:p>
            <a:pPr marL="552450" lvl="1"/>
            <a:r>
              <a:rPr lang="en-US" dirty="0" smtClean="0"/>
              <a:t>Address given by &amp;x is 0x100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 Ordering Example</a:t>
            </a:r>
            <a:endParaRPr lang="ru-RU" dirty="0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3073399" y="3549650"/>
            <a:ext cx="6867526" cy="816429"/>
            <a:chOff x="0" y="0"/>
            <a:chExt cx="3456" cy="400"/>
          </a:xfrm>
        </p:grpSpPr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864" y="0"/>
              <a:ext cx="432" cy="192"/>
              <a:chOff x="0" y="0"/>
              <a:chExt cx="432" cy="192"/>
            </a:xfrm>
          </p:grpSpPr>
          <p:sp>
            <p:nvSpPr>
              <p:cNvPr id="32" name="Rectangle 7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33" name="Rectangle 8"/>
              <p:cNvSpPr>
                <a:spLocks/>
              </p:cNvSpPr>
              <p:nvPr/>
            </p:nvSpPr>
            <p:spPr bwMode="auto">
              <a:xfrm>
                <a:off x="0" y="11"/>
                <a:ext cx="359" cy="17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600" b="1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0x100</a:t>
                </a:r>
              </a:p>
            </p:txBody>
          </p:sp>
        </p:grpSp>
        <p:grpSp>
          <p:nvGrpSpPr>
            <p:cNvPr id="7" name="Group 9"/>
            <p:cNvGrpSpPr>
              <a:grpSpLocks/>
            </p:cNvGrpSpPr>
            <p:nvPr/>
          </p:nvGrpSpPr>
          <p:grpSpPr bwMode="auto">
            <a:xfrm>
              <a:off x="1296" y="0"/>
              <a:ext cx="432" cy="192"/>
              <a:chOff x="0" y="0"/>
              <a:chExt cx="432" cy="192"/>
            </a:xfrm>
          </p:grpSpPr>
          <p:sp>
            <p:nvSpPr>
              <p:cNvPr id="30" name="Rectangle 10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31" name="Rectangle 11"/>
              <p:cNvSpPr>
                <a:spLocks/>
              </p:cNvSpPr>
              <p:nvPr/>
            </p:nvSpPr>
            <p:spPr bwMode="auto">
              <a:xfrm>
                <a:off x="0" y="11"/>
                <a:ext cx="359" cy="17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600" b="1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0x101</a:t>
                </a:r>
              </a:p>
            </p:txBody>
          </p:sp>
        </p:grpSp>
        <p:grpSp>
          <p:nvGrpSpPr>
            <p:cNvPr id="8" name="Group 12"/>
            <p:cNvGrpSpPr>
              <a:grpSpLocks/>
            </p:cNvGrpSpPr>
            <p:nvPr/>
          </p:nvGrpSpPr>
          <p:grpSpPr bwMode="auto">
            <a:xfrm>
              <a:off x="1728" y="0"/>
              <a:ext cx="432" cy="192"/>
              <a:chOff x="0" y="0"/>
              <a:chExt cx="432" cy="192"/>
            </a:xfrm>
          </p:grpSpPr>
          <p:sp>
            <p:nvSpPr>
              <p:cNvPr id="28" name="Rectangle 13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9" name="Rectangle 14"/>
              <p:cNvSpPr>
                <a:spLocks/>
              </p:cNvSpPr>
              <p:nvPr/>
            </p:nvSpPr>
            <p:spPr bwMode="auto">
              <a:xfrm>
                <a:off x="0" y="11"/>
                <a:ext cx="359" cy="17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600" b="1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0x102</a:t>
                </a:r>
              </a:p>
            </p:txBody>
          </p:sp>
        </p:grpSp>
        <p:grpSp>
          <p:nvGrpSpPr>
            <p:cNvPr id="9" name="Group 15"/>
            <p:cNvGrpSpPr>
              <a:grpSpLocks/>
            </p:cNvGrpSpPr>
            <p:nvPr/>
          </p:nvGrpSpPr>
          <p:grpSpPr bwMode="auto">
            <a:xfrm>
              <a:off x="2160" y="0"/>
              <a:ext cx="432" cy="192"/>
              <a:chOff x="0" y="0"/>
              <a:chExt cx="432" cy="192"/>
            </a:xfrm>
          </p:grpSpPr>
          <p:sp>
            <p:nvSpPr>
              <p:cNvPr id="26" name="Rectangle 16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7" name="Rectangle 17"/>
              <p:cNvSpPr>
                <a:spLocks/>
              </p:cNvSpPr>
              <p:nvPr/>
            </p:nvSpPr>
            <p:spPr bwMode="auto">
              <a:xfrm>
                <a:off x="0" y="11"/>
                <a:ext cx="359" cy="17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600" b="1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0x103</a:t>
                </a:r>
              </a:p>
            </p:txBody>
          </p:sp>
        </p:grpSp>
        <p:sp>
          <p:nvSpPr>
            <p:cNvPr id="10" name="Rectangle 18"/>
            <p:cNvSpPr>
              <a:spLocks/>
            </p:cNvSpPr>
            <p:nvPr/>
          </p:nvSpPr>
          <p:spPr bwMode="auto">
            <a:xfrm>
              <a:off x="0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" name="Rectangle 19"/>
            <p:cNvSpPr>
              <a:spLocks/>
            </p:cNvSpPr>
            <p:nvPr/>
          </p:nvSpPr>
          <p:spPr bwMode="auto">
            <a:xfrm>
              <a:off x="43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grpSp>
          <p:nvGrpSpPr>
            <p:cNvPr id="12" name="Group 20"/>
            <p:cNvGrpSpPr>
              <a:grpSpLocks/>
            </p:cNvGrpSpPr>
            <p:nvPr/>
          </p:nvGrpSpPr>
          <p:grpSpPr bwMode="auto">
            <a:xfrm>
              <a:off x="864" y="176"/>
              <a:ext cx="432" cy="224"/>
              <a:chOff x="0" y="0"/>
              <a:chExt cx="432" cy="224"/>
            </a:xfrm>
          </p:grpSpPr>
          <p:sp>
            <p:nvSpPr>
              <p:cNvPr id="24" name="Rectangle 21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5" name="Rectangle 22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grpSp>
          <p:nvGrpSpPr>
            <p:cNvPr id="13" name="Group 23"/>
            <p:cNvGrpSpPr>
              <a:grpSpLocks/>
            </p:cNvGrpSpPr>
            <p:nvPr/>
          </p:nvGrpSpPr>
          <p:grpSpPr bwMode="auto">
            <a:xfrm>
              <a:off x="1296" y="176"/>
              <a:ext cx="432" cy="224"/>
              <a:chOff x="0" y="0"/>
              <a:chExt cx="432" cy="224"/>
            </a:xfrm>
          </p:grpSpPr>
          <p:sp>
            <p:nvSpPr>
              <p:cNvPr id="22" name="Rectangle 24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3" name="Rectangle 25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14" name="Group 26"/>
            <p:cNvGrpSpPr>
              <a:grpSpLocks/>
            </p:cNvGrpSpPr>
            <p:nvPr/>
          </p:nvGrpSpPr>
          <p:grpSpPr bwMode="auto">
            <a:xfrm>
              <a:off x="1728" y="176"/>
              <a:ext cx="432" cy="224"/>
              <a:chOff x="0" y="0"/>
              <a:chExt cx="432" cy="224"/>
            </a:xfrm>
          </p:grpSpPr>
          <p:sp>
            <p:nvSpPr>
              <p:cNvPr id="20" name="Rectangle 27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1" name="Rectangle 28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15" name="Group 29"/>
            <p:cNvGrpSpPr>
              <a:grpSpLocks/>
            </p:cNvGrpSpPr>
            <p:nvPr/>
          </p:nvGrpSpPr>
          <p:grpSpPr bwMode="auto">
            <a:xfrm>
              <a:off x="2160" y="176"/>
              <a:ext cx="432" cy="224"/>
              <a:chOff x="0" y="0"/>
              <a:chExt cx="432" cy="224"/>
            </a:xfrm>
          </p:grpSpPr>
          <p:sp>
            <p:nvSpPr>
              <p:cNvPr id="18" name="Rectangle 3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9" name="Rectangle 31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sp>
          <p:nvSpPr>
            <p:cNvPr id="16" name="Rectangle 32"/>
            <p:cNvSpPr>
              <a:spLocks/>
            </p:cNvSpPr>
            <p:nvPr/>
          </p:nvSpPr>
          <p:spPr bwMode="auto">
            <a:xfrm>
              <a:off x="259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7" name="Rectangle 33"/>
            <p:cNvSpPr>
              <a:spLocks/>
            </p:cNvSpPr>
            <p:nvPr/>
          </p:nvSpPr>
          <p:spPr bwMode="auto">
            <a:xfrm>
              <a:off x="3024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grpSp>
        <p:nvGrpSpPr>
          <p:cNvPr id="34" name="Group 34"/>
          <p:cNvGrpSpPr>
            <a:grpSpLocks/>
          </p:cNvGrpSpPr>
          <p:nvPr/>
        </p:nvGrpSpPr>
        <p:grpSpPr bwMode="auto">
          <a:xfrm>
            <a:off x="3073399" y="4749800"/>
            <a:ext cx="6867526" cy="816429"/>
            <a:chOff x="0" y="0"/>
            <a:chExt cx="3456" cy="400"/>
          </a:xfrm>
        </p:grpSpPr>
        <p:grpSp>
          <p:nvGrpSpPr>
            <p:cNvPr id="35" name="Group 35"/>
            <p:cNvGrpSpPr>
              <a:grpSpLocks/>
            </p:cNvGrpSpPr>
            <p:nvPr/>
          </p:nvGrpSpPr>
          <p:grpSpPr bwMode="auto">
            <a:xfrm>
              <a:off x="864" y="0"/>
              <a:ext cx="432" cy="192"/>
              <a:chOff x="0" y="0"/>
              <a:chExt cx="432" cy="192"/>
            </a:xfrm>
          </p:grpSpPr>
          <p:sp>
            <p:nvSpPr>
              <p:cNvPr id="61" name="Rectangle 36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62" name="Rectangle 37"/>
              <p:cNvSpPr>
                <a:spLocks/>
              </p:cNvSpPr>
              <p:nvPr/>
            </p:nvSpPr>
            <p:spPr bwMode="auto">
              <a:xfrm>
                <a:off x="0" y="11"/>
                <a:ext cx="359" cy="17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600" b="1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0x100</a:t>
                </a:r>
              </a:p>
            </p:txBody>
          </p:sp>
        </p:grpSp>
        <p:grpSp>
          <p:nvGrpSpPr>
            <p:cNvPr id="36" name="Group 38"/>
            <p:cNvGrpSpPr>
              <a:grpSpLocks/>
            </p:cNvGrpSpPr>
            <p:nvPr/>
          </p:nvGrpSpPr>
          <p:grpSpPr bwMode="auto">
            <a:xfrm>
              <a:off x="1296" y="0"/>
              <a:ext cx="432" cy="192"/>
              <a:chOff x="0" y="0"/>
              <a:chExt cx="432" cy="192"/>
            </a:xfrm>
          </p:grpSpPr>
          <p:sp>
            <p:nvSpPr>
              <p:cNvPr id="59" name="Rectangle 39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60" name="Rectangle 40"/>
              <p:cNvSpPr>
                <a:spLocks/>
              </p:cNvSpPr>
              <p:nvPr/>
            </p:nvSpPr>
            <p:spPr bwMode="auto">
              <a:xfrm>
                <a:off x="0" y="11"/>
                <a:ext cx="359" cy="17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600" b="1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0x101</a:t>
                </a:r>
              </a:p>
            </p:txBody>
          </p:sp>
        </p:grpSp>
        <p:grpSp>
          <p:nvGrpSpPr>
            <p:cNvPr id="37" name="Group 41"/>
            <p:cNvGrpSpPr>
              <a:grpSpLocks/>
            </p:cNvGrpSpPr>
            <p:nvPr/>
          </p:nvGrpSpPr>
          <p:grpSpPr bwMode="auto">
            <a:xfrm>
              <a:off x="1728" y="0"/>
              <a:ext cx="432" cy="192"/>
              <a:chOff x="0" y="0"/>
              <a:chExt cx="432" cy="192"/>
            </a:xfrm>
          </p:grpSpPr>
          <p:sp>
            <p:nvSpPr>
              <p:cNvPr id="57" name="Rectangle 42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8" name="Rectangle 43"/>
              <p:cNvSpPr>
                <a:spLocks/>
              </p:cNvSpPr>
              <p:nvPr/>
            </p:nvSpPr>
            <p:spPr bwMode="auto">
              <a:xfrm>
                <a:off x="0" y="11"/>
                <a:ext cx="359" cy="17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600" b="1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0x102</a:t>
                </a:r>
              </a:p>
            </p:txBody>
          </p:sp>
        </p:grpSp>
        <p:grpSp>
          <p:nvGrpSpPr>
            <p:cNvPr id="38" name="Group 44"/>
            <p:cNvGrpSpPr>
              <a:grpSpLocks/>
            </p:cNvGrpSpPr>
            <p:nvPr/>
          </p:nvGrpSpPr>
          <p:grpSpPr bwMode="auto">
            <a:xfrm>
              <a:off x="2160" y="0"/>
              <a:ext cx="432" cy="192"/>
              <a:chOff x="0" y="0"/>
              <a:chExt cx="432" cy="192"/>
            </a:xfrm>
          </p:grpSpPr>
          <p:sp>
            <p:nvSpPr>
              <p:cNvPr id="55" name="Rectangle 45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6" name="Rectangle 46"/>
              <p:cNvSpPr>
                <a:spLocks/>
              </p:cNvSpPr>
              <p:nvPr/>
            </p:nvSpPr>
            <p:spPr bwMode="auto">
              <a:xfrm>
                <a:off x="0" y="11"/>
                <a:ext cx="359" cy="17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600" b="1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0x103</a:t>
                </a:r>
              </a:p>
            </p:txBody>
          </p:sp>
        </p:grpSp>
        <p:sp>
          <p:nvSpPr>
            <p:cNvPr id="39" name="Rectangle 47"/>
            <p:cNvSpPr>
              <a:spLocks/>
            </p:cNvSpPr>
            <p:nvPr/>
          </p:nvSpPr>
          <p:spPr bwMode="auto">
            <a:xfrm>
              <a:off x="0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0" name="Rectangle 48"/>
            <p:cNvSpPr>
              <a:spLocks/>
            </p:cNvSpPr>
            <p:nvPr/>
          </p:nvSpPr>
          <p:spPr bwMode="auto">
            <a:xfrm>
              <a:off x="43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grpSp>
          <p:nvGrpSpPr>
            <p:cNvPr id="41" name="Group 49"/>
            <p:cNvGrpSpPr>
              <a:grpSpLocks/>
            </p:cNvGrpSpPr>
            <p:nvPr/>
          </p:nvGrpSpPr>
          <p:grpSpPr bwMode="auto">
            <a:xfrm>
              <a:off x="864" y="176"/>
              <a:ext cx="432" cy="224"/>
              <a:chOff x="0" y="0"/>
              <a:chExt cx="432" cy="224"/>
            </a:xfrm>
          </p:grpSpPr>
          <p:sp>
            <p:nvSpPr>
              <p:cNvPr id="53" name="Rectangle 5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4" name="Rectangle 51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grpSp>
          <p:nvGrpSpPr>
            <p:cNvPr id="42" name="Group 52"/>
            <p:cNvGrpSpPr>
              <a:grpSpLocks/>
            </p:cNvGrpSpPr>
            <p:nvPr/>
          </p:nvGrpSpPr>
          <p:grpSpPr bwMode="auto">
            <a:xfrm>
              <a:off x="1296" y="176"/>
              <a:ext cx="432" cy="224"/>
              <a:chOff x="0" y="0"/>
              <a:chExt cx="432" cy="224"/>
            </a:xfrm>
          </p:grpSpPr>
          <p:sp>
            <p:nvSpPr>
              <p:cNvPr id="51" name="Rectangle 5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2" name="Rectangle 54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43" name="Group 55"/>
            <p:cNvGrpSpPr>
              <a:grpSpLocks/>
            </p:cNvGrpSpPr>
            <p:nvPr/>
          </p:nvGrpSpPr>
          <p:grpSpPr bwMode="auto">
            <a:xfrm>
              <a:off x="1728" y="176"/>
              <a:ext cx="432" cy="224"/>
              <a:chOff x="0" y="0"/>
              <a:chExt cx="432" cy="224"/>
            </a:xfrm>
          </p:grpSpPr>
          <p:sp>
            <p:nvSpPr>
              <p:cNvPr id="49" name="Rectangle 5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0" name="Rectangle 57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44" name="Group 58"/>
            <p:cNvGrpSpPr>
              <a:grpSpLocks/>
            </p:cNvGrpSpPr>
            <p:nvPr/>
          </p:nvGrpSpPr>
          <p:grpSpPr bwMode="auto">
            <a:xfrm>
              <a:off x="2160" y="176"/>
              <a:ext cx="432" cy="224"/>
              <a:chOff x="0" y="0"/>
              <a:chExt cx="432" cy="224"/>
            </a:xfrm>
          </p:grpSpPr>
          <p:sp>
            <p:nvSpPr>
              <p:cNvPr id="47" name="Rectangle 59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8" name="Rectangle 60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sp>
          <p:nvSpPr>
            <p:cNvPr id="45" name="Rectangle 61"/>
            <p:cNvSpPr>
              <a:spLocks/>
            </p:cNvSpPr>
            <p:nvPr/>
          </p:nvSpPr>
          <p:spPr bwMode="auto">
            <a:xfrm>
              <a:off x="259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" name="Rectangle 62"/>
            <p:cNvSpPr>
              <a:spLocks/>
            </p:cNvSpPr>
            <p:nvPr/>
          </p:nvSpPr>
          <p:spPr bwMode="auto">
            <a:xfrm>
              <a:off x="3024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63" name="Rectangle 63"/>
          <p:cNvSpPr>
            <a:spLocks/>
          </p:cNvSpPr>
          <p:nvPr/>
        </p:nvSpPr>
        <p:spPr bwMode="auto">
          <a:xfrm>
            <a:off x="1854200" y="3324225"/>
            <a:ext cx="17907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5400" tIns="25400" rIns="63500" bIns="25400">
            <a:prstTxWarp prst="textNoShape">
              <a:avLst/>
            </a:prstTxWarp>
          </a:bodyPr>
          <a:lstStyle/>
          <a:p>
            <a:pPr marL="12700" eaLnBrk="1" hangingPunct="1">
              <a:lnSpc>
                <a:spcPct val="95000"/>
              </a:lnSpc>
            </a:pPr>
            <a:r>
              <a:rPr lang="en-US" sz="2400" b="1" dirty="0">
                <a:solidFill>
                  <a:srgbClr val="98000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Big </a:t>
            </a:r>
            <a:r>
              <a:rPr lang="en-US" sz="2400" b="1" dirty="0" err="1">
                <a:solidFill>
                  <a:srgbClr val="98000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Endian</a:t>
            </a:r>
            <a:endParaRPr lang="en-US" sz="2400" b="1" dirty="0">
              <a:solidFill>
                <a:srgbClr val="980002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64" name="Rectangle 64"/>
          <p:cNvSpPr>
            <a:spLocks/>
          </p:cNvSpPr>
          <p:nvPr/>
        </p:nvSpPr>
        <p:spPr bwMode="auto">
          <a:xfrm>
            <a:off x="1854199" y="4667249"/>
            <a:ext cx="2308225" cy="4245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5400" tIns="25400" rIns="63500" bIns="25400">
            <a:prstTxWarp prst="textNoShape">
              <a:avLst/>
            </a:prstTxWarp>
          </a:bodyPr>
          <a:lstStyle/>
          <a:p>
            <a:pPr marL="12700" eaLnBrk="1" hangingPunct="1">
              <a:lnSpc>
                <a:spcPct val="95000"/>
              </a:lnSpc>
            </a:pPr>
            <a:r>
              <a:rPr lang="en-US" sz="2400" b="1" dirty="0">
                <a:solidFill>
                  <a:srgbClr val="98000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Little </a:t>
            </a:r>
            <a:r>
              <a:rPr lang="en-US" sz="2400" b="1" dirty="0" err="1">
                <a:solidFill>
                  <a:srgbClr val="98000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Endian</a:t>
            </a:r>
            <a:endParaRPr lang="en-US" sz="2400" b="1" dirty="0">
              <a:solidFill>
                <a:srgbClr val="980002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grpSp>
        <p:nvGrpSpPr>
          <p:cNvPr id="65" name="Group 65"/>
          <p:cNvGrpSpPr>
            <a:grpSpLocks/>
          </p:cNvGrpSpPr>
          <p:nvPr/>
        </p:nvGrpSpPr>
        <p:grpSpPr bwMode="auto">
          <a:xfrm>
            <a:off x="4787900" y="3945854"/>
            <a:ext cx="3433764" cy="391886"/>
            <a:chOff x="0" y="16"/>
            <a:chExt cx="1728" cy="192"/>
          </a:xfrm>
          <a:solidFill>
            <a:srgbClr val="F7B217"/>
          </a:solidFill>
        </p:grpSpPr>
        <p:grpSp>
          <p:nvGrpSpPr>
            <p:cNvPr id="66" name="Group 66"/>
            <p:cNvGrpSpPr>
              <a:grpSpLocks/>
            </p:cNvGrpSpPr>
            <p:nvPr/>
          </p:nvGrpSpPr>
          <p:grpSpPr bwMode="auto">
            <a:xfrm>
              <a:off x="0" y="16"/>
              <a:ext cx="432" cy="192"/>
              <a:chOff x="0" y="16"/>
              <a:chExt cx="432" cy="192"/>
            </a:xfrm>
            <a:grpFill/>
          </p:grpSpPr>
          <p:sp>
            <p:nvSpPr>
              <p:cNvPr id="76" name="Rectangle 67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grpFill/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77" name="Rectangle 68"/>
              <p:cNvSpPr>
                <a:spLocks/>
              </p:cNvSpPr>
              <p:nvPr/>
            </p:nvSpPr>
            <p:spPr bwMode="auto">
              <a:xfrm>
                <a:off x="93" y="29"/>
                <a:ext cx="245" cy="172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squar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1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grpSp>
          <p:nvGrpSpPr>
            <p:cNvPr id="67" name="Group 69"/>
            <p:cNvGrpSpPr>
              <a:grpSpLocks/>
            </p:cNvGrpSpPr>
            <p:nvPr/>
          </p:nvGrpSpPr>
          <p:grpSpPr bwMode="auto">
            <a:xfrm>
              <a:off x="432" y="16"/>
              <a:ext cx="432" cy="192"/>
              <a:chOff x="0" y="16"/>
              <a:chExt cx="432" cy="192"/>
            </a:xfrm>
            <a:grpFill/>
          </p:grpSpPr>
          <p:sp>
            <p:nvSpPr>
              <p:cNvPr id="74" name="Rectangle 7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grpFill/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75" name="Rectangle 71"/>
              <p:cNvSpPr>
                <a:spLocks/>
              </p:cNvSpPr>
              <p:nvPr/>
            </p:nvSpPr>
            <p:spPr bwMode="auto">
              <a:xfrm>
                <a:off x="93" y="28"/>
                <a:ext cx="245" cy="172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squar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1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68" name="Group 72"/>
            <p:cNvGrpSpPr>
              <a:grpSpLocks/>
            </p:cNvGrpSpPr>
            <p:nvPr/>
          </p:nvGrpSpPr>
          <p:grpSpPr bwMode="auto">
            <a:xfrm>
              <a:off x="864" y="16"/>
              <a:ext cx="432" cy="192"/>
              <a:chOff x="0" y="16"/>
              <a:chExt cx="432" cy="192"/>
            </a:xfrm>
            <a:grpFill/>
          </p:grpSpPr>
          <p:sp>
            <p:nvSpPr>
              <p:cNvPr id="72" name="Rectangle 7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grpFill/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73" name="Rectangle 74"/>
              <p:cNvSpPr>
                <a:spLocks/>
              </p:cNvSpPr>
              <p:nvPr/>
            </p:nvSpPr>
            <p:spPr bwMode="auto">
              <a:xfrm>
                <a:off x="93" y="25"/>
                <a:ext cx="245" cy="172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squar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1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69" name="Group 75"/>
            <p:cNvGrpSpPr>
              <a:grpSpLocks/>
            </p:cNvGrpSpPr>
            <p:nvPr/>
          </p:nvGrpSpPr>
          <p:grpSpPr bwMode="auto">
            <a:xfrm>
              <a:off x="1296" y="16"/>
              <a:ext cx="432" cy="192"/>
              <a:chOff x="0" y="16"/>
              <a:chExt cx="432" cy="192"/>
            </a:xfrm>
            <a:grpFill/>
          </p:grpSpPr>
          <p:sp>
            <p:nvSpPr>
              <p:cNvPr id="70" name="Rectangle 7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grpFill/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71" name="Rectangle 77"/>
              <p:cNvSpPr>
                <a:spLocks/>
              </p:cNvSpPr>
              <p:nvPr/>
            </p:nvSpPr>
            <p:spPr bwMode="auto">
              <a:xfrm>
                <a:off x="93" y="26"/>
                <a:ext cx="245" cy="172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squar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1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</p:grpSp>
      <p:grpSp>
        <p:nvGrpSpPr>
          <p:cNvPr id="78" name="Group 78"/>
          <p:cNvGrpSpPr>
            <a:grpSpLocks/>
          </p:cNvGrpSpPr>
          <p:nvPr/>
        </p:nvGrpSpPr>
        <p:grpSpPr bwMode="auto">
          <a:xfrm>
            <a:off x="4787899" y="5145996"/>
            <a:ext cx="3433764" cy="391886"/>
            <a:chOff x="0" y="16"/>
            <a:chExt cx="1728" cy="192"/>
          </a:xfrm>
          <a:solidFill>
            <a:srgbClr val="F7B217"/>
          </a:solidFill>
        </p:grpSpPr>
        <p:grpSp>
          <p:nvGrpSpPr>
            <p:cNvPr id="79" name="Group 79"/>
            <p:cNvGrpSpPr>
              <a:grpSpLocks/>
            </p:cNvGrpSpPr>
            <p:nvPr/>
          </p:nvGrpSpPr>
          <p:grpSpPr bwMode="auto">
            <a:xfrm>
              <a:off x="0" y="16"/>
              <a:ext cx="432" cy="192"/>
              <a:chOff x="0" y="16"/>
              <a:chExt cx="432" cy="192"/>
            </a:xfrm>
            <a:grpFill/>
          </p:grpSpPr>
          <p:sp>
            <p:nvSpPr>
              <p:cNvPr id="89" name="Rectangle 8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grpFill/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90" name="Rectangle 81"/>
              <p:cNvSpPr>
                <a:spLocks/>
              </p:cNvSpPr>
              <p:nvPr/>
            </p:nvSpPr>
            <p:spPr bwMode="auto">
              <a:xfrm>
                <a:off x="93" y="28"/>
                <a:ext cx="245" cy="172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squar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1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grpSp>
          <p:nvGrpSpPr>
            <p:cNvPr id="80" name="Group 82"/>
            <p:cNvGrpSpPr>
              <a:grpSpLocks/>
            </p:cNvGrpSpPr>
            <p:nvPr/>
          </p:nvGrpSpPr>
          <p:grpSpPr bwMode="auto">
            <a:xfrm>
              <a:off x="432" y="16"/>
              <a:ext cx="432" cy="192"/>
              <a:chOff x="0" y="16"/>
              <a:chExt cx="432" cy="192"/>
            </a:xfrm>
            <a:grpFill/>
          </p:grpSpPr>
          <p:sp>
            <p:nvSpPr>
              <p:cNvPr id="87" name="Rectangle 8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grpFill/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88" name="Rectangle 84"/>
              <p:cNvSpPr>
                <a:spLocks/>
              </p:cNvSpPr>
              <p:nvPr/>
            </p:nvSpPr>
            <p:spPr bwMode="auto">
              <a:xfrm>
                <a:off x="93" y="30"/>
                <a:ext cx="245" cy="172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squar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1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81" name="Group 85"/>
            <p:cNvGrpSpPr>
              <a:grpSpLocks/>
            </p:cNvGrpSpPr>
            <p:nvPr/>
          </p:nvGrpSpPr>
          <p:grpSpPr bwMode="auto">
            <a:xfrm>
              <a:off x="864" y="16"/>
              <a:ext cx="432" cy="192"/>
              <a:chOff x="0" y="16"/>
              <a:chExt cx="432" cy="192"/>
            </a:xfrm>
            <a:grpFill/>
          </p:grpSpPr>
          <p:sp>
            <p:nvSpPr>
              <p:cNvPr id="85" name="Rectangle 8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grpFill/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86" name="Rectangle 87"/>
              <p:cNvSpPr>
                <a:spLocks/>
              </p:cNvSpPr>
              <p:nvPr/>
            </p:nvSpPr>
            <p:spPr bwMode="auto">
              <a:xfrm>
                <a:off x="93" y="29"/>
                <a:ext cx="245" cy="172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squar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1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82" name="Group 88"/>
            <p:cNvGrpSpPr>
              <a:grpSpLocks/>
            </p:cNvGrpSpPr>
            <p:nvPr/>
          </p:nvGrpSpPr>
          <p:grpSpPr bwMode="auto">
            <a:xfrm>
              <a:off x="1296" y="16"/>
              <a:ext cx="432" cy="192"/>
              <a:chOff x="0" y="16"/>
              <a:chExt cx="432" cy="192"/>
            </a:xfrm>
            <a:grpFill/>
          </p:grpSpPr>
          <p:sp>
            <p:nvSpPr>
              <p:cNvPr id="83" name="Rectangle 89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grpFill/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84" name="Rectangle 90"/>
              <p:cNvSpPr>
                <a:spLocks/>
              </p:cNvSpPr>
              <p:nvPr/>
            </p:nvSpPr>
            <p:spPr bwMode="auto">
              <a:xfrm>
                <a:off x="93" y="26"/>
                <a:ext cx="245" cy="172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squar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1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12822</TotalTime>
  <Words>580</Words>
  <Application>Microsoft Office PowerPoint</Application>
  <PresentationFormat>Произвольный</PresentationFormat>
  <Paragraphs>246</Paragraphs>
  <Slides>10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Computer Architecture and Operating Systems Lecture 2: Data Representation</vt:lpstr>
      <vt:lpstr>Everything is Bits</vt:lpstr>
      <vt:lpstr>Encoding Byte Values</vt:lpstr>
      <vt:lpstr>Example Data Representations</vt:lpstr>
      <vt:lpstr>Byte-Oriented Memory Organization</vt:lpstr>
      <vt:lpstr>Machine Words</vt:lpstr>
      <vt:lpstr>Word-Oriented Memory Organization</vt:lpstr>
      <vt:lpstr>Byte Ordering</vt:lpstr>
      <vt:lpstr>Byte Ordering Example</vt:lpstr>
      <vt:lpstr>Any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cp:lastModifiedBy>Sergey</cp:lastModifiedBy>
  <cp:revision>18</cp:revision>
  <dcterms:created xsi:type="dcterms:W3CDTF">2015-11-11T03:30:50Z</dcterms:created>
  <dcterms:modified xsi:type="dcterms:W3CDTF">2020-10-02T15:08:34Z</dcterms:modified>
</cp:coreProperties>
</file>