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91" d="100"/>
          <a:sy n="91" d="100"/>
        </p:scale>
        <p:origin x="-15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s.hse.ru/ACOS_DSBA_2021/2022" TargetMode="External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andrewt0301@gmail.com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="" xmlns:p14="http://schemas.microsoft.com/office/powerpoint/2010/main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3"/>
              </a:rPr>
              <a:t>http://wiki.cs.hse.ru/ACOS_DSBA_202</a:t>
            </a:r>
            <a:r>
              <a:rPr lang="ru-RU" sz="3200" dirty="0" smtClean="0">
                <a:hlinkClick r:id="rId3"/>
              </a:rPr>
              <a:t>1</a:t>
            </a:r>
            <a:r>
              <a:rPr lang="en-US" sz="3200" dirty="0" smtClean="0">
                <a:hlinkClick r:id="rId3"/>
              </a:rPr>
              <a:t>/202</a:t>
            </a:r>
            <a:r>
              <a:rPr lang="ru-RU" sz="3200" dirty="0" smtClean="0">
                <a:hlinkClick r:id="rId3"/>
              </a:rPr>
              <a:t>2</a:t>
            </a:r>
            <a:endParaRPr lang="en-US" sz="3200" dirty="0" smtClean="0">
              <a:hlinkClick r:id="rId2"/>
            </a:endParaRP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https://t.me/+yCC6bVYEJ1RkYmRi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60348" y="355836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Andrei Tatarnikov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064405"/>
            <a:ext cx="10515600" cy="56015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rcRect l="4108" t="6573" r="7395" b="3287"/>
          <a:stretch>
            <a:fillRect/>
          </a:stretch>
        </p:blipFill>
        <p:spPr>
          <a:xfrm>
            <a:off x="1176505" y="1534362"/>
            <a:ext cx="2093848" cy="2132721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92574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9711" y="1486981"/>
            <a:ext cx="2150669" cy="2150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57678" y="35515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Alexey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Kanakhin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 noChangeAspect="1"/>
          </p:cNvPicPr>
          <p:nvPr/>
        </p:nvPicPr>
        <p:blipFill>
          <a:blip r:embed="rId4" cstate="print"/>
          <a:srcRect t="6416" b="12832"/>
          <a:stretch>
            <a:fillRect/>
          </a:stretch>
        </p:blipFill>
        <p:spPr>
          <a:xfrm>
            <a:off x="6461752" y="1464821"/>
            <a:ext cx="1579418" cy="22655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36659" y="359846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err="1" smtClean="0">
                <a:solidFill>
                  <a:srgbClr val="1E3272"/>
                </a:solidFill>
              </a:rPr>
              <a:t>Evgeny</a:t>
            </a:r>
            <a:r>
              <a:rPr lang="en-US" sz="2300" b="1" dirty="0" smtClean="0">
                <a:solidFill>
                  <a:srgbClr val="1E3272"/>
                </a:solidFill>
              </a:rPr>
              <a:t> </a:t>
            </a:r>
            <a:r>
              <a:rPr lang="en-US" sz="2300" b="1" dirty="0" err="1" smtClean="0">
                <a:solidFill>
                  <a:srgbClr val="1E3272"/>
                </a:solidFill>
              </a:rPr>
              <a:t>Chugunnyy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7963" y="6300180"/>
            <a:ext cx="2752824" cy="49786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Vladislav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Abramov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5403" y="6349625"/>
            <a:ext cx="2673997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Michael </a:t>
            </a:r>
            <a:r>
              <a:rPr lang="en-US" sz="2000" b="1" dirty="0" err="1" smtClean="0">
                <a:solidFill>
                  <a:srgbClr val="1E3272"/>
                </a:solidFill>
              </a:rPr>
              <a:t>Vinogradov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706" y="6307700"/>
            <a:ext cx="2422568" cy="44537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err="1" smtClean="0">
                <a:solidFill>
                  <a:srgbClr val="1E3272"/>
                </a:solidFill>
              </a:rPr>
              <a:t>Fedor</a:t>
            </a:r>
            <a:r>
              <a:rPr lang="en-US" sz="2000" b="1" dirty="0" smtClean="0">
                <a:solidFill>
                  <a:srgbClr val="1E3272"/>
                </a:solidFill>
              </a:rPr>
              <a:t> </a:t>
            </a:r>
            <a:r>
              <a:rPr lang="en-US" sz="2000" b="1" dirty="0" err="1" smtClean="0">
                <a:solidFill>
                  <a:srgbClr val="1E3272"/>
                </a:solidFill>
              </a:rPr>
              <a:t>Ushakov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17" name="Рисунок 16" descr="2021-01-12 08.19.41.jpg"/>
          <p:cNvPicPr>
            <a:picLocks noChangeAspect="1"/>
          </p:cNvPicPr>
          <p:nvPr/>
        </p:nvPicPr>
        <p:blipFill>
          <a:blip r:embed="rId5" cstate="print"/>
          <a:srcRect t="3986"/>
          <a:stretch>
            <a:fillRect/>
          </a:stretch>
        </p:blipFill>
        <p:spPr>
          <a:xfrm>
            <a:off x="887651" y="4592278"/>
            <a:ext cx="1788160" cy="1716866"/>
          </a:xfrm>
          <a:prstGeom prst="rect">
            <a:avLst/>
          </a:prstGeom>
        </p:spPr>
      </p:pic>
      <p:pic>
        <p:nvPicPr>
          <p:cNvPr id="19" name="Рисунок 18" descr="2021-01-12 08.20.07.jpg"/>
          <p:cNvPicPr>
            <a:picLocks noChangeAspect="1"/>
          </p:cNvPicPr>
          <p:nvPr/>
        </p:nvPicPr>
        <p:blipFill>
          <a:blip r:embed="rId6" cstate="print"/>
          <a:srcRect l="15502" t="18602" r="16388" b="15945"/>
          <a:stretch>
            <a:fillRect/>
          </a:stretch>
        </p:blipFill>
        <p:spPr>
          <a:xfrm>
            <a:off x="2917637" y="4586683"/>
            <a:ext cx="1826874" cy="1755607"/>
          </a:xfrm>
          <a:prstGeom prst="rect">
            <a:avLst/>
          </a:prstGeom>
        </p:spPr>
      </p:pic>
      <p:pic>
        <p:nvPicPr>
          <p:cNvPr id="20" name="Рисунок 19" descr="photo_2021-12-27_19-36-46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35448" y="4601980"/>
            <a:ext cx="1706880" cy="17068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267566" y="3615957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300" b="1" dirty="0" smtClean="0">
                <a:solidFill>
                  <a:srgbClr val="1E3272"/>
                </a:solidFill>
              </a:rPr>
              <a:t>Alexandra </a:t>
            </a:r>
            <a:r>
              <a:rPr lang="en-US" sz="2300" b="1" dirty="0" err="1" smtClean="0">
                <a:solidFill>
                  <a:srgbClr val="1E3272"/>
                </a:solidFill>
              </a:rPr>
              <a:t>Borisova</a:t>
            </a:r>
            <a:endParaRPr lang="ru-RU" sz="2300" b="1" dirty="0" smtClean="0">
              <a:solidFill>
                <a:srgbClr val="1E3272"/>
              </a:solidFill>
            </a:endParaRPr>
          </a:p>
        </p:txBody>
      </p:sp>
      <p:pic>
        <p:nvPicPr>
          <p:cNvPr id="26" name="Рисунок 25" descr="IMG_8245.JPG"/>
          <p:cNvPicPr>
            <a:picLocks noChangeAspect="1"/>
          </p:cNvPicPr>
          <p:nvPr/>
        </p:nvPicPr>
        <p:blipFill>
          <a:blip r:embed="rId8" cstate="print"/>
          <a:srcRect t="973" b="21786"/>
          <a:stretch>
            <a:fillRect/>
          </a:stretch>
        </p:blipFill>
        <p:spPr>
          <a:xfrm>
            <a:off x="8561891" y="1461565"/>
            <a:ext cx="1974129" cy="2287255"/>
          </a:xfrm>
          <a:prstGeom prst="rect">
            <a:avLst/>
          </a:prstGeom>
        </p:spPr>
      </p:pic>
      <p:pic>
        <p:nvPicPr>
          <p:cNvPr id="27" name="Рисунок 26" descr="photo_2022-01-06_22-10-39.jpg"/>
          <p:cNvPicPr>
            <a:picLocks noChangeAspect="1"/>
          </p:cNvPicPr>
          <p:nvPr/>
        </p:nvPicPr>
        <p:blipFill>
          <a:blip r:embed="rId9" cstate="print"/>
          <a:srcRect l="16416" t="2657" r="15536" b="46063"/>
          <a:stretch>
            <a:fillRect/>
          </a:stretch>
        </p:blipFill>
        <p:spPr>
          <a:xfrm>
            <a:off x="8986227" y="4604487"/>
            <a:ext cx="1754950" cy="175057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5226" y="6359539"/>
            <a:ext cx="2257640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Oleg </a:t>
            </a:r>
            <a:r>
              <a:rPr lang="en-US" sz="2000" b="1" dirty="0" err="1" smtClean="0">
                <a:solidFill>
                  <a:srgbClr val="1E3272"/>
                </a:solidFill>
              </a:rPr>
              <a:t>Malchenko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  <p:pic>
        <p:nvPicPr>
          <p:cNvPr id="30" name="Рисунок 29" descr="IMG_4493.jpg"/>
          <p:cNvPicPr>
            <a:picLocks noChangeAspect="1"/>
          </p:cNvPicPr>
          <p:nvPr/>
        </p:nvPicPr>
        <p:blipFill>
          <a:blip r:embed="rId10" cstate="print"/>
          <a:srcRect l="19179" t="20997" r="21455" b="25663"/>
          <a:stretch>
            <a:fillRect/>
          </a:stretch>
        </p:blipFill>
        <p:spPr>
          <a:xfrm>
            <a:off x="7038961" y="4608639"/>
            <a:ext cx="1709351" cy="171197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015405" y="6359539"/>
            <a:ext cx="1588958" cy="40852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1E3272"/>
                </a:solidFill>
              </a:rPr>
              <a:t>Andy </a:t>
            </a:r>
            <a:r>
              <a:rPr lang="en-US" sz="2000" b="1" dirty="0" err="1" smtClean="0">
                <a:solidFill>
                  <a:srgbClr val="1E3272"/>
                </a:solidFill>
              </a:rPr>
              <a:t>Xu</a:t>
            </a:r>
            <a:endParaRPr lang="ru-RU" sz="20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000080"/>
                </a:solidFill>
              </a:rPr>
              <a:t>Loop order: </a:t>
            </a:r>
            <a:r>
              <a:rPr lang="en-US" altLang="en-US" sz="3200" b="1" dirty="0" err="1" smtClean="0">
                <a:solidFill>
                  <a:srgbClr val="000080"/>
                </a:solidFill>
              </a:rPr>
              <a:t>i</a:t>
            </a:r>
            <a:r>
              <a:rPr lang="en-US" altLang="en-US" sz="3200" b="1" dirty="0" smtClean="0">
                <a:solidFill>
                  <a:srgbClr val="000080"/>
                </a:solidFill>
              </a:rPr>
              <a:t>, j, k</a:t>
            </a: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Loop order: j, k, </a:t>
            </a:r>
            <a:r>
              <a:rPr lang="en-US" altLang="en-US" sz="3200" b="1" dirty="0" err="1" smtClean="0">
                <a:solidFill>
                  <a:srgbClr val="FF0000"/>
                </a:solidFill>
              </a:rPr>
              <a:t>i</a:t>
            </a:r>
            <a:endParaRPr lang="en-US" altLang="en-US" sz="3200" b="1" dirty="0" smtClean="0">
              <a:solidFill>
                <a:srgbClr val="FF0000"/>
              </a:solidFill>
            </a:endParaRPr>
          </a:p>
          <a:p>
            <a:endParaRPr lang="en-US" altLang="en-US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][k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dirty="0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=""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9819</TotalTime>
  <Words>931</Words>
  <Application>Microsoft Office PowerPoint</Application>
  <PresentationFormat>Произвольный</PresentationFormat>
  <Paragraphs>248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98</cp:revision>
  <dcterms:created xsi:type="dcterms:W3CDTF">2015-11-11T03:30:50Z</dcterms:created>
  <dcterms:modified xsi:type="dcterms:W3CDTF">2022-01-11T06:15:06Z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