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5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54337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8" y="1452452"/>
            <a:ext cx="2103120" cy="210312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1" y="145700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56658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590332" y="1373976"/>
            <a:ext cx="1579418" cy="23167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58347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9263" y="6323327"/>
            <a:ext cx="2752824" cy="49786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Abramov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5283" y="6349625"/>
            <a:ext cx="2673997" cy="40852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Dmitry </a:t>
            </a:r>
            <a:r>
              <a:rPr lang="en-US" sz="2400" b="1" dirty="0" err="1" smtClean="0">
                <a:solidFill>
                  <a:srgbClr val="1E3272"/>
                </a:solidFill>
              </a:rPr>
              <a:t>Voronetskiy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25199" y="6307530"/>
            <a:ext cx="2422568" cy="44537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Fedor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Ushakov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1742085" y="4622259"/>
            <a:ext cx="1788160" cy="1716866"/>
          </a:xfrm>
          <a:prstGeom prst="rect">
            <a:avLst/>
          </a:prstGeom>
        </p:spPr>
      </p:pic>
      <p:pic>
        <p:nvPicPr>
          <p:cNvPr id="18" name="Рисунок 17" descr="2021-01-12 08.17.54.jpg"/>
          <p:cNvPicPr>
            <a:picLocks noChangeAspect="1"/>
          </p:cNvPicPr>
          <p:nvPr/>
        </p:nvPicPr>
        <p:blipFill>
          <a:blip r:embed="rId6" cstate="print"/>
          <a:srcRect t="9744" b="27165"/>
          <a:stretch>
            <a:fillRect/>
          </a:stretch>
        </p:blipFill>
        <p:spPr>
          <a:xfrm>
            <a:off x="5437688" y="4558960"/>
            <a:ext cx="1351026" cy="1846093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7" cstate="print"/>
          <a:srcRect l="15502" t="18602" r="16388" b="15945"/>
          <a:stretch>
            <a:fillRect/>
          </a:stretch>
        </p:blipFill>
        <p:spPr>
          <a:xfrm>
            <a:off x="8463987" y="4586682"/>
            <a:ext cx="1882242" cy="1808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9747</TotalTime>
  <Words>920</Words>
  <Application>Microsoft Office PowerPoint</Application>
  <PresentationFormat>Произвольный</PresentationFormat>
  <Paragraphs>245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87</cp:revision>
  <dcterms:created xsi:type="dcterms:W3CDTF">2015-11-11T03:30:50Z</dcterms:created>
  <dcterms:modified xsi:type="dcterms:W3CDTF">2021-01-12T05:33:49Z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