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91" d="100"/>
          <a:sy n="91" d="100"/>
        </p:scale>
        <p:origin x="-15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12.01.2021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12.01.2021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group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https://t.me/joinchat/KNIiWh0pCrpZ11XkuwnxnQ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54337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064405"/>
            <a:ext cx="10515600" cy="56015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8" y="1452452"/>
            <a:ext cx="2103120" cy="210312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1" y="1457001"/>
            <a:ext cx="2150669" cy="21506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6738" y="3566580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Alexey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Kanakhin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pic>
        <p:nvPicPr>
          <p:cNvPr id="13" name="Рисунок 12" descr="photo_2020-11-22 22.25.36.jpeg"/>
          <p:cNvPicPr>
            <a:picLocks noChangeAspect="1"/>
          </p:cNvPicPr>
          <p:nvPr/>
        </p:nvPicPr>
        <p:blipFill>
          <a:blip r:embed="rId4" cstate="print"/>
          <a:srcRect t="5315" b="12106"/>
          <a:stretch>
            <a:fillRect/>
          </a:stretch>
        </p:blipFill>
        <p:spPr>
          <a:xfrm>
            <a:off x="8590332" y="1373976"/>
            <a:ext cx="1579418" cy="23167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00149" y="358347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Evgeny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Chugunnyy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99263" y="6323327"/>
            <a:ext cx="2752824" cy="49786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Vladislav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Abramov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5283" y="6349625"/>
            <a:ext cx="2673997" cy="408521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Dmitry </a:t>
            </a:r>
            <a:r>
              <a:rPr lang="en-US" sz="2400" b="1" dirty="0" err="1" smtClean="0">
                <a:solidFill>
                  <a:srgbClr val="1E3272"/>
                </a:solidFill>
              </a:rPr>
              <a:t>Voronetskiy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5199" y="6307530"/>
            <a:ext cx="2422568" cy="44537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Fedor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Ushakov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pic>
        <p:nvPicPr>
          <p:cNvPr id="17" name="Рисунок 16" descr="2021-01-12 08.19.41.jpg"/>
          <p:cNvPicPr>
            <a:picLocks noChangeAspect="1"/>
          </p:cNvPicPr>
          <p:nvPr/>
        </p:nvPicPr>
        <p:blipFill>
          <a:blip r:embed="rId5" cstate="print"/>
          <a:srcRect t="3986"/>
          <a:stretch>
            <a:fillRect/>
          </a:stretch>
        </p:blipFill>
        <p:spPr>
          <a:xfrm>
            <a:off x="1742085" y="4622259"/>
            <a:ext cx="1788160" cy="1716866"/>
          </a:xfrm>
          <a:prstGeom prst="rect">
            <a:avLst/>
          </a:prstGeom>
        </p:spPr>
      </p:pic>
      <p:pic>
        <p:nvPicPr>
          <p:cNvPr id="18" name="Рисунок 17" descr="2021-01-12 08.17.54.jpg"/>
          <p:cNvPicPr>
            <a:picLocks noChangeAspect="1"/>
          </p:cNvPicPr>
          <p:nvPr/>
        </p:nvPicPr>
        <p:blipFill>
          <a:blip r:embed="rId6" cstate="print"/>
          <a:srcRect t="9744" b="27165"/>
          <a:stretch>
            <a:fillRect/>
          </a:stretch>
        </p:blipFill>
        <p:spPr>
          <a:xfrm>
            <a:off x="5437688" y="4558960"/>
            <a:ext cx="1351026" cy="1846093"/>
          </a:xfrm>
          <a:prstGeom prst="rect">
            <a:avLst/>
          </a:prstGeom>
        </p:spPr>
      </p:pic>
      <p:pic>
        <p:nvPicPr>
          <p:cNvPr id="19" name="Рисунок 18" descr="2021-01-12 08.20.07.jpg"/>
          <p:cNvPicPr>
            <a:picLocks noChangeAspect="1"/>
          </p:cNvPicPr>
          <p:nvPr/>
        </p:nvPicPr>
        <p:blipFill>
          <a:blip r:embed="rId7" cstate="print"/>
          <a:srcRect l="15502" t="18602" r="16388" b="15945"/>
          <a:stretch>
            <a:fillRect/>
          </a:stretch>
        </p:blipFill>
        <p:spPr>
          <a:xfrm>
            <a:off x="8463987" y="4586682"/>
            <a:ext cx="1882242" cy="1808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j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,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xmlns="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9762</TotalTime>
  <Words>920</Words>
  <Application>Microsoft Office PowerPoint</Application>
  <PresentationFormat>Произвольный</PresentationFormat>
  <Paragraphs>245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90</cp:revision>
  <dcterms:created xsi:type="dcterms:W3CDTF">2015-11-11T03:30:50Z</dcterms:created>
  <dcterms:modified xsi:type="dcterms:W3CDTF">2021-01-12T17:14:50Z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