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5" d="100"/>
          <a:sy n="75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</a:t>
            </a:r>
            <a:r>
              <a:rPr lang="en-US" sz="3500" b="1" dirty="0" smtClean="0"/>
              <a:t>group</a:t>
            </a:r>
            <a:endParaRPr lang="en-US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https://t.me/joinchat/KNIiWh0pCrpZ11XkuwnxnQ</a:t>
            </a:r>
            <a:endParaRPr lang="en-US" sz="3200" dirty="0" smtClean="0">
              <a:hlinkClick r:id="rId2"/>
            </a:endParaRP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3061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0" y="1562100"/>
            <a:ext cx="2194560" cy="2194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6738" y="368219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Alexey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Kanakhin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xmlns="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9717</TotalTime>
  <Words>913</Words>
  <Application>Microsoft Office PowerPoint</Application>
  <PresentationFormat>Произвольный</PresentationFormat>
  <Paragraphs>243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79</cp:revision>
  <dcterms:created xsi:type="dcterms:W3CDTF">2015-11-11T03:30:50Z</dcterms:created>
  <dcterms:modified xsi:type="dcterms:W3CDTF">2020-11-16T17:30:27Z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