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7" r:id="rId3"/>
    <p:sldId id="281" r:id="rId4"/>
    <p:sldId id="27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F8BA30"/>
    <a:srgbClr val="273272"/>
    <a:srgbClr val="FF6600"/>
    <a:srgbClr val="1E3272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defRPr>
                <a:solidFill>
                  <a:srgbClr val="273272"/>
                </a:solidFill>
              </a:defRPr>
            </a:lvl1pPr>
            <a:lvl2pPr>
              <a:defRPr>
                <a:solidFill>
                  <a:srgbClr val="273272"/>
                </a:solidFill>
              </a:defRPr>
            </a:lvl2pPr>
            <a:lvl3pPr>
              <a:defRPr>
                <a:solidFill>
                  <a:srgbClr val="273272"/>
                </a:solidFill>
              </a:defRPr>
            </a:lvl3pPr>
            <a:lvl4pPr>
              <a:defRPr>
                <a:solidFill>
                  <a:srgbClr val="273272"/>
                </a:solidFill>
              </a:defRPr>
            </a:lvl4pPr>
            <a:lvl5pPr>
              <a:defRPr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9</a:t>
            </a:r>
            <a:r>
              <a:rPr lang="en-US" b="1" dirty="0" smtClean="0"/>
              <a:t>: Floating-Point Format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en-US" sz="4900" dirty="0" smtClean="0">
                <a:solidFill>
                  <a:srgbClr val="F7B217"/>
                </a:solidFill>
              </a:rPr>
              <a:t>Floating-Point Format</a:t>
            </a:r>
            <a:endParaRPr lang="ru-RU" sz="4900" dirty="0">
              <a:solidFill>
                <a:srgbClr val="273272"/>
              </a:solidFill>
            </a:endParaRPr>
          </a:p>
        </p:txBody>
      </p:sp>
      <p:sp>
        <p:nvSpPr>
          <p:cNvPr id="138" name="Rectangle 3"/>
          <p:cNvSpPr txBox="1">
            <a:spLocks noChangeArrowheads="1"/>
          </p:cNvSpPr>
          <p:nvPr/>
        </p:nvSpPr>
        <p:spPr>
          <a:xfrm>
            <a:off x="878774" y="1235042"/>
            <a:ext cx="10450286" cy="49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for non-integral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small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scientific notation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–2.34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56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+0.002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–4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+987.02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binary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±1.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xxxxxxx</a:t>
            </a:r>
            <a:r>
              <a:rPr kumimoji="0" lang="en-US" alt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× 2</a:t>
            </a:r>
            <a:r>
              <a:rPr kumimoji="0" lang="en-US" alt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yyyy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</a:t>
            </a:r>
            <a:endParaRPr kumimoji="0" lang="en-AU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AutoShape 4"/>
          <p:cNvSpPr>
            <a:spLocks/>
          </p:cNvSpPr>
          <p:nvPr/>
        </p:nvSpPr>
        <p:spPr bwMode="auto">
          <a:xfrm>
            <a:off x="6715949" y="3019174"/>
            <a:ext cx="2321171" cy="472173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2" name="AutoShape 5"/>
          <p:cNvSpPr>
            <a:spLocks/>
          </p:cNvSpPr>
          <p:nvPr/>
        </p:nvSpPr>
        <p:spPr bwMode="auto">
          <a:xfrm>
            <a:off x="6720249" y="3692213"/>
            <a:ext cx="2316871" cy="464152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not 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3" name="Line 6"/>
          <p:cNvSpPr>
            <a:spLocks noChangeShapeType="1"/>
          </p:cNvSpPr>
          <p:nvPr/>
        </p:nvSpPr>
        <p:spPr bwMode="auto">
          <a:xfrm flipH="1">
            <a:off x="4993423" y="3978234"/>
            <a:ext cx="1621134" cy="289868"/>
          </a:xfrm>
          <a:prstGeom prst="line">
            <a:avLst/>
          </a:prstGeom>
          <a:noFill/>
          <a:ln w="25400">
            <a:solidFill>
              <a:srgbClr val="2F5CB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Floating-Point Standard</a:t>
            </a:r>
            <a:endParaRPr lang="ru-RU" sz="4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7428"/>
            <a:ext cx="10515600" cy="47477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Defined by </a:t>
            </a:r>
            <a:r>
              <a:rPr lang="en-US" altLang="en-US" sz="3600" b="1" dirty="0" smtClean="0"/>
              <a:t>IEEE Std 754-1985</a:t>
            </a:r>
          </a:p>
          <a:p>
            <a:pPr eaLnBrk="1" hangingPunct="1"/>
            <a:r>
              <a:rPr lang="en-US" altLang="en-US" sz="3600" dirty="0" smtClean="0"/>
              <a:t>Developed in response to divergence of representations</a:t>
            </a:r>
          </a:p>
          <a:p>
            <a:pPr lvl="1" eaLnBrk="1" hangingPunct="1"/>
            <a:r>
              <a:rPr lang="en-US" altLang="en-US" sz="3200" b="1" dirty="0" smtClean="0"/>
              <a:t>Portability</a:t>
            </a:r>
            <a:r>
              <a:rPr lang="en-US" altLang="en-US" sz="3200" dirty="0" smtClean="0"/>
              <a:t> issues for scientific code</a:t>
            </a:r>
          </a:p>
          <a:p>
            <a:pPr eaLnBrk="1" hangingPunct="1"/>
            <a:r>
              <a:rPr lang="en-US" altLang="en-US" sz="3600" dirty="0" smtClean="0"/>
              <a:t>Now almost universally adopted</a:t>
            </a:r>
          </a:p>
          <a:p>
            <a:pPr eaLnBrk="1" hangingPunct="1"/>
            <a:r>
              <a:rPr lang="en-US" altLang="en-US" sz="3600" dirty="0" smtClean="0"/>
              <a:t>Two representations</a:t>
            </a:r>
          </a:p>
          <a:p>
            <a:pPr lvl="1" eaLnBrk="1" hangingPunct="1"/>
            <a:r>
              <a:rPr lang="en-US" altLang="en-US" sz="3200" b="1" dirty="0" smtClean="0"/>
              <a:t>Single precision </a:t>
            </a:r>
            <a:r>
              <a:rPr lang="en-US" altLang="en-US" sz="3200" dirty="0" smtClean="0"/>
              <a:t>(32-bit)</a:t>
            </a:r>
          </a:p>
          <a:p>
            <a:pPr lvl="1" eaLnBrk="1" hangingPunct="1"/>
            <a:r>
              <a:rPr lang="en-US" altLang="en-US" sz="3200" b="1" dirty="0" smtClean="0"/>
              <a:t>Double precision</a:t>
            </a:r>
            <a:r>
              <a:rPr lang="en-US" altLang="en-US" sz="3200" dirty="0" smtClean="0"/>
              <a:t> (64-bit) </a:t>
            </a:r>
            <a:endParaRPr lang="en-AU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3747</TotalTime>
  <Words>97</Words>
  <Application>Microsoft Office PowerPoint</Application>
  <PresentationFormat>Произвольный</PresentationFormat>
  <Paragraphs>44</Paragraphs>
  <Slides>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Computer Architecture and Operating Systems Lecture 9: Floating-Point Format</vt:lpstr>
      <vt:lpstr> Floating-Point Format</vt:lpstr>
      <vt:lpstr>Floating-Point Standard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Specification-Based Test Program Generation for ARM VMSAv8 MMUs</dc:title>
  <dc:creator>Alexander Kamkin</dc:creator>
  <cp:lastModifiedBy>Sergey</cp:lastModifiedBy>
  <cp:revision>1280</cp:revision>
  <dcterms:created xsi:type="dcterms:W3CDTF">2015-11-11T03:30:50Z</dcterms:created>
  <dcterms:modified xsi:type="dcterms:W3CDTF">2020-09-20T07:16:04Z</dcterms:modified>
</cp:coreProperties>
</file>