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11" r:id="rId4"/>
    <p:sldId id="315" r:id="rId5"/>
    <p:sldId id="309" r:id="rId6"/>
    <p:sldId id="312" r:id="rId7"/>
    <p:sldId id="313" r:id="rId8"/>
    <p:sldId id="318" r:id="rId9"/>
    <p:sldId id="319" r:id="rId10"/>
    <p:sldId id="320" r:id="rId11"/>
    <p:sldId id="317" r:id="rId12"/>
    <p:sldId id="316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-110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1" y="1230311"/>
            <a:ext cx="8022352" cy="51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 Base and Extensions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c.f. main memory: millions of locations</a:t>
            </a:r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</a:t>
            </a:r>
            <a:r>
              <a:rPr lang="en-US" sz="3600" dirty="0" err="1" smtClean="0">
                <a:solidFill>
                  <a:srgbClr val="1E3272"/>
                </a:solidFill>
              </a:rPr>
              <a:t>lw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3985917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</a:t>
            </a:r>
            <a:r>
              <a:rPr lang="en-US" altLang="en-US" sz="2800" dirty="0" smtClean="0"/>
              <a:t>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449149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449149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449149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449149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449149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844341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84434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84434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844341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844341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29489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63088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511973"/>
            <a:ext cx="10515600" cy="366397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787168"/>
            <a:chOff x="2341237" y="1130641"/>
            <a:chExt cx="7161328" cy="7871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96442" y="1576679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76392" y="1579255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09447" y="1576679"/>
              <a:ext cx="669954" cy="33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01592" y="1576679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109674" y="1579255"/>
              <a:ext cx="669954" cy="33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037961" y="1576679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3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15298</TotalTime>
  <Words>516</Words>
  <Application>Microsoft Office PowerPoint</Application>
  <PresentationFormat>Произвольный</PresentationFormat>
  <Paragraphs>198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Computer Architecture and Operating Systems Lecture 4: Instruction Set Architecture</vt:lpstr>
      <vt:lpstr>RISC-V ISA Base and Extensions</vt:lpstr>
      <vt:lpstr>ISA 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UJ-format Instructions</vt:lpstr>
      <vt:lpstr>U-format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185</cp:revision>
  <dcterms:created xsi:type="dcterms:W3CDTF">2015-11-11T03:30:50Z</dcterms:created>
  <dcterms:modified xsi:type="dcterms:W3CDTF">2020-11-15T16:28:20Z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