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70" r:id="rId2"/>
    <p:sldId id="271" r:id="rId3"/>
    <p:sldId id="278" r:id="rId4"/>
    <p:sldId id="275" r:id="rId5"/>
    <p:sldId id="279" r:id="rId6"/>
    <p:sldId id="280" r:id="rId7"/>
    <p:sldId id="276" r:id="rId8"/>
    <p:sldId id="282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100" d="100"/>
          <a:sy n="10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Copyright © </a:t>
            </a:r>
            <a:r>
              <a:rPr lang="en-AU" dirty="0" smtClean="0"/>
              <a:t>2012, </a:t>
            </a:r>
            <a:r>
              <a:rPr lang="en-AU" dirty="0"/>
              <a:t>Elsevier Inc. All rights </a:t>
            </a:r>
            <a:r>
              <a:rPr lang="en-AU" dirty="0" smtClean="0"/>
              <a:t>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653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1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Fundamentals of Quantitative Design and Analysis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Bandwidth or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Total work done in a given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10,000-25,000X 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300-1200X improvement for memory and disks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Latency or response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Time between start and completion of an event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30-80X 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6-8X improvement for memory and disks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437914" y="5805264"/>
            <a:ext cx="5798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  <a:latin typeface="Arial" charset="0"/>
              </a:rPr>
              <a:t>Log-log plot of bandwidth and latency milestones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840" y="980728"/>
            <a:ext cx="5486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and Wires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 microns in 1971 to .032 microns in 2011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Integration density scales </a:t>
            </a:r>
            <a:r>
              <a:rPr lang="en-US" dirty="0" err="1" smtClean="0"/>
              <a:t>quadratically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Problem:  Get power in, get power out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than peak power, 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Energy per task is often a better measurement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Energy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clock rate reduces power, not energy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412776"/>
            <a:ext cx="590943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30243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the limit of what can be cooled by air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Voltage-Frequency Scaling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Overclocking</a:t>
            </a:r>
            <a:r>
              <a:rPr lang="en-US" dirty="0" smtClean="0"/>
              <a:t>, turning off cores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Static power consumption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Current</a:t>
            </a:r>
            <a:r>
              <a:rPr lang="en-US" baseline="-25000" dirty="0" err="1" smtClean="0"/>
              <a:t>static</a:t>
            </a:r>
            <a:r>
              <a:rPr lang="en-US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reduce:  power gating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driven down by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Yield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DRAM:  price closely tracks cost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Microprocessors:  price depends on volume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10% less for each doubling of volume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Integrated circuit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Bose-Einstein formula: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Defects per unit area = 0.016-0.057 defects per square cm (2010)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 = process-complexity factor = 11.5-15.5 (40 nm, 2010)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6572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133" y="2708920"/>
            <a:ext cx="3086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4410" y="3645024"/>
            <a:ext cx="4686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4026" y="4792191"/>
            <a:ext cx="4752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Productivity-based managed/interpreted programming languages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failure (MTTF)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between failures (MTBF) = MTTF + MTTR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 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68092" y="607767"/>
            <a:ext cx="15824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Dependability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Typical performance metrics: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Response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Throughput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Speedup of X relative to 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 / 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Execution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Wall clock time:  includes all system overheads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 time:  only computation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Kernels (e.g. matrix multiply)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Toy programs (e.g. sorting)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Synthetic benchmarks (e.g. Dhrystone)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Benchmark suites (e.g.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635895" y="1138773"/>
            <a:ext cx="2646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Measuring Performance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229200"/>
            <a:ext cx="5544616" cy="101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5" y="4653136"/>
            <a:ext cx="6120679" cy="70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Take Advantage of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multiple processors, disks, memory banks, pipelining, multiple functional units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Reuse of data and instructions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Focus on the Common Case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Amdahl’s Law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Processor Performance Equation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340" y="1687463"/>
            <a:ext cx="5610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102" y="2407543"/>
            <a:ext cx="4076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9427" y="3487663"/>
            <a:ext cx="3448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423767"/>
            <a:ext cx="6143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55490" y="5143847"/>
            <a:ext cx="5495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61048"/>
            <a:ext cx="5619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7292" y="2492896"/>
            <a:ext cx="4600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25421" cy="47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Single Processor Performance</a:t>
            </a:r>
            <a:endParaRPr lang="en-GB" dirty="0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2002954" y="4080435"/>
            <a:ext cx="11521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RISC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2582254" y="4545123"/>
            <a:ext cx="504056" cy="28803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95936" y="908720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Move to multi-processor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580108" y="1278285"/>
            <a:ext cx="1152132" cy="86409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 in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Cannot continue to leverage 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Single processor performance improvement ended in 2003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New models for performance: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 (TLP)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 (RLP)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These require explicit restructuring of the application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 start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Clusters / Warehouse Scale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for “Software as a Service (</a:t>
            </a:r>
            <a:r>
              <a:rPr lang="en-US" sz="2000" dirty="0" err="1" smtClean="0"/>
              <a:t>SaaS</a:t>
            </a:r>
            <a:r>
              <a:rPr lang="en-US" sz="2000" dirty="0" smtClean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Embedded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Emphasis:  price</a:t>
            </a: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7" y="1042871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Classes of parallelism in applications: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Task-Level Parallelism (TLP)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Classes of architectural parallelism: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Vector architectures/Graphic Processor Units (GPUs)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single data stream (SISD)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multiple data streams (SIMD)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Vector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Multimedia extensions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Graphics processor units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single data stream (MISD)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commercial implementation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multiple data streams (MIMD)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Tightly-coupled MIMD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Loosely-coupled MIMD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Computer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“Old” view of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 Set Architecture (ISA)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i.e. decisions regarding: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registers, memory addressing, addressing modes, instruction operands, available operations, control flow instructions, instruction encoding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“Real”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Specific requirements of the target machine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 to maximize performance within constraints: cost, power, and 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Includes ISA, microarchitecture, hardware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Integrated circuit technology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Transistor density:  35%/year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Integration overall:  40-55%/year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DRAM capacity:  25-40%/year (slowing)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Flash capacity:  50-60%/year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15-20X cheaper/bit than DRAM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Magnetic disk technology:  40%/year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15-25X cheaper/bit then Flash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300-500X cheaper/bit than 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13635</TotalTime>
  <Words>1670</Words>
  <Application>Microsoft Office PowerPoint</Application>
  <PresentationFormat>On-screen Show (4:3)</PresentationFormat>
  <Paragraphs>337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1_cod4e</vt:lpstr>
      <vt:lpstr>Slide 1</vt:lpstr>
      <vt:lpstr>Computer Technology</vt:lpstr>
      <vt:lpstr>Single Processor Performance</vt:lpstr>
      <vt:lpstr>Current Trends in Architecture</vt:lpstr>
      <vt:lpstr>Classes of Computers</vt:lpstr>
      <vt:lpstr>Parallelism</vt:lpstr>
      <vt:lpstr>Flynn’s Taxonomy</vt:lpstr>
      <vt:lpstr>Defining Computer Architecture</vt:lpstr>
      <vt:lpstr>Trends in Technology</vt:lpstr>
      <vt:lpstr>Bandwidth and Latency</vt:lpstr>
      <vt:lpstr>Bandwidth and Latency</vt:lpstr>
      <vt:lpstr>Transistors and Wires</vt:lpstr>
      <vt:lpstr>Power and Energy</vt:lpstr>
      <vt:lpstr>Dynamic Energy and Power</vt:lpstr>
      <vt:lpstr>Power</vt:lpstr>
      <vt:lpstr>Reducing Power</vt:lpstr>
      <vt:lpstr>Static Power</vt:lpstr>
      <vt:lpstr>Trends in Cost</vt:lpstr>
      <vt:lpstr>Integrated Circuit Cost</vt:lpstr>
      <vt:lpstr>Dependability</vt:lpstr>
      <vt:lpstr>Measuring Performance</vt:lpstr>
      <vt:lpstr>Principles of Computer Design</vt:lpstr>
      <vt:lpstr>Principles of Computer Design</vt:lpstr>
      <vt:lpstr>Principles of Computer Design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Fundamentals of Quantitative Design and Analysis</dc:title>
  <dc:subject>Quantitative Design and Analysis</dc:subject>
  <dc:creator>John L. Hennessy, David A. Patterson, Jason D. Bakos</dc:creator>
  <cp:keywords>computer architecture, computer organization, energy efficiency, quantitative analysis, performance analysis, energy, static power, dynamic power, integrated circuit, reliability, availability, parallelism, real-time performance, soft real-time, price-performance, clusters, warehouse-scale computers, supercomputers, embedded computers, vector architecture, GPU architecture, graphical processor unit, Moore’s Law </cp:keywords>
  <dc:description> Copyright © 2012, Elsevier Inc. All rights reserved. </dc:description>
  <cp:lastModifiedBy>Reed Elsevier</cp:lastModifiedBy>
  <cp:revision>121</cp:revision>
  <dcterms:created xsi:type="dcterms:W3CDTF">2008-07-27T22:34:41Z</dcterms:created>
  <dcterms:modified xsi:type="dcterms:W3CDTF">2011-07-15T18:30:42Z</dcterms:modified>
</cp:coreProperties>
</file>