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3399"/>
    <a:srgbClr val="000099"/>
    <a:srgbClr val="808080"/>
    <a:srgbClr val="5F5F5F"/>
    <a:srgbClr val="3399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100" d="100"/>
          <a:sy n="100" d="100"/>
        </p:scale>
        <p:origin x="-31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20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5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Multiprocessors and</a:t>
            </a:r>
          </a:p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Thread-Level Parallelism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8"/>
            <a:ext cx="836121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Complications for the basic MSI protocol: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Operations are not atomic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detect miss, acquire bus, receive a response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Creates possibility of deadlock and races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solution:  processor that sends invalidate can hold bus until other processors receive the invalidate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Extensions: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exclusive state to indicate clean block in only one cache (MESI protocol)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Prevents needing to write invalidate on a write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Owned state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527" y="1209675"/>
            <a:ext cx="45529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 smtClean="0"/>
              <a:t>Coherence Protocols:  Extensions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1038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Shared memory bus and snooping bandwidth is bottleneck for scaling symmetric multiprocessors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Duplicating tags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directory in outermost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crossbars or point-to-point networks with banked memory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AMD </a:t>
            </a:r>
            <a:r>
              <a:rPr lang="en-US" dirty="0" err="1" smtClean="0"/>
              <a:t>Opteron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Memory directly connected to each </a:t>
            </a:r>
            <a:r>
              <a:rPr lang="en-US" dirty="0" err="1" smtClean="0"/>
              <a:t>multicore</a:t>
            </a:r>
            <a:r>
              <a:rPr lang="en-US" dirty="0" smtClean="0"/>
              <a:t> chip in NUMA-like organization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Implement coherence protocol using point-to-point links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explicit acknowledgements to order operations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Coherence influences cache miss rate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Coherence misses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True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Write to shared block (transmission of invalidation)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invalidated block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False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unmodified word in an invalidated block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517" y="908720"/>
            <a:ext cx="6676032" cy="514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11472"/>
            <a:ext cx="5256584" cy="53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073" y="908720"/>
            <a:ext cx="5245199" cy="52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052736"/>
            <a:ext cx="5370934" cy="49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203" y="3683124"/>
            <a:ext cx="4779441" cy="254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Directory keeps track of every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Which caches have each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Dirty status of each block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 in shared L3 cache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Keep bit vector of size = # cores for each block in L3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 scalable beyond shared L3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 in a distributed fashion: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processors, need </a:t>
            </a:r>
            <a:r>
              <a:rPr lang="en-US" i="1" dirty="0" smtClean="0"/>
              <a:t>n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Threads can be used for data-level parallelism, but the overheads may outweigh the benefit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each block, maintain state: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or more nodes have the block cached, value in memory is up-to-date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Set of node IDs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Uncached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Exactly one node has a copy of the cache block, value in memory is out-of-date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Owner node ID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Directory maintains block states and sends invalidation messages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78" y="1090836"/>
            <a:ext cx="8181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59301"/>
            <a:ext cx="5437782" cy="513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uncached</a:t>
            </a:r>
            <a:r>
              <a:rPr lang="en-US" dirty="0" smtClean="0"/>
              <a:t>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Requesting node is sent the requested data and is made the only sharing node, block is now shared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and becomes the sharing node, block is now exclusive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shared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from memory, node is added to sharing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value, all nodes in the sharing set are sent invalidate messages, sharing set only contains requesting node, block is now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042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exclusive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owner is sent a data fetch message, block becomes shared, owner sends data to the directory, data written back to memory, sharers set contains old owner and requestor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write back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 becomes </a:t>
            </a:r>
            <a:r>
              <a:rPr lang="en-US" dirty="0" err="1" smtClean="0"/>
              <a:t>uncached</a:t>
            </a:r>
            <a:r>
              <a:rPr lang="en-US" dirty="0" smtClean="0"/>
              <a:t>, sharer set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is sent to old owner to invalidate and send the value to the directory, requestor becomes new owner, block remains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building blocks: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Atomic exchange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Swaps register with memory 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Test-and-set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Sets under condition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Fetch-and-increment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Reads original value from memory and increments it in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Requires memory read and write in uninterruptable instruction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load linked/store conditional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the contents of the memory location specified by the load linked are changed before the store conditional to the same address, the store conditional fails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Spin 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no coherence: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000" dirty="0" smtClean="0"/>
              <a:t>DADDUI	R2,R0,#1</a:t>
            </a:r>
          </a:p>
          <a:p>
            <a:pPr>
              <a:buNone/>
            </a:pPr>
            <a:r>
              <a:rPr lang="en-US" sz="2000" dirty="0" err="1" smtClean="0"/>
              <a:t>lockit</a:t>
            </a:r>
            <a:r>
              <a:rPr lang="en-US" sz="2000" dirty="0" smtClean="0"/>
              <a:t>:		EXCH		R2,0(R1)	;atomic exchange</a:t>
            </a:r>
          </a:p>
          <a:p>
            <a:pPr>
              <a:buNone/>
            </a:pPr>
            <a:r>
              <a:rPr lang="en-US" sz="2000" dirty="0" smtClean="0"/>
              <a:t>			BNEZ		R2,lockit	;already locked?</a:t>
            </a:r>
          </a:p>
          <a:p>
            <a:endParaRPr lang="en-US" sz="2000" dirty="0" smtClean="0"/>
          </a:p>
          <a:p>
            <a:pPr lvl="1"/>
            <a:r>
              <a:rPr lang="en-US" dirty="0" smtClean="0"/>
              <a:t>If coherence:</a:t>
            </a:r>
          </a:p>
          <a:p>
            <a:pPr>
              <a:buNone/>
            </a:pPr>
            <a:r>
              <a:rPr lang="en-US" sz="2000" dirty="0" err="1" smtClean="0"/>
              <a:t>lockit</a:t>
            </a:r>
            <a:r>
              <a:rPr lang="en-US" sz="2000" dirty="0" smtClean="0"/>
              <a:t>:		LD 		R2,0(R1)	;load of lock</a:t>
            </a:r>
          </a:p>
          <a:p>
            <a:pPr>
              <a:buNone/>
            </a:pPr>
            <a:r>
              <a:rPr lang="en-US" sz="2000" dirty="0" smtClean="0"/>
              <a:t>			BNEZ		R2,lockit	;not available-spin</a:t>
            </a:r>
          </a:p>
          <a:p>
            <a:pPr>
              <a:buNone/>
            </a:pPr>
            <a:r>
              <a:rPr lang="en-US" sz="2000" dirty="0" smtClean="0"/>
              <a:t>			DADDUI	R2,R0,#1	;load locked value</a:t>
            </a:r>
          </a:p>
          <a:p>
            <a:pPr>
              <a:buNone/>
            </a:pPr>
            <a:r>
              <a:rPr lang="en-US" sz="2000" dirty="0" smtClean="0"/>
              <a:t>			EXCH		R2,0(R1)	;swap</a:t>
            </a:r>
          </a:p>
          <a:p>
            <a:pPr>
              <a:buNone/>
            </a:pPr>
            <a:r>
              <a:rPr lang="en-US" sz="2000" dirty="0" smtClean="0"/>
              <a:t>			BNEZ		R2,lockit	;branch if lock wasn’t 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Advantage of this scheme:  reduces memory traffic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65627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Models of Memory Consistency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1: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(B==0)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2: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(A==0)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be impossible for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both if-statements to be evaluated as true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 invalidate?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consistency: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000" kern="0" baseline="0" dirty="0" smtClean="0">
                <a:solidFill>
                  <a:srgbClr val="003399"/>
                </a:solidFill>
                <a:latin typeface="+mn-lt"/>
              </a:rPr>
              <a:t>Result</a:t>
            </a: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 of execution should be the same as long as: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each processor were kept in order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different processors were arbitrarily interleaved</a:t>
            </a:r>
            <a:endParaRPr lang="en-US" sz="1600" kern="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implement, delay completion of all memory accesses until all invalidations caused by the access are completed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performance!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Alternatives: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Program-enforced synchronization to force write on processor to occur before read on the other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synchronization object for A and another for B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“Unlock” after write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“Lock” after read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918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Share single memory with uniform memory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Processors connected via direct (switched) and non-direct (multi-hop) interconnection networks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0530" y="908720"/>
            <a:ext cx="3380035" cy="284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094" y="4005064"/>
            <a:ext cx="4326906" cy="20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X → 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Operation X must complete before operation Y is done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Sequential consistency 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R → W, R → R, W → R, W → W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“Total store ordering”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“Partial store order”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R → W and R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“Weak ordering” and “release consistency”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Consistency model is multiprocessor specific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Programmers will often implement explicit synchronization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Speculation gives much of the performance advantage of relaxed models with sequential 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 idea:  if an invalidation arrives for a result that has not been committed, use speculation recovery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Processors may see different values through their caches: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691" y="2378943"/>
            <a:ext cx="7324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reads by any processor must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processor writes location A followed by location B, any processor that sees the new value of B must also see the new value of 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Migration</a:t>
            </a:r>
            <a:r>
              <a:rPr lang="en-US" dirty="0" smtClea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Replication</a:t>
            </a:r>
            <a:r>
              <a:rPr lang="en-US" dirty="0" smtClea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update all copies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58" y="2924944"/>
            <a:ext cx="8243598" cy="226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Locating an item when a read miss occurs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write-back cache, the updated value must be sent to the requesting processor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lines marked as shared or exclusive/modified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writes to shared lines need an invalidate broadcast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After this, the line is marked as exclusive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29" y="836990"/>
            <a:ext cx="7509271" cy="54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22108</TotalTime>
  <Words>2212</Words>
  <Application>Microsoft Office PowerPoint</Application>
  <PresentationFormat>On-screen Show (4:3)</PresentationFormat>
  <Paragraphs>403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1_cod4e</vt:lpstr>
      <vt:lpstr>Slide 1</vt:lpstr>
      <vt:lpstr>Introduction</vt:lpstr>
      <vt:lpstr>Types</vt:lpstr>
      <vt:lpstr>Cache Coherence</vt:lpstr>
      <vt:lpstr>Cache Coherence</vt:lpstr>
      <vt:lpstr>Enforcing Coherence</vt:lpstr>
      <vt:lpstr>Snoopy Coherence Protocols</vt:lpstr>
      <vt:lpstr>Snoopy Coherence Protocols</vt:lpstr>
      <vt:lpstr>Snoopy Coherence Protocols</vt:lpstr>
      <vt:lpstr>Snoopy Coherence Protocols</vt:lpstr>
      <vt:lpstr>Snoopy Coherence Protocols</vt:lpstr>
      <vt:lpstr>Coherence Protocols:  Extensions</vt:lpstr>
      <vt:lpstr>Coherence Protocols</vt:lpstr>
      <vt:lpstr>Performance</vt:lpstr>
      <vt:lpstr>Performance Study:  Commercial Workload</vt:lpstr>
      <vt:lpstr>Performance Study:  Commercial Workload</vt:lpstr>
      <vt:lpstr>Performance Study:  Commercial Workload</vt:lpstr>
      <vt:lpstr>Performance Study:  Commercial Workload</vt:lpstr>
      <vt:lpstr>Directory Protocols</vt:lpstr>
      <vt:lpstr>Directory Protocols</vt:lpstr>
      <vt:lpstr>Messages</vt:lpstr>
      <vt:lpstr>Directory Protocols</vt:lpstr>
      <vt:lpstr>Directory Protocols</vt:lpstr>
      <vt:lpstr>Directory Protocols</vt:lpstr>
      <vt:lpstr>Synchronization</vt:lpstr>
      <vt:lpstr>Implementing Locks</vt:lpstr>
      <vt:lpstr>Implementing Locks</vt:lpstr>
      <vt:lpstr>Models of Memory Consistency</vt:lpstr>
      <vt:lpstr>Implementing Locks</vt:lpstr>
      <vt:lpstr>Relaxed Consistency Models</vt:lpstr>
      <vt:lpstr>Relaxed Consistency Models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Reed Elsevier</cp:lastModifiedBy>
  <cp:revision>844</cp:revision>
  <dcterms:created xsi:type="dcterms:W3CDTF">2008-07-27T22:34:41Z</dcterms:created>
  <dcterms:modified xsi:type="dcterms:W3CDTF">2011-07-21T17:43:01Z</dcterms:modified>
</cp:coreProperties>
</file>