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73" r:id="rId3"/>
    <p:sldId id="272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80" d="100"/>
          <a:sy n="80" d="100"/>
        </p:scale>
        <p:origin x="-54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24.09.2020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24.09.2020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en-US" b="1" dirty="0" smtClean="0"/>
              <a:t>X: Lecture Topic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3882</TotalTime>
  <Words>17</Words>
  <Application>Microsoft Office PowerPoint</Application>
  <PresentationFormat>Произвольный</PresentationFormat>
  <Paragraphs>23</Paragraphs>
  <Slides>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Computer Architecture and Operating Systems Lecture X: Lecture Topic</vt:lpstr>
      <vt:lpstr>Слайд 2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1</cp:revision>
  <dcterms:created xsi:type="dcterms:W3CDTF">2015-11-11T03:30:50Z</dcterms:created>
  <dcterms:modified xsi:type="dcterms:W3CDTF">2020-09-24T19:29:29Z</dcterms:modified>
</cp:coreProperties>
</file>