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9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79C10-BFD8-4A0E-8DEA-A71D118AF51F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576BF-DCA3-4190-A8E0-2D2AA7E1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0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576BF-DCA3-4190-A8E0-2D2AA7E1A1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8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BB7F6A-EAFA-4666-863B-7EEE3C9FA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F45744B-EE1B-47FB-8E77-61368C9E8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2D30D1A-0215-48DE-9732-A2625EA2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A242-476F-4EA2-BEB6-C59BCC2F4617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C09B46-18DB-4B53-990B-93A54143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6911F3B-D498-4260-A144-A30DF67F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7E739D-7BCC-49C3-BA34-CC95A7D9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BF2105E-A75B-426D-B091-67774CFDB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085FFA1-80EB-4492-8DD8-11ACCA7F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F36-2721-4372-B355-5C390F31FB31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A981EB0-5A88-45CF-8849-79142580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4A0E87-032A-4955-B40B-E89ADB26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0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EFD4759-918C-4564-881F-D28E8AD1F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355F441-7386-4545-AA3D-85A7DE77E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8754E5C-7907-4C11-BCB5-C66D54F8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B880-310A-4267-A22C-3514108D0286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DC535E7-AA10-49FB-AC35-5C299CAF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389C6E-5446-47B3-8413-D05F1A38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6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rgbClr val="A4C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710AF46-D0B6-478A-86B7-53DF36A4B3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96" y="348996"/>
            <a:ext cx="6160008" cy="61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2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50A0-C86F-4B07-AE9F-94386784E975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4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047D-EA0B-4524-9C0F-25B9CF19B48F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23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4FC1-2CF3-4424-A681-5D74AA5456DC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19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479E-5B19-4813-B85B-F645F04C1163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2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93A-7853-4E77-82D2-DBB1836F7356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42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2B7-C55D-48FC-94EB-2BCC9E3BA147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0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A10E-AC74-47C8-B1EB-8744B9FE8200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260B0C-2A04-46F9-9237-86FE4B8D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40D79F-CC69-45B2-94BB-8FE0441E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B277F6E-B61D-4ED8-9BEB-9D462046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B739-0A76-4FD0-ACB0-7764EC33C94F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80ACD36-6905-420A-8BD8-20D73E2C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7733BF1-8FC3-49D3-BE34-B065E14B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61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2DFA-AE27-4938-BF0D-2740DEDA88B5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91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93D144-ECBF-4777-B061-D57EA91B491A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CA6C-5BA8-47B3-8333-D382C15B087A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8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6DF4-5020-4CC3-B44C-BCF4712CE0DA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36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E3CF-D1DA-42D2-9B99-F2F1BC22815E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51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6602-6D6B-4A4C-8C45-5AD5FEBA0C5B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7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C95-7538-4CBE-A3D4-F4586F368A3B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84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5661-03B4-4A1D-91C5-8573CA1C9180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2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668-F06C-4B50-ABEA-9F9F52972352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73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D0C5-13A0-4C56-BFD5-D005D9C4A3CE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8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1B3637-CC40-49D2-BAE4-046F979D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4EF55BC-9BC7-4779-B290-2B3CD28FC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D217E3-373C-409B-94C8-71B370A5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2202-ABF2-43CD-8CD5-B56348AB5D46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90FA8F7-F658-4038-8FA1-0B1271CE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45C0F69-3EA0-4483-A514-FFE55DCC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11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710AF46-D0B6-478A-86B7-53DF36A4B3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96" y="348996"/>
            <a:ext cx="6160008" cy="61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1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F64F41-2BB6-4357-AB56-B24C577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D99AF4B-DF6E-4D94-A70D-2F1F05F05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2E87FCD-EF9C-4675-B000-0E90AE61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75FD0D0-EE53-4B88-94DD-52289D6B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236-A219-457F-A8CE-E76B4C250268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2CFC18B-87E9-4B2D-B00A-0EBA3D6A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C3E53D9-3FA0-4F1D-83FF-DFC6FD2D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DE241D-F3F1-4FFB-AD51-8BF9BD9C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414D8F8-D027-4DDA-889A-B384274E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B15B4D7-F451-4069-8343-AD0819E7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3E48E20-9D79-4CCD-8735-7E60512E5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6803385-57F2-40A0-8167-EE58773CC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935C3CA-5ED1-4E49-BB6C-ADA3B29E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7ECA-DD70-4B57-8E4D-62420CB93623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44D43AA-09C0-4E06-8EAB-7F6398AB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28D765A-BA1A-4F0D-9AD7-43199DEA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8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CB5CB6-903C-4BE6-9E0D-AB1A6DE3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FD4F93B-8215-4493-A1FA-3DE831D9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A8F0-E3CB-4BAF-81B8-D64CEFDFC01D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BA81342-AF7C-4FFE-84CD-651211D7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63E8216-C505-454B-A954-399C9CC1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5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B28099D-88D6-4689-964B-038C00B0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C1DB-D6CF-4FE3-8146-9E23E3BAE349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213CCAC-2AF3-4125-9AC7-6826DFDE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D346BC8-0B9A-4D4E-A4CF-EFF5BDBA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2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DE5DC0-BA43-4E4F-A03B-57B73F0E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13CDBA-DC9A-41D9-AF6D-9D4EB3C5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3C7979B-9DEC-4185-872A-5FB405E56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426F55E-A210-4261-84BC-EC893E40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294-7A08-4819-9A50-E5FEA4B77B5C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F9B9121-075E-47D7-8DC6-88416123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6B1F742-80BF-4AD8-95F1-FE9AE6ED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08CE2A-8F66-4D9A-93F1-7423A1A3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D397B8A-E3AB-47FD-B9F4-D4F9BB7E0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6666049-70A4-48B3-BA05-E9352956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41A85AD-C3D0-4E4A-A8BE-F2BF9C80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B55-FEDC-4BF6-97A2-29C4E8F0EBD0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21A25CA-B646-45D7-837F-E85D12EF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06ADDDE-7E26-4B42-BF03-D614D91C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1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A054FE0-BD95-4B54-9CC9-F0F7D772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7BD7EB4-E9F2-45AF-8E58-82A9B7FA7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E66AE8-029D-46BD-BB1F-A9D56122F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83AC-3124-4ADD-978C-96205188E9A5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A3B0E52-F34B-4EDB-8647-8A5033F56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上海涵道科技知识产权所有，严禁转载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A65BF3C-83A0-4584-8D23-A9112C2A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09E8157-7410-4DB8-AE4A-A9FB8AFE5C66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32293" r="5261" b="32505"/>
          <a:stretch/>
        </p:blipFill>
        <p:spPr>
          <a:xfrm>
            <a:off x="9706224" y="0"/>
            <a:ext cx="2485776" cy="9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4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DCFC28-06B7-409F-9B64-B8633F37649E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13CE1C-4877-4AA2-9D98-0D63D90650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E8DBD44-D1F3-463A-B7DD-B4736CECC05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" t="32293" r="3872" b="32505"/>
          <a:stretch/>
        </p:blipFill>
        <p:spPr>
          <a:xfrm>
            <a:off x="9667035" y="21135"/>
            <a:ext cx="2524965" cy="9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39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46578C-8F14-48A9-A918-C0201EF4C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手持式软件开发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CE1DAC8-ADA4-4514-991D-6BEDCF670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D8B2A5-5D7E-4BB1-B5BD-DC6B4D39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AF5A-5D78-44E5-8221-23DD4C5898CA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969D77-43A3-432F-934C-BF1F63C1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上海涵道科技知识产权所有，严禁转载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B4DD387-0E4A-4732-84D1-CC4EA92A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20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B739-0A76-4FD0-ACB0-7764EC33C94F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上海涵道科技知识产权所有，严禁转载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8" y="1030914"/>
            <a:ext cx="10325798" cy="515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813732" y="1409350"/>
            <a:ext cx="1870745" cy="23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34357" y="877024"/>
            <a:ext cx="132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测量两点间距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77263" y="877025"/>
            <a:ext cx="132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选择两点深度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053119" y="875536"/>
            <a:ext cx="174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闭合多段线面积</a:t>
            </a:r>
            <a:endParaRPr lang="zh-CN" altLang="en-US" sz="1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097087" y="1183313"/>
            <a:ext cx="218113" cy="460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8464492" y="1184802"/>
            <a:ext cx="75501" cy="45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9202723" y="1107482"/>
            <a:ext cx="295014" cy="45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24874" y="1181824"/>
            <a:ext cx="174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先不管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167457" y="1409350"/>
            <a:ext cx="363524" cy="45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539993" y="4739780"/>
            <a:ext cx="957744" cy="2181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90389" y="4714450"/>
            <a:ext cx="132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属性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71169" y="4714450"/>
            <a:ext cx="132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数值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B739-0A76-4FD0-ACB0-7764EC33C94F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上海涵道科技知识产权所有，严禁转载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1512" y="800056"/>
            <a:ext cx="808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92D050"/>
                </a:solidFill>
              </a:rPr>
              <a:t>熟悉</a:t>
            </a:r>
            <a:r>
              <a:rPr lang="en-US" altLang="zh-CN" sz="1400" dirty="0" err="1" smtClean="0">
                <a:solidFill>
                  <a:srgbClr val="92D050"/>
                </a:solidFill>
              </a:rPr>
              <a:t>Qt</a:t>
            </a:r>
            <a:r>
              <a:rPr lang="en-US" altLang="zh-CN" sz="1400" dirty="0" smtClean="0">
                <a:solidFill>
                  <a:srgbClr val="92D050"/>
                </a:solidFill>
              </a:rPr>
              <a:t> UI</a:t>
            </a:r>
            <a:r>
              <a:rPr lang="zh-CN" altLang="en-US" sz="1400" dirty="0" smtClean="0">
                <a:solidFill>
                  <a:srgbClr val="92D050"/>
                </a:solidFill>
              </a:rPr>
              <a:t>界面子部件如何实现（</a:t>
            </a:r>
            <a:r>
              <a:rPr lang="en-US" altLang="zh-CN" sz="1400" dirty="0" smtClean="0">
                <a:solidFill>
                  <a:srgbClr val="92D050"/>
                </a:solidFill>
              </a:rPr>
              <a:t>5.10.0 – 5.15.1 </a:t>
            </a:r>
            <a:r>
              <a:rPr lang="zh-CN" altLang="en-US" sz="1400" dirty="0" smtClean="0">
                <a:solidFill>
                  <a:srgbClr val="92D050"/>
                </a:solidFill>
              </a:rPr>
              <a:t>经验值）</a:t>
            </a:r>
            <a:endParaRPr lang="en-US" altLang="zh-CN" sz="1400" dirty="0" smtClean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92D050"/>
                </a:solidFill>
              </a:rPr>
              <a:t>Google Python </a:t>
            </a:r>
            <a:r>
              <a:rPr lang="zh-CN" altLang="en-US" sz="1400" dirty="0" smtClean="0">
                <a:solidFill>
                  <a:srgbClr val="92D050"/>
                </a:solidFill>
              </a:rPr>
              <a:t>编码风格（</a:t>
            </a:r>
            <a:r>
              <a:rPr lang="en-US" altLang="zh-CN" sz="1400" dirty="0" err="1" smtClean="0">
                <a:solidFill>
                  <a:srgbClr val="92D050"/>
                </a:solidFill>
              </a:rPr>
              <a:t>PyCharm</a:t>
            </a:r>
            <a:r>
              <a:rPr lang="zh-CN" altLang="en-US" sz="1400" dirty="0" smtClean="0">
                <a:solidFill>
                  <a:srgbClr val="92D050"/>
                </a:solidFill>
              </a:rPr>
              <a:t>）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1512" y="436011"/>
            <a:ext cx="481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2022.5.31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1512" y="1461461"/>
            <a:ext cx="481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2022.6.7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24792" y="2474752"/>
            <a:ext cx="1098957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8652" y="2558560"/>
            <a:ext cx="119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MainWindow</a:t>
            </a:r>
            <a:r>
              <a:rPr lang="en-US" altLang="zh-CN" sz="1200" dirty="0" err="1"/>
              <a:t>.</a:t>
            </a:r>
            <a:r>
              <a:rPr lang="en-US" altLang="zh-CN" sz="1200" dirty="0" err="1" smtClean="0"/>
              <a:t>ui</a:t>
            </a:r>
            <a:endParaRPr lang="en-US" altLang="zh-CN" sz="12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224792" y="3231159"/>
            <a:ext cx="1098957" cy="4446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8651" y="3314967"/>
            <a:ext cx="127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MainWindow.py</a:t>
            </a:r>
          </a:p>
        </p:txBody>
      </p:sp>
      <p:cxnSp>
        <p:nvCxnSpPr>
          <p:cNvPr id="15" name="直接箭头连接符 14"/>
          <p:cNvCxnSpPr>
            <a:stCxn id="12" idx="0"/>
            <a:endCxn id="10" idx="2"/>
          </p:cNvCxnSpPr>
          <p:nvPr/>
        </p:nvCxnSpPr>
        <p:spPr>
          <a:xfrm flipV="1">
            <a:off x="1774271" y="2919369"/>
            <a:ext cx="0" cy="31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3930" y="3231157"/>
            <a:ext cx="1098957" cy="4446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643930" y="2463566"/>
            <a:ext cx="1098957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207389" y="2919369"/>
            <a:ext cx="0" cy="31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3" idx="1"/>
          </p:cNvCxnSpPr>
          <p:nvPr/>
        </p:nvCxnSpPr>
        <p:spPr>
          <a:xfrm>
            <a:off x="494950" y="3453465"/>
            <a:ext cx="68370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5103" y="3176468"/>
            <a:ext cx="131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用户输入</a:t>
            </a:r>
          </a:p>
        </p:txBody>
      </p:sp>
      <p:sp>
        <p:nvSpPr>
          <p:cNvPr id="22" name="矩形 21"/>
          <p:cNvSpPr/>
          <p:nvPr/>
        </p:nvSpPr>
        <p:spPr>
          <a:xfrm>
            <a:off x="1178651" y="4311941"/>
            <a:ext cx="3309459" cy="633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39193" y="4490165"/>
            <a:ext cx="119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后端业务模块</a:t>
            </a:r>
            <a:endParaRPr lang="en-US" altLang="zh-CN" sz="1200" dirty="0" smtClean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765883" y="3674373"/>
            <a:ext cx="0" cy="637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139193" y="3674373"/>
            <a:ext cx="0" cy="99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55103" y="2273417"/>
            <a:ext cx="5031297" cy="1719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54180" y="2368408"/>
            <a:ext cx="4420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软件前端：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接受用户请求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调用后端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渲染后端返回的数据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zh-CN" altLang="en-US" b="1" dirty="0" smtClean="0">
                <a:solidFill>
                  <a:srgbClr val="FF0000"/>
                </a:solidFill>
              </a:rPr>
              <a:t>不允许添加任何业务逻辑代码到前端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53511" y="4297301"/>
            <a:ext cx="1090570" cy="6627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553511" y="4490164"/>
            <a:ext cx="119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main.py</a:t>
            </a:r>
          </a:p>
        </p:txBody>
      </p:sp>
      <p:cxnSp>
        <p:nvCxnSpPr>
          <p:cNvPr id="34" name="直接箭头连接符 33"/>
          <p:cNvCxnSpPr>
            <a:stCxn id="31" idx="1"/>
            <a:endCxn id="22" idx="3"/>
          </p:cNvCxnSpPr>
          <p:nvPr/>
        </p:nvCxnSpPr>
        <p:spPr>
          <a:xfrm flipH="1">
            <a:off x="4488110" y="4628666"/>
            <a:ext cx="1065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7923" y="1830793"/>
            <a:ext cx="319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软件大致架构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29387" y="4622491"/>
            <a:ext cx="119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main.py</a:t>
            </a:r>
            <a:r>
              <a:rPr lang="zh-CN" altLang="en-US" sz="1200" dirty="0" smtClean="0"/>
              <a:t>中实例化业务模块并交给前端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20820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B739-0A76-4FD0-ACB0-7764EC33C94F}" type="datetime1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上海涵道科技知识产权所有，严禁转载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CE1C-4877-4AA2-9D98-0D63D90650F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1512" y="436011"/>
            <a:ext cx="481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2022.6.7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1510" y="805343"/>
            <a:ext cx="8179267" cy="300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软件启动自动读取</a:t>
            </a:r>
            <a:r>
              <a:rPr lang="en-US" altLang="zh-CN" sz="1600" dirty="0" smtClean="0"/>
              <a:t>txt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数据发送至前端</a:t>
            </a:r>
            <a:r>
              <a:rPr lang="en-US" altLang="zh-CN" sz="1600" dirty="0" err="1" smtClean="0"/>
              <a:t>MainWindow</a:t>
            </a:r>
            <a:r>
              <a:rPr lang="zh-CN" altLang="en-US" sz="1600" dirty="0" smtClean="0"/>
              <a:t>并展示在左侧窗口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通过鼠标选择左侧窗口中的缺陷区域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将所选中缺陷区域的数据展示在右边监测区域中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选择监测区域上的两个数据点，将两点之间的距离打印在监测区域上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选择监测区域上的两个数据点，将两点</a:t>
            </a:r>
            <a:r>
              <a:rPr lang="zh-CN" altLang="en-US" sz="1600" dirty="0" smtClean="0"/>
              <a:t>之间对应的缺陷深度打印</a:t>
            </a:r>
            <a:r>
              <a:rPr lang="zh-CN" altLang="en-US" sz="1600" dirty="0"/>
              <a:t>在监测区域</a:t>
            </a:r>
            <a:r>
              <a:rPr lang="zh-CN" altLang="en-US" sz="1600" dirty="0" smtClean="0"/>
              <a:t>上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FFC000"/>
                </a:solidFill>
              </a:rPr>
              <a:t>选择监测区域上任意数据点组成闭合多段线，将多段线包围面积打印在监测区域上</a:t>
            </a:r>
            <a:endParaRPr lang="en-US" altLang="zh-CN" sz="1600" dirty="0" smtClean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FFC000"/>
                </a:solidFill>
              </a:rPr>
              <a:t>将最近的监测结果展示于结果记录表格中（仅展示最近</a:t>
            </a:r>
            <a:r>
              <a:rPr lang="en-US" altLang="zh-CN" sz="1600" dirty="0" smtClean="0">
                <a:solidFill>
                  <a:srgbClr val="FFC000"/>
                </a:solidFill>
              </a:rPr>
              <a:t>4</a:t>
            </a:r>
            <a:r>
              <a:rPr lang="zh-CN" altLang="en-US" sz="1600" dirty="0">
                <a:solidFill>
                  <a:srgbClr val="FFC000"/>
                </a:solidFill>
              </a:rPr>
              <a:t>次</a:t>
            </a:r>
            <a:r>
              <a:rPr lang="zh-CN" altLang="en-US" sz="1600" dirty="0" smtClean="0">
                <a:solidFill>
                  <a:srgbClr val="FFC000"/>
                </a:solidFill>
              </a:rPr>
              <a:t>）</a:t>
            </a:r>
            <a:endParaRPr lang="en-US" altLang="zh-CN" sz="1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9075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涵道ppt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涵道">
      <a:majorFont>
        <a:latin typeface="Arial Black"/>
        <a:ea typeface="微软雅黑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1" id="{EBEB87E3-265B-4E5E-9187-0E70A4FBDD96}" vid="{7A9B8D90-3B1A-4E77-A23C-AAE7AF136FDB}"/>
    </a:ext>
  </a:extLst>
</a:theme>
</file>

<file path=ppt/theme/theme2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涵道">
      <a:majorFont>
        <a:latin typeface="Arial Black"/>
        <a:ea typeface="微软雅黑"/>
        <a:cs typeface=""/>
      </a:majorFont>
      <a:minorFont>
        <a:latin typeface="Times New Roman"/>
        <a:ea typeface="楷体"/>
        <a:cs typeface="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1" id="{EBEB87E3-265B-4E5E-9187-0E70A4FBDD96}" vid="{FBB5A973-AED6-4499-A844-44E81FCB436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涵道ppt模板</Template>
  <TotalTime>89</TotalTime>
  <Words>255</Words>
  <Application>Microsoft Office PowerPoint</Application>
  <PresentationFormat>自定义</PresentationFormat>
  <Paragraphs>45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涵道ppt模板</vt:lpstr>
      <vt:lpstr>网状</vt:lpstr>
      <vt:lpstr>手持式软件开发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Shuai</dc:creator>
  <cp:lastModifiedBy>Shuai</cp:lastModifiedBy>
  <cp:revision>31</cp:revision>
  <dcterms:created xsi:type="dcterms:W3CDTF">2022-05-31T07:07:05Z</dcterms:created>
  <dcterms:modified xsi:type="dcterms:W3CDTF">2022-06-07T07:10:16Z</dcterms:modified>
</cp:coreProperties>
</file>