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11F4F-A9DF-D246-8480-1CAFC1F8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AA52CE-5372-4D42-AE57-5B82E6EE0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AB927-1A74-A145-8579-7F6D7C3D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71C6-FAA0-BE4B-B8B8-BCAE325B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2721C-2A9C-2849-AF57-52A2B1EA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3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52017-1964-3041-8201-5A21CF76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A8F1C-314D-814E-AE70-B72FB36A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F0DAD-C2E3-EF41-B0A9-0F53A098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79347-6AFD-E94F-BE55-5E8CEAF4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D18F1-CF81-2048-9B19-821E823D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56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06D72-371B-614F-8AFD-C6EE3ADB2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D7126-929B-C44A-8432-7C86DCE5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6413F-8504-E04C-9F05-313D62DE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371B-A681-F144-B99D-B3CDFD95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BBF98-1B5E-8147-B7C8-B1574F1F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0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429CE-184A-7241-AE5F-65332A3D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255EE-4979-534B-8FE6-1C7F0BC1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D3AF-4D6E-6D4E-A0BC-DFFDB4B2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8494C-E459-744C-AF1C-D6F1B602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47DDE-6859-6543-A873-E35FA53D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0692E-87DA-AF4D-B3D3-1F5C0D15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B50D2-8026-5542-B1CE-FEF40803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2659-1031-B349-963A-6212C040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0E89A-405E-4544-B828-E75CB6FA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4F1A7-7F14-0044-9B28-D790619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76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3F192-F852-9248-89E4-8E64735F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412B-E447-A84C-97FE-3E41C7FB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B2D6F-182A-1148-8725-1CC2973EB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9AA37-1453-C840-B1C5-63748D8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31401-3B45-D541-9819-C3319DC8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805EB-5F7E-F24A-890C-83EA7E7A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10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5605F-63A1-0E4D-9E20-B83D2FF9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C4E15-D46F-504B-AEA0-11834CE9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F30EC-8BAE-294C-9655-437F09E6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4EE6F-222E-9443-B602-E2DDF6AC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17E5E2-24FE-FC48-92A3-2673E71F5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4E70C0-A307-BA47-8C1A-21B4AAE6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19EE42-A1B1-4049-BBBB-468284A3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03EF58-2186-8242-899F-913BA4F2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5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3EF6-6A3C-5049-AB21-CFAE70D2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B7704C-ECC2-DA46-9473-D2D63AB0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F73D91-143E-874B-8E77-5B9C7792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E3864-D01A-8043-858F-67AC222F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5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97C916-F152-0040-9325-E3192025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B55D5A-314A-B044-A23D-057BBF74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41EA6-123D-6E43-B068-16C35895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03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18C44-F1E2-B047-9217-68766797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CDEA6-787E-E140-BF26-5DBBA739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4D788-F96F-C84C-8DE6-D7BD8D647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6FE89-F559-EE42-BD07-C9CD0231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78166-DD25-C341-8BFA-87855D7E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2CD43-4C9C-0543-B47D-4992D8D5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95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3A23B-FE20-914C-ACA5-EBE6765F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B2C9ED-70E0-174A-8934-7EB33B4F0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A5E4F7-3535-CB40-B086-76CB5429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CAB86-2D4F-D84B-8682-B2B7CF47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FF950-8609-C34C-84F9-DF3E866D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2E410-4D0C-1C42-BAD4-CD90894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53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FEB08-706B-EF48-85F6-6125426A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D607-8F0C-D04A-97DC-F624FCDC6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62FC6-E57E-E64C-860B-02F5301D6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BD95-559F-344D-9057-098B05AC117F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98EA1-9EC0-9B45-B580-3F2295334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549C2-1D8D-7647-8145-89E781043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238-FF8C-FE4E-9A76-D64A37AEB8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0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75C914A2-1CBF-484F-AFEB-6961151BE68F}"/>
              </a:ext>
            </a:extLst>
          </p:cNvPr>
          <p:cNvGrpSpPr/>
          <p:nvPr/>
        </p:nvGrpSpPr>
        <p:grpSpPr>
          <a:xfrm>
            <a:off x="548640" y="600935"/>
            <a:ext cx="10648191" cy="5656130"/>
            <a:chOff x="548640" y="600935"/>
            <a:chExt cx="10648191" cy="565613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5335EF58-1063-DD46-9C56-DA9248B3566B}"/>
                </a:ext>
              </a:extLst>
            </p:cNvPr>
            <p:cNvGrpSpPr/>
            <p:nvPr/>
          </p:nvGrpSpPr>
          <p:grpSpPr>
            <a:xfrm>
              <a:off x="1694688" y="600935"/>
              <a:ext cx="9502143" cy="5656130"/>
              <a:chOff x="1706880" y="950487"/>
              <a:chExt cx="9502143" cy="5656130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8E53FC99-86D9-0540-9692-EE5DF8B4971E}"/>
                  </a:ext>
                </a:extLst>
              </p:cNvPr>
              <p:cNvGrpSpPr/>
              <p:nvPr/>
            </p:nvGrpSpPr>
            <p:grpSpPr>
              <a:xfrm>
                <a:off x="1706880" y="1097279"/>
                <a:ext cx="3715512" cy="1538240"/>
                <a:chOff x="2791968" y="1902952"/>
                <a:chExt cx="3715512" cy="153824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AF8D161-DABB-0140-9698-068879A150DB}"/>
                    </a:ext>
                  </a:extLst>
                </p:cNvPr>
                <p:cNvSpPr/>
                <p:nvPr/>
              </p:nvSpPr>
              <p:spPr>
                <a:xfrm>
                  <a:off x="2877312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A8C18EA-04C1-9245-9850-2F2225F22D79}"/>
                    </a:ext>
                  </a:extLst>
                </p:cNvPr>
                <p:cNvSpPr/>
                <p:nvPr/>
              </p:nvSpPr>
              <p:spPr>
                <a:xfrm>
                  <a:off x="3870960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C258772-863D-984D-AA7F-2405B4464CE2}"/>
                    </a:ext>
                  </a:extLst>
                </p:cNvPr>
                <p:cNvSpPr/>
                <p:nvPr/>
              </p:nvSpPr>
              <p:spPr>
                <a:xfrm>
                  <a:off x="4904232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C4924012-6221-8640-BF93-DA46114DDF05}"/>
                    </a:ext>
                  </a:extLst>
                </p:cNvPr>
                <p:cNvSpPr/>
                <p:nvPr/>
              </p:nvSpPr>
              <p:spPr>
                <a:xfrm>
                  <a:off x="5910072" y="2868168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cxnSp>
              <p:nvCxnSpPr>
                <p:cNvPr id="11" name="直线箭头连接符 10">
                  <a:extLst>
                    <a:ext uri="{FF2B5EF4-FFF2-40B4-BE49-F238E27FC236}">
                      <a16:creationId xmlns:a16="http://schemas.microsoft.com/office/drawing/2014/main" id="{267BBEC5-5AEB-A346-AA55-B88109CABFAE}"/>
                    </a:ext>
                  </a:extLst>
                </p:cNvPr>
                <p:cNvCxnSpPr/>
                <p:nvPr/>
              </p:nvCxnSpPr>
              <p:spPr>
                <a:xfrm>
                  <a:off x="3176016" y="2429256"/>
                  <a:ext cx="0" cy="426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0E9AF24-78BB-0949-BEBE-1619A3502584}"/>
                    </a:ext>
                  </a:extLst>
                </p:cNvPr>
                <p:cNvSpPr txBox="1"/>
                <p:nvPr/>
              </p:nvSpPr>
              <p:spPr>
                <a:xfrm>
                  <a:off x="2791968" y="1927336"/>
                  <a:ext cx="10789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head</a:t>
                  </a:r>
                  <a:endParaRPr kumimoji="1" lang="zh-CN" altLang="en-US" dirty="0"/>
                </a:p>
              </p:txBody>
            </p:sp>
            <p:cxnSp>
              <p:nvCxnSpPr>
                <p:cNvPr id="26" name="直线箭头连接符 25">
                  <a:extLst>
                    <a:ext uri="{FF2B5EF4-FFF2-40B4-BE49-F238E27FC236}">
                      <a16:creationId xmlns:a16="http://schemas.microsoft.com/office/drawing/2014/main" id="{FB9EC180-E906-E642-B323-CE8759E400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152" y="3142488"/>
                  <a:ext cx="3108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箭头连接符 26">
                  <a:extLst>
                    <a:ext uri="{FF2B5EF4-FFF2-40B4-BE49-F238E27FC236}">
                      <a16:creationId xmlns:a16="http://schemas.microsoft.com/office/drawing/2014/main" id="{52114454-46EA-9740-960B-BEBC13252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280" y="3154680"/>
                  <a:ext cx="3108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>
                  <a:extLst>
                    <a:ext uri="{FF2B5EF4-FFF2-40B4-BE49-F238E27FC236}">
                      <a16:creationId xmlns:a16="http://schemas.microsoft.com/office/drawing/2014/main" id="{211C16EE-BED4-384B-9B37-F575AEAB3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0408" y="3154680"/>
                  <a:ext cx="3108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0B821DC-DF09-804F-8EF0-291C67EC0B7A}"/>
                    </a:ext>
                  </a:extLst>
                </p:cNvPr>
                <p:cNvSpPr txBox="1"/>
                <p:nvPr/>
              </p:nvSpPr>
              <p:spPr>
                <a:xfrm>
                  <a:off x="4852416" y="1902952"/>
                  <a:ext cx="10789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dirty="0"/>
                    <a:t>原始</a:t>
                  </a: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4D38575-CF2C-9F4D-B49C-E05E7DA5865A}"/>
                  </a:ext>
                </a:extLst>
              </p:cNvPr>
              <p:cNvGrpSpPr/>
              <p:nvPr/>
            </p:nvGrpSpPr>
            <p:grpSpPr>
              <a:xfrm>
                <a:off x="1706880" y="4170664"/>
                <a:ext cx="3715512" cy="1513856"/>
                <a:chOff x="2755392" y="4304776"/>
                <a:chExt cx="3715512" cy="1513856"/>
              </a:xfrm>
            </p:grpSpPr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13FF998E-A6F3-2742-8D9B-C01F8FD53045}"/>
                    </a:ext>
                  </a:extLst>
                </p:cNvPr>
                <p:cNvGrpSpPr/>
                <p:nvPr/>
              </p:nvGrpSpPr>
              <p:grpSpPr>
                <a:xfrm>
                  <a:off x="2755392" y="4304776"/>
                  <a:ext cx="3715512" cy="1513856"/>
                  <a:chOff x="2791968" y="1927336"/>
                  <a:chExt cx="3715512" cy="1513856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3635B24F-20E0-B44F-9FA1-C04EECB514A5}"/>
                      </a:ext>
                    </a:extLst>
                  </p:cNvPr>
                  <p:cNvSpPr/>
                  <p:nvPr/>
                </p:nvSpPr>
                <p:spPr>
                  <a:xfrm>
                    <a:off x="2877312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1</a:t>
                    </a:r>
                    <a:endParaRPr kumimoji="1" lang="zh-CN" altLang="en-US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10902C46-562C-5D4A-8AC6-9418F8E5A71E}"/>
                      </a:ext>
                    </a:extLst>
                  </p:cNvPr>
                  <p:cNvSpPr/>
                  <p:nvPr/>
                </p:nvSpPr>
                <p:spPr>
                  <a:xfrm>
                    <a:off x="3870960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2</a:t>
                    </a:r>
                    <a:endParaRPr kumimoji="1" lang="zh-CN" altLang="en-US" dirty="0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3D40FFED-23BC-9945-A365-2D9D309C50C3}"/>
                      </a:ext>
                    </a:extLst>
                  </p:cNvPr>
                  <p:cNvSpPr/>
                  <p:nvPr/>
                </p:nvSpPr>
                <p:spPr>
                  <a:xfrm>
                    <a:off x="4904232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3</a:t>
                    </a:r>
                    <a:endParaRPr kumimoji="1" lang="zh-CN" altLang="en-US" dirty="0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8E5C2786-1FF9-0F43-9F3D-7F7B471A714C}"/>
                      </a:ext>
                    </a:extLst>
                  </p:cNvPr>
                  <p:cNvSpPr/>
                  <p:nvPr/>
                </p:nvSpPr>
                <p:spPr>
                  <a:xfrm>
                    <a:off x="5910072" y="2868168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4</a:t>
                    </a:r>
                    <a:endParaRPr kumimoji="1" lang="zh-CN" altLang="en-US" dirty="0"/>
                  </a:p>
                </p:txBody>
              </p:sp>
              <p:cxnSp>
                <p:nvCxnSpPr>
                  <p:cNvPr id="35" name="直线箭头连接符 34">
                    <a:extLst>
                      <a:ext uri="{FF2B5EF4-FFF2-40B4-BE49-F238E27FC236}">
                        <a16:creationId xmlns:a16="http://schemas.microsoft.com/office/drawing/2014/main" id="{0E0057EE-D88E-244C-A634-22A5F4DBD135}"/>
                      </a:ext>
                    </a:extLst>
                  </p:cNvPr>
                  <p:cNvCxnSpPr/>
                  <p:nvPr/>
                </p:nvCxnSpPr>
                <p:spPr>
                  <a:xfrm>
                    <a:off x="3176016" y="2429256"/>
                    <a:ext cx="0" cy="426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F40A1605-55ED-1744-A9D7-6FF976F25010}"/>
                      </a:ext>
                    </a:extLst>
                  </p:cNvPr>
                  <p:cNvSpPr txBox="1"/>
                  <p:nvPr/>
                </p:nvSpPr>
                <p:spPr>
                  <a:xfrm>
                    <a:off x="2791968" y="1927336"/>
                    <a:ext cx="10789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/>
                      <a:t>head</a:t>
                    </a:r>
                    <a:endParaRPr kumimoji="1" lang="zh-CN" altLang="en-US" dirty="0"/>
                  </a:p>
                </p:txBody>
              </p:sp>
              <p:cxnSp>
                <p:nvCxnSpPr>
                  <p:cNvPr id="37" name="直线箭头连接符 36">
                    <a:extLst>
                      <a:ext uri="{FF2B5EF4-FFF2-40B4-BE49-F238E27FC236}">
                        <a16:creationId xmlns:a16="http://schemas.microsoft.com/office/drawing/2014/main" id="{DB25977C-A6A4-AF4F-B0AC-7686E9DA7C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2152" y="3142488"/>
                    <a:ext cx="3108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直线箭头连接符 42">
                  <a:extLst>
                    <a:ext uri="{FF2B5EF4-FFF2-40B4-BE49-F238E27FC236}">
                      <a16:creationId xmlns:a16="http://schemas.microsoft.com/office/drawing/2014/main" id="{8D5D5BF2-1E27-D945-9027-4D874295E80B}"/>
                    </a:ext>
                  </a:extLst>
                </p:cNvPr>
                <p:cNvCxnSpPr>
                  <a:stCxn id="34" idx="1"/>
                  <a:endCxn id="33" idx="3"/>
                </p:cNvCxnSpPr>
                <p:nvPr/>
              </p:nvCxnSpPr>
              <p:spPr>
                <a:xfrm flipH="1" flipV="1">
                  <a:off x="5465064" y="5519928"/>
                  <a:ext cx="408432" cy="121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箭头连接符 43">
                  <a:extLst>
                    <a:ext uri="{FF2B5EF4-FFF2-40B4-BE49-F238E27FC236}">
                      <a16:creationId xmlns:a16="http://schemas.microsoft.com/office/drawing/2014/main" id="{D195F2B0-D2D6-8E49-B420-A89A9DA90AB8}"/>
                    </a:ext>
                  </a:extLst>
                </p:cNvPr>
                <p:cNvCxnSpPr/>
                <p:nvPr/>
              </p:nvCxnSpPr>
              <p:spPr>
                <a:xfrm flipH="1" flipV="1">
                  <a:off x="4440936" y="5519928"/>
                  <a:ext cx="408432" cy="121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A3FD30DB-BE60-3C44-8EB4-D6FABCB6E4B0}"/>
                  </a:ext>
                </a:extLst>
              </p:cNvPr>
              <p:cNvGrpSpPr/>
              <p:nvPr/>
            </p:nvGrpSpPr>
            <p:grpSpPr>
              <a:xfrm>
                <a:off x="6950966" y="950487"/>
                <a:ext cx="3715512" cy="1513856"/>
                <a:chOff x="2755392" y="4304776"/>
                <a:chExt cx="3715512" cy="1513856"/>
              </a:xfrm>
            </p:grpSpPr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7C72621-ED4D-8B4D-96A8-8E9684C7B777}"/>
                    </a:ext>
                  </a:extLst>
                </p:cNvPr>
                <p:cNvGrpSpPr/>
                <p:nvPr/>
              </p:nvGrpSpPr>
              <p:grpSpPr>
                <a:xfrm>
                  <a:off x="2755392" y="4304776"/>
                  <a:ext cx="3715512" cy="1513856"/>
                  <a:chOff x="2791968" y="1927336"/>
                  <a:chExt cx="3715512" cy="1513856"/>
                </a:xfrm>
              </p:grpSpPr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1BCD4579-FFB9-C844-9716-9082D0FFB5A7}"/>
                      </a:ext>
                    </a:extLst>
                  </p:cNvPr>
                  <p:cNvSpPr/>
                  <p:nvPr/>
                </p:nvSpPr>
                <p:spPr>
                  <a:xfrm>
                    <a:off x="2877312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1</a:t>
                    </a:r>
                    <a:endParaRPr kumimoji="1" lang="zh-CN" altLang="en-US" dirty="0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75356988-DB80-334A-AAD9-D47974459397}"/>
                      </a:ext>
                    </a:extLst>
                  </p:cNvPr>
                  <p:cNvSpPr/>
                  <p:nvPr/>
                </p:nvSpPr>
                <p:spPr>
                  <a:xfrm>
                    <a:off x="3870960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2</a:t>
                    </a:r>
                    <a:endParaRPr kumimoji="1" lang="zh-CN" altLang="en-US" dirty="0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2FDC71D1-AE44-0145-B2F2-A6B6976A8A41}"/>
                      </a:ext>
                    </a:extLst>
                  </p:cNvPr>
                  <p:cNvSpPr/>
                  <p:nvPr/>
                </p:nvSpPr>
                <p:spPr>
                  <a:xfrm>
                    <a:off x="4904232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3</a:t>
                    </a:r>
                    <a:endParaRPr kumimoji="1" lang="zh-CN" altLang="en-US" dirty="0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788F5463-2AF2-DF48-A88E-43A9DB85EA19}"/>
                      </a:ext>
                    </a:extLst>
                  </p:cNvPr>
                  <p:cNvSpPr/>
                  <p:nvPr/>
                </p:nvSpPr>
                <p:spPr>
                  <a:xfrm>
                    <a:off x="5910072" y="2868168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4</a:t>
                    </a:r>
                    <a:endParaRPr kumimoji="1" lang="zh-CN" altLang="en-US" dirty="0"/>
                  </a:p>
                </p:txBody>
              </p:sp>
              <p:cxnSp>
                <p:nvCxnSpPr>
                  <p:cNvPr id="60" name="直线箭头连接符 59">
                    <a:extLst>
                      <a:ext uri="{FF2B5EF4-FFF2-40B4-BE49-F238E27FC236}">
                        <a16:creationId xmlns:a16="http://schemas.microsoft.com/office/drawing/2014/main" id="{CC9826F9-419B-144E-8A58-07A4A9FCFC48}"/>
                      </a:ext>
                    </a:extLst>
                  </p:cNvPr>
                  <p:cNvCxnSpPr/>
                  <p:nvPr/>
                </p:nvCxnSpPr>
                <p:spPr>
                  <a:xfrm>
                    <a:off x="3176016" y="2429256"/>
                    <a:ext cx="0" cy="426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294A1B4-A760-3C4D-9872-ABB6F36B823D}"/>
                      </a:ext>
                    </a:extLst>
                  </p:cNvPr>
                  <p:cNvSpPr txBox="1"/>
                  <p:nvPr/>
                </p:nvSpPr>
                <p:spPr>
                  <a:xfrm>
                    <a:off x="2791968" y="1927336"/>
                    <a:ext cx="10789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/>
                      <a:t>head</a:t>
                    </a:r>
                    <a:endParaRPr kumimoji="1" lang="zh-CN" altLang="en-US" dirty="0"/>
                  </a:p>
                </p:txBody>
              </p:sp>
              <p:cxnSp>
                <p:nvCxnSpPr>
                  <p:cNvPr id="62" name="直线箭头连接符 61">
                    <a:extLst>
                      <a:ext uri="{FF2B5EF4-FFF2-40B4-BE49-F238E27FC236}">
                        <a16:creationId xmlns:a16="http://schemas.microsoft.com/office/drawing/2014/main" id="{3DD26322-EACD-7E44-BCB6-3A4D74F67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2152" y="3142488"/>
                    <a:ext cx="3108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" name="直线箭头连接符 52">
                  <a:extLst>
                    <a:ext uri="{FF2B5EF4-FFF2-40B4-BE49-F238E27FC236}">
                      <a16:creationId xmlns:a16="http://schemas.microsoft.com/office/drawing/2014/main" id="{4C530AFE-4DD3-C145-975F-B13862D6E3C7}"/>
                    </a:ext>
                  </a:extLst>
                </p:cNvPr>
                <p:cNvCxnSpPr>
                  <a:stCxn id="59" idx="1"/>
                  <a:endCxn id="58" idx="3"/>
                </p:cNvCxnSpPr>
                <p:nvPr/>
              </p:nvCxnSpPr>
              <p:spPr>
                <a:xfrm flipH="1" flipV="1">
                  <a:off x="5465064" y="5519928"/>
                  <a:ext cx="408432" cy="121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箭头连接符 53">
                  <a:extLst>
                    <a:ext uri="{FF2B5EF4-FFF2-40B4-BE49-F238E27FC236}">
                      <a16:creationId xmlns:a16="http://schemas.microsoft.com/office/drawing/2014/main" id="{D69CD7FE-BF41-3543-933A-CA1E9C09BC5B}"/>
                    </a:ext>
                  </a:extLst>
                </p:cNvPr>
                <p:cNvCxnSpPr/>
                <p:nvPr/>
              </p:nvCxnSpPr>
              <p:spPr>
                <a:xfrm flipH="1" flipV="1">
                  <a:off x="4440936" y="5519928"/>
                  <a:ext cx="408432" cy="121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曲线连接符 54">
                  <a:extLst>
                    <a:ext uri="{FF2B5EF4-FFF2-40B4-BE49-F238E27FC236}">
                      <a16:creationId xmlns:a16="http://schemas.microsoft.com/office/drawing/2014/main" id="{AAD13F3C-1840-8E4F-BD28-1DC2C7322035}"/>
                    </a:ext>
                  </a:extLst>
                </p:cNvPr>
                <p:cNvCxnSpPr>
                  <a:stCxn id="57" idx="2"/>
                </p:cNvCxnSpPr>
                <p:nvPr/>
              </p:nvCxnSpPr>
              <p:spPr>
                <a:xfrm rot="5400000" flipH="1">
                  <a:off x="3351276" y="5024628"/>
                  <a:ext cx="185928" cy="1377696"/>
                </a:xfrm>
                <a:prstGeom prst="curvedConnector4">
                  <a:avLst>
                    <a:gd name="adj1" fmla="val -168852"/>
                    <a:gd name="adj2" fmla="val 12544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3B3AF931-CED4-E746-B90D-AE8E6ECC6A18}"/>
                  </a:ext>
                </a:extLst>
              </p:cNvPr>
              <p:cNvGrpSpPr/>
              <p:nvPr/>
            </p:nvGrpSpPr>
            <p:grpSpPr>
              <a:xfrm>
                <a:off x="6876288" y="3941064"/>
                <a:ext cx="3715512" cy="1682496"/>
                <a:chOff x="2755392" y="4136136"/>
                <a:chExt cx="3715512" cy="1682496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F326973C-F5A2-5940-BB3D-47F705A5E45D}"/>
                    </a:ext>
                  </a:extLst>
                </p:cNvPr>
                <p:cNvGrpSpPr/>
                <p:nvPr/>
              </p:nvGrpSpPr>
              <p:grpSpPr>
                <a:xfrm>
                  <a:off x="2755392" y="4136136"/>
                  <a:ext cx="3715512" cy="1682496"/>
                  <a:chOff x="2791968" y="1758696"/>
                  <a:chExt cx="3715512" cy="1682496"/>
                </a:xfrm>
              </p:grpSpPr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EB630D25-8BB9-DF45-BD0A-3F391A715ACA}"/>
                      </a:ext>
                    </a:extLst>
                  </p:cNvPr>
                  <p:cNvSpPr/>
                  <p:nvPr/>
                </p:nvSpPr>
                <p:spPr>
                  <a:xfrm>
                    <a:off x="2877312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1</a:t>
                    </a:r>
                    <a:endParaRPr kumimoji="1" lang="zh-CN" altLang="en-US" dirty="0"/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0DA7B827-1CA9-9145-A636-308CEEB3081A}"/>
                      </a:ext>
                    </a:extLst>
                  </p:cNvPr>
                  <p:cNvSpPr/>
                  <p:nvPr/>
                </p:nvSpPr>
                <p:spPr>
                  <a:xfrm>
                    <a:off x="3870960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2</a:t>
                    </a:r>
                    <a:endParaRPr kumimoji="1" lang="zh-CN" altLang="en-US" dirty="0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70E426A4-579A-EA42-AD4B-C63043ADB47D}"/>
                      </a:ext>
                    </a:extLst>
                  </p:cNvPr>
                  <p:cNvSpPr/>
                  <p:nvPr/>
                </p:nvSpPr>
                <p:spPr>
                  <a:xfrm>
                    <a:off x="4904232" y="285597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3</a:t>
                    </a:r>
                    <a:endParaRPr kumimoji="1" lang="zh-CN" altLang="en-US" dirty="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3BF7A09A-D708-D042-BC60-6C6F41AE59B2}"/>
                      </a:ext>
                    </a:extLst>
                  </p:cNvPr>
                  <p:cNvSpPr/>
                  <p:nvPr/>
                </p:nvSpPr>
                <p:spPr>
                  <a:xfrm>
                    <a:off x="5910072" y="2868168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4</a:t>
                    </a:r>
                    <a:endParaRPr kumimoji="1" lang="zh-CN" altLang="en-US" dirty="0"/>
                  </a:p>
                </p:txBody>
              </p:sp>
              <p:cxnSp>
                <p:nvCxnSpPr>
                  <p:cNvPr id="72" name="直线箭头连接符 71">
                    <a:extLst>
                      <a:ext uri="{FF2B5EF4-FFF2-40B4-BE49-F238E27FC236}">
                        <a16:creationId xmlns:a16="http://schemas.microsoft.com/office/drawing/2014/main" id="{3D962746-8A1C-0844-BACB-442ADE2C2A0C}"/>
                      </a:ext>
                    </a:extLst>
                  </p:cNvPr>
                  <p:cNvCxnSpPr/>
                  <p:nvPr/>
                </p:nvCxnSpPr>
                <p:spPr>
                  <a:xfrm>
                    <a:off x="3176016" y="2429256"/>
                    <a:ext cx="0" cy="426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E9532B3D-DFE8-264D-BB6C-D56E387DA97E}"/>
                      </a:ext>
                    </a:extLst>
                  </p:cNvPr>
                  <p:cNvSpPr txBox="1"/>
                  <p:nvPr/>
                </p:nvSpPr>
                <p:spPr>
                  <a:xfrm>
                    <a:off x="2791968" y="1927336"/>
                    <a:ext cx="10789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dirty="0"/>
                      <a:t>head</a:t>
                    </a:r>
                    <a:endParaRPr kumimoji="1" lang="zh-CN" altLang="en-US" dirty="0"/>
                  </a:p>
                </p:txBody>
              </p:sp>
              <p:cxnSp>
                <p:nvCxnSpPr>
                  <p:cNvPr id="74" name="直线箭头连接符 73">
                    <a:extLst>
                      <a:ext uri="{FF2B5EF4-FFF2-40B4-BE49-F238E27FC236}">
                        <a16:creationId xmlns:a16="http://schemas.microsoft.com/office/drawing/2014/main" id="{1F066138-9DD2-3344-A057-04874AAFE2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02152" y="2357628"/>
                    <a:ext cx="335280" cy="7848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AE6DB70C-D9D6-064E-998F-3DB78E59BA71}"/>
                      </a:ext>
                    </a:extLst>
                  </p:cNvPr>
                  <p:cNvSpPr/>
                  <p:nvPr/>
                </p:nvSpPr>
                <p:spPr>
                  <a:xfrm>
                    <a:off x="3590544" y="1758696"/>
                    <a:ext cx="597408" cy="5730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/>
                      <a:t>null</a:t>
                    </a:r>
                    <a:endParaRPr kumimoji="1" lang="zh-CN" altLang="en-US" dirty="0"/>
                  </a:p>
                </p:txBody>
              </p:sp>
            </p:grpSp>
            <p:cxnSp>
              <p:nvCxnSpPr>
                <p:cNvPr id="65" name="直线箭头连接符 64">
                  <a:extLst>
                    <a:ext uri="{FF2B5EF4-FFF2-40B4-BE49-F238E27FC236}">
                      <a16:creationId xmlns:a16="http://schemas.microsoft.com/office/drawing/2014/main" id="{529549AF-D637-8C43-9754-DE073F2A0A30}"/>
                    </a:ext>
                  </a:extLst>
                </p:cNvPr>
                <p:cNvCxnSpPr>
                  <a:stCxn id="71" idx="1"/>
                  <a:endCxn id="70" idx="3"/>
                </p:cNvCxnSpPr>
                <p:nvPr/>
              </p:nvCxnSpPr>
              <p:spPr>
                <a:xfrm flipH="1" flipV="1">
                  <a:off x="5465064" y="5519928"/>
                  <a:ext cx="408432" cy="121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线箭头连接符 65">
                  <a:extLst>
                    <a:ext uri="{FF2B5EF4-FFF2-40B4-BE49-F238E27FC236}">
                      <a16:creationId xmlns:a16="http://schemas.microsoft.com/office/drawing/2014/main" id="{C68E075D-1AA8-2748-AC45-205E81F58C8A}"/>
                    </a:ext>
                  </a:extLst>
                </p:cNvPr>
                <p:cNvCxnSpPr/>
                <p:nvPr/>
              </p:nvCxnSpPr>
              <p:spPr>
                <a:xfrm flipH="1" flipV="1">
                  <a:off x="4440936" y="5519928"/>
                  <a:ext cx="408432" cy="121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曲线连接符 66">
                  <a:extLst>
                    <a:ext uri="{FF2B5EF4-FFF2-40B4-BE49-F238E27FC236}">
                      <a16:creationId xmlns:a16="http://schemas.microsoft.com/office/drawing/2014/main" id="{82729509-7D35-C542-A3D3-575D6DC67D18}"/>
                    </a:ext>
                  </a:extLst>
                </p:cNvPr>
                <p:cNvCxnSpPr>
                  <a:stCxn id="69" idx="2"/>
                </p:cNvCxnSpPr>
                <p:nvPr/>
              </p:nvCxnSpPr>
              <p:spPr>
                <a:xfrm rot="5400000" flipH="1">
                  <a:off x="3351276" y="5024628"/>
                  <a:ext cx="185928" cy="1377696"/>
                </a:xfrm>
                <a:prstGeom prst="curvedConnector4">
                  <a:avLst>
                    <a:gd name="adj1" fmla="val -168852"/>
                    <a:gd name="adj2" fmla="val 12544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885A12C-71E9-924A-8643-AEE56410BBD5}"/>
                  </a:ext>
                </a:extLst>
              </p:cNvPr>
              <p:cNvSpPr txBox="1"/>
              <p:nvPr/>
            </p:nvSpPr>
            <p:spPr>
              <a:xfrm>
                <a:off x="1941575" y="5860625"/>
                <a:ext cx="36941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reverseListRec(head.next)</a:t>
                </a:r>
                <a:r>
                  <a:rPr lang="zh-CN" altLang="en-US" dirty="0"/>
                  <a:t>后的结果</a:t>
                </a:r>
                <a:endParaRPr lang="en-US" altLang="zh-CN" dirty="0"/>
              </a:p>
              <a:p>
                <a:endParaRPr kumimoji="1" lang="zh-CN" altLang="en-US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2EB56DB-8A51-CF4C-B277-D64DC98AE50B}"/>
                  </a:ext>
                </a:extLst>
              </p:cNvPr>
              <p:cNvSpPr txBox="1"/>
              <p:nvPr/>
            </p:nvSpPr>
            <p:spPr>
              <a:xfrm>
                <a:off x="7260336" y="2885634"/>
                <a:ext cx="36941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head.next.next=head</a:t>
                </a:r>
                <a:r>
                  <a:rPr lang="zh-CN" altLang="en-US" dirty="0"/>
                  <a:t>后的结果</a:t>
                </a:r>
                <a:endParaRPr lang="en-US" altLang="zh-CN" dirty="0"/>
              </a:p>
              <a:p>
                <a:endParaRPr kumimoji="1" lang="zh-CN" altLang="en-US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C2B5E6D7-E527-7B4B-8394-814715B2115F}"/>
                  </a:ext>
                </a:extLst>
              </p:cNvPr>
              <p:cNvSpPr txBox="1"/>
              <p:nvPr/>
            </p:nvSpPr>
            <p:spPr>
              <a:xfrm>
                <a:off x="7514845" y="5960286"/>
                <a:ext cx="36941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head.next=null</a:t>
                </a:r>
                <a:r>
                  <a:rPr lang="zh-CN" altLang="en-US" dirty="0"/>
                  <a:t>后的结果</a:t>
                </a:r>
                <a:endParaRPr lang="en-US" altLang="zh-CN" dirty="0"/>
              </a:p>
              <a:p>
                <a:endParaRPr kumimoji="1" lang="zh-CN" altLang="en-US" dirty="0"/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0C5E3BB-1E93-EA4C-B8EC-245CB66EEAE8}"/>
                </a:ext>
              </a:extLst>
            </p:cNvPr>
            <p:cNvSpPr txBox="1"/>
            <p:nvPr/>
          </p:nvSpPr>
          <p:spPr>
            <a:xfrm>
              <a:off x="560832" y="1916671"/>
              <a:ext cx="1133856" cy="36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step1</a:t>
              </a:r>
              <a:endParaRPr kumimoji="1"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A38E65E-3D11-F14E-99BD-12D397AE7210}"/>
                </a:ext>
              </a:extLst>
            </p:cNvPr>
            <p:cNvSpPr txBox="1"/>
            <p:nvPr/>
          </p:nvSpPr>
          <p:spPr>
            <a:xfrm>
              <a:off x="548640" y="4842751"/>
              <a:ext cx="1133856" cy="36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step2</a:t>
              </a:r>
              <a:endParaRPr kumimoji="1"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9F8F50A-8081-7D49-A700-496D414FDD9C}"/>
                </a:ext>
              </a:extLst>
            </p:cNvPr>
            <p:cNvSpPr txBox="1"/>
            <p:nvPr/>
          </p:nvSpPr>
          <p:spPr>
            <a:xfrm>
              <a:off x="6032755" y="1647703"/>
              <a:ext cx="1133856" cy="36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step3</a:t>
              </a:r>
              <a:endParaRPr kumimoji="1"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AD036E6-DC36-634D-8F18-22C2BB0FB977}"/>
                </a:ext>
              </a:extLst>
            </p:cNvPr>
            <p:cNvSpPr txBox="1"/>
            <p:nvPr/>
          </p:nvSpPr>
          <p:spPr>
            <a:xfrm>
              <a:off x="6071616" y="4598911"/>
              <a:ext cx="1133856" cy="36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step4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58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408EFC-61F0-EA4E-A90B-67DBDE895D6E}"/>
              </a:ext>
            </a:extLst>
          </p:cNvPr>
          <p:cNvGrpSpPr/>
          <p:nvPr/>
        </p:nvGrpSpPr>
        <p:grpSpPr>
          <a:xfrm>
            <a:off x="1694688" y="600935"/>
            <a:ext cx="9502143" cy="5656130"/>
            <a:chOff x="1706880" y="950487"/>
            <a:chExt cx="9502143" cy="5656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C41F0A8-C9A0-F646-B798-317DC2EA7D19}"/>
                </a:ext>
              </a:extLst>
            </p:cNvPr>
            <p:cNvGrpSpPr/>
            <p:nvPr/>
          </p:nvGrpSpPr>
          <p:grpSpPr>
            <a:xfrm>
              <a:off x="1706880" y="1097279"/>
              <a:ext cx="3715512" cy="1538240"/>
              <a:chOff x="2791968" y="1902952"/>
              <a:chExt cx="3715512" cy="153824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9B19BC8-6AB5-E34B-A2D6-513EE3C24AAD}"/>
                  </a:ext>
                </a:extLst>
              </p:cNvPr>
              <p:cNvSpPr/>
              <p:nvPr/>
            </p:nvSpPr>
            <p:spPr>
              <a:xfrm>
                <a:off x="2877312" y="2855976"/>
                <a:ext cx="597408" cy="573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67834D9-F84D-2947-A2FB-1EE3BB7190A2}"/>
                  </a:ext>
                </a:extLst>
              </p:cNvPr>
              <p:cNvSpPr/>
              <p:nvPr/>
            </p:nvSpPr>
            <p:spPr>
              <a:xfrm>
                <a:off x="3870960" y="2855976"/>
                <a:ext cx="597408" cy="573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9C069C8-5A1D-2541-90E7-D86297D77FD3}"/>
                  </a:ext>
                </a:extLst>
              </p:cNvPr>
              <p:cNvSpPr/>
              <p:nvPr/>
            </p:nvSpPr>
            <p:spPr>
              <a:xfrm>
                <a:off x="4904232" y="2855976"/>
                <a:ext cx="597408" cy="573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EFEA4BE-2344-D240-98CF-83D5AF9E6B37}"/>
                  </a:ext>
                </a:extLst>
              </p:cNvPr>
              <p:cNvSpPr/>
              <p:nvPr/>
            </p:nvSpPr>
            <p:spPr>
              <a:xfrm>
                <a:off x="5910072" y="2868168"/>
                <a:ext cx="597408" cy="573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  <p:cxnSp>
            <p:nvCxnSpPr>
              <p:cNvPr id="49" name="直线箭头连接符 48">
                <a:extLst>
                  <a:ext uri="{FF2B5EF4-FFF2-40B4-BE49-F238E27FC236}">
                    <a16:creationId xmlns:a16="http://schemas.microsoft.com/office/drawing/2014/main" id="{A6ECFB89-7A02-4746-BA83-FE65A4F56C03}"/>
                  </a:ext>
                </a:extLst>
              </p:cNvPr>
              <p:cNvCxnSpPr/>
              <p:nvPr/>
            </p:nvCxnSpPr>
            <p:spPr>
              <a:xfrm>
                <a:off x="3176016" y="2429256"/>
                <a:ext cx="0" cy="42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6168C39-D1A6-E84C-85BF-DAC5CB0EBCF1}"/>
                  </a:ext>
                </a:extLst>
              </p:cNvPr>
              <p:cNvSpPr txBox="1"/>
              <p:nvPr/>
            </p:nvSpPr>
            <p:spPr>
              <a:xfrm>
                <a:off x="2791968" y="1927336"/>
                <a:ext cx="1078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head</a:t>
                </a:r>
                <a:endParaRPr kumimoji="1" lang="zh-CN" altLang="en-US" dirty="0"/>
              </a:p>
            </p:txBody>
          </p:sp>
          <p:cxnSp>
            <p:nvCxnSpPr>
              <p:cNvPr id="51" name="直线箭头连接符 50">
                <a:extLst>
                  <a:ext uri="{FF2B5EF4-FFF2-40B4-BE49-F238E27FC236}">
                    <a16:creationId xmlns:a16="http://schemas.microsoft.com/office/drawing/2014/main" id="{986F5FA5-1A7B-CC48-8B7C-24EC3E14A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2152" y="3142488"/>
                <a:ext cx="310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1">
                <a:extLst>
                  <a:ext uri="{FF2B5EF4-FFF2-40B4-BE49-F238E27FC236}">
                    <a16:creationId xmlns:a16="http://schemas.microsoft.com/office/drawing/2014/main" id="{ADAE00C6-0538-294A-8C86-3A54A57F4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6280" y="3154680"/>
                <a:ext cx="310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803C96F0-1878-5E42-B3B1-226696FED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408" y="3154680"/>
                <a:ext cx="310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2EE7936-13C6-5243-A590-591660A3A8E4}"/>
                  </a:ext>
                </a:extLst>
              </p:cNvPr>
              <p:cNvSpPr txBox="1"/>
              <p:nvPr/>
            </p:nvSpPr>
            <p:spPr>
              <a:xfrm>
                <a:off x="4852416" y="1902952"/>
                <a:ext cx="1078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原始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4CC3E71-0684-CB4D-A682-EDB78CD10BA3}"/>
                </a:ext>
              </a:extLst>
            </p:cNvPr>
            <p:cNvGrpSpPr/>
            <p:nvPr/>
          </p:nvGrpSpPr>
          <p:grpSpPr>
            <a:xfrm>
              <a:off x="1706880" y="4170664"/>
              <a:ext cx="3715512" cy="1513856"/>
              <a:chOff x="2755392" y="4304776"/>
              <a:chExt cx="3715512" cy="1513856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266EF25-2759-F848-85B6-AE62086AA5B7}"/>
                  </a:ext>
                </a:extLst>
              </p:cNvPr>
              <p:cNvGrpSpPr/>
              <p:nvPr/>
            </p:nvGrpSpPr>
            <p:grpSpPr>
              <a:xfrm>
                <a:off x="2755392" y="4304776"/>
                <a:ext cx="3715512" cy="1513856"/>
                <a:chOff x="2791968" y="1927336"/>
                <a:chExt cx="3715512" cy="1513856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6F03A8E4-E31B-994E-B81F-CBD3EA941758}"/>
                    </a:ext>
                  </a:extLst>
                </p:cNvPr>
                <p:cNvSpPr/>
                <p:nvPr/>
              </p:nvSpPr>
              <p:spPr>
                <a:xfrm>
                  <a:off x="2877312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898E744-FE23-3B4C-A816-0325ADEDEAE4}"/>
                    </a:ext>
                  </a:extLst>
                </p:cNvPr>
                <p:cNvSpPr/>
                <p:nvPr/>
              </p:nvSpPr>
              <p:spPr>
                <a:xfrm>
                  <a:off x="3870960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692E16-8AA5-1F43-A7AF-D7FDAAE98EE1}"/>
                    </a:ext>
                  </a:extLst>
                </p:cNvPr>
                <p:cNvSpPr/>
                <p:nvPr/>
              </p:nvSpPr>
              <p:spPr>
                <a:xfrm>
                  <a:off x="4904232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EF07B8C-0166-C149-A29B-1C5FE5B15109}"/>
                    </a:ext>
                  </a:extLst>
                </p:cNvPr>
                <p:cNvSpPr/>
                <p:nvPr/>
              </p:nvSpPr>
              <p:spPr>
                <a:xfrm>
                  <a:off x="5910072" y="2868168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cxnSp>
              <p:nvCxnSpPr>
                <p:cNvPr id="42" name="直线箭头连接符 41">
                  <a:extLst>
                    <a:ext uri="{FF2B5EF4-FFF2-40B4-BE49-F238E27FC236}">
                      <a16:creationId xmlns:a16="http://schemas.microsoft.com/office/drawing/2014/main" id="{0F8A4118-923F-4D49-91EC-1324AD93F7D3}"/>
                    </a:ext>
                  </a:extLst>
                </p:cNvPr>
                <p:cNvCxnSpPr/>
                <p:nvPr/>
              </p:nvCxnSpPr>
              <p:spPr>
                <a:xfrm>
                  <a:off x="3176016" y="2429256"/>
                  <a:ext cx="0" cy="426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7BFC219-1A44-364A-BB1B-5FFA7BBA8F7A}"/>
                    </a:ext>
                  </a:extLst>
                </p:cNvPr>
                <p:cNvSpPr txBox="1"/>
                <p:nvPr/>
              </p:nvSpPr>
              <p:spPr>
                <a:xfrm>
                  <a:off x="2791968" y="1927336"/>
                  <a:ext cx="10789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head</a:t>
                  </a:r>
                  <a:endParaRPr kumimoji="1" lang="zh-CN" altLang="en-US" dirty="0"/>
                </a:p>
              </p:txBody>
            </p:sp>
            <p:cxnSp>
              <p:nvCxnSpPr>
                <p:cNvPr id="44" name="直线箭头连接符 43">
                  <a:extLst>
                    <a:ext uri="{FF2B5EF4-FFF2-40B4-BE49-F238E27FC236}">
                      <a16:creationId xmlns:a16="http://schemas.microsoft.com/office/drawing/2014/main" id="{A4C3354A-CD7C-DB4E-A8C4-ED80FA8E5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152" y="3142488"/>
                  <a:ext cx="3108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C3AC46B3-BB8B-8B41-A6CF-D6A848F38F42}"/>
                  </a:ext>
                </a:extLst>
              </p:cNvPr>
              <p:cNvCxnSpPr>
                <a:stCxn id="41" idx="1"/>
                <a:endCxn id="40" idx="3"/>
              </p:cNvCxnSpPr>
              <p:nvPr/>
            </p:nvCxnSpPr>
            <p:spPr>
              <a:xfrm flipH="1" flipV="1">
                <a:off x="5465064" y="5519928"/>
                <a:ext cx="408432" cy="1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1A2E1F6A-DF45-C843-9DB1-8EB57DD7595D}"/>
                  </a:ext>
                </a:extLst>
              </p:cNvPr>
              <p:cNvCxnSpPr/>
              <p:nvPr/>
            </p:nvCxnSpPr>
            <p:spPr>
              <a:xfrm flipH="1" flipV="1">
                <a:off x="4440936" y="5519928"/>
                <a:ext cx="408432" cy="1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7EDB27F-7998-0C46-BE1A-0F1087741244}"/>
                </a:ext>
              </a:extLst>
            </p:cNvPr>
            <p:cNvGrpSpPr/>
            <p:nvPr/>
          </p:nvGrpSpPr>
          <p:grpSpPr>
            <a:xfrm>
              <a:off x="6950966" y="950487"/>
              <a:ext cx="3715512" cy="1513856"/>
              <a:chOff x="2755392" y="4304776"/>
              <a:chExt cx="3715512" cy="1513856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0E71C35-6B3D-874A-B0F2-C400AC932A80}"/>
                  </a:ext>
                </a:extLst>
              </p:cNvPr>
              <p:cNvGrpSpPr/>
              <p:nvPr/>
            </p:nvGrpSpPr>
            <p:grpSpPr>
              <a:xfrm>
                <a:off x="2755392" y="4304776"/>
                <a:ext cx="3715512" cy="1513856"/>
                <a:chOff x="2791968" y="1927336"/>
                <a:chExt cx="3715512" cy="151385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0FEFDD17-3925-4940-BFAB-AF283DCBAD13}"/>
                    </a:ext>
                  </a:extLst>
                </p:cNvPr>
                <p:cNvSpPr/>
                <p:nvPr/>
              </p:nvSpPr>
              <p:spPr>
                <a:xfrm>
                  <a:off x="2877312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56D1918-D991-2948-B382-3F93576675B9}"/>
                    </a:ext>
                  </a:extLst>
                </p:cNvPr>
                <p:cNvSpPr/>
                <p:nvPr/>
              </p:nvSpPr>
              <p:spPr>
                <a:xfrm>
                  <a:off x="3870960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B3607D5-A9E3-9143-8A13-3D1E463469A7}"/>
                    </a:ext>
                  </a:extLst>
                </p:cNvPr>
                <p:cNvSpPr/>
                <p:nvPr/>
              </p:nvSpPr>
              <p:spPr>
                <a:xfrm>
                  <a:off x="4904232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4D2E80F-E0E9-AD47-AB8E-BB945E72F4B3}"/>
                    </a:ext>
                  </a:extLst>
                </p:cNvPr>
                <p:cNvSpPr/>
                <p:nvPr/>
              </p:nvSpPr>
              <p:spPr>
                <a:xfrm>
                  <a:off x="5910072" y="2868168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cxnSp>
              <p:nvCxnSpPr>
                <p:cNvPr id="32" name="直线箭头连接符 31">
                  <a:extLst>
                    <a:ext uri="{FF2B5EF4-FFF2-40B4-BE49-F238E27FC236}">
                      <a16:creationId xmlns:a16="http://schemas.microsoft.com/office/drawing/2014/main" id="{B6755DC2-8F46-4443-8340-AD299DE92786}"/>
                    </a:ext>
                  </a:extLst>
                </p:cNvPr>
                <p:cNvCxnSpPr/>
                <p:nvPr/>
              </p:nvCxnSpPr>
              <p:spPr>
                <a:xfrm>
                  <a:off x="3176016" y="2429256"/>
                  <a:ext cx="0" cy="426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38651B4-92F4-EB43-88C8-2793CACEAF68}"/>
                    </a:ext>
                  </a:extLst>
                </p:cNvPr>
                <p:cNvSpPr txBox="1"/>
                <p:nvPr/>
              </p:nvSpPr>
              <p:spPr>
                <a:xfrm>
                  <a:off x="2791968" y="1927336"/>
                  <a:ext cx="10789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head</a:t>
                  </a:r>
                  <a:endParaRPr kumimoji="1" lang="zh-CN" altLang="en-US" dirty="0"/>
                </a:p>
              </p:txBody>
            </p: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FC757E84-B3EA-4D48-ACDA-B07D39082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152" y="3142488"/>
                  <a:ext cx="3108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线箭头连接符 24">
                <a:extLst>
                  <a:ext uri="{FF2B5EF4-FFF2-40B4-BE49-F238E27FC236}">
                    <a16:creationId xmlns:a16="http://schemas.microsoft.com/office/drawing/2014/main" id="{757A4FCF-B19C-FE4B-A1A9-D2727A542E74}"/>
                  </a:ext>
                </a:extLst>
              </p:cNvPr>
              <p:cNvCxnSpPr>
                <a:stCxn id="31" idx="1"/>
                <a:endCxn id="30" idx="3"/>
              </p:cNvCxnSpPr>
              <p:nvPr/>
            </p:nvCxnSpPr>
            <p:spPr>
              <a:xfrm flipH="1" flipV="1">
                <a:off x="5465064" y="5519928"/>
                <a:ext cx="408432" cy="1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A1227AB9-F284-A044-9421-7683FD9FA34D}"/>
                  </a:ext>
                </a:extLst>
              </p:cNvPr>
              <p:cNvCxnSpPr/>
              <p:nvPr/>
            </p:nvCxnSpPr>
            <p:spPr>
              <a:xfrm flipH="1" flipV="1">
                <a:off x="4440936" y="5519928"/>
                <a:ext cx="408432" cy="1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>
                <a:extLst>
                  <a:ext uri="{FF2B5EF4-FFF2-40B4-BE49-F238E27FC236}">
                    <a16:creationId xmlns:a16="http://schemas.microsoft.com/office/drawing/2014/main" id="{88581FDA-1325-BF43-AE2E-FE2746CEE965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 rot="5400000" flipH="1">
                <a:off x="3351276" y="5024628"/>
                <a:ext cx="185928" cy="1377696"/>
              </a:xfrm>
              <a:prstGeom prst="curvedConnector4">
                <a:avLst>
                  <a:gd name="adj1" fmla="val -168852"/>
                  <a:gd name="adj2" fmla="val 1254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6EFF5C6-80CB-4A4D-BDE3-F337D8A516DC}"/>
                </a:ext>
              </a:extLst>
            </p:cNvPr>
            <p:cNvGrpSpPr/>
            <p:nvPr/>
          </p:nvGrpSpPr>
          <p:grpSpPr>
            <a:xfrm>
              <a:off x="6876288" y="3941064"/>
              <a:ext cx="3715512" cy="1682496"/>
              <a:chOff x="2755392" y="4136136"/>
              <a:chExt cx="3715512" cy="1682496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9DEAA570-A72D-644D-86BA-409794FE9FBD}"/>
                  </a:ext>
                </a:extLst>
              </p:cNvPr>
              <p:cNvGrpSpPr/>
              <p:nvPr/>
            </p:nvGrpSpPr>
            <p:grpSpPr>
              <a:xfrm>
                <a:off x="2755392" y="4136136"/>
                <a:ext cx="3715512" cy="1682496"/>
                <a:chOff x="2791968" y="1758696"/>
                <a:chExt cx="3715512" cy="168249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1207BEA-80EC-0542-8640-4D6C77556F83}"/>
                    </a:ext>
                  </a:extLst>
                </p:cNvPr>
                <p:cNvSpPr/>
                <p:nvPr/>
              </p:nvSpPr>
              <p:spPr>
                <a:xfrm>
                  <a:off x="2877312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2F847BA-611B-F340-AB43-87B8371F04BA}"/>
                    </a:ext>
                  </a:extLst>
                </p:cNvPr>
                <p:cNvSpPr/>
                <p:nvPr/>
              </p:nvSpPr>
              <p:spPr>
                <a:xfrm>
                  <a:off x="3870960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B0DF606-22CB-2345-9FAC-640EFF500758}"/>
                    </a:ext>
                  </a:extLst>
                </p:cNvPr>
                <p:cNvSpPr/>
                <p:nvPr/>
              </p:nvSpPr>
              <p:spPr>
                <a:xfrm>
                  <a:off x="4904232" y="285597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AC8110F-0786-C14D-A5F3-B1D72A55D616}"/>
                    </a:ext>
                  </a:extLst>
                </p:cNvPr>
                <p:cNvSpPr/>
                <p:nvPr/>
              </p:nvSpPr>
              <p:spPr>
                <a:xfrm>
                  <a:off x="5910072" y="2868168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cxnSp>
              <p:nvCxnSpPr>
                <p:cNvPr id="20" name="直线箭头连接符 19">
                  <a:extLst>
                    <a:ext uri="{FF2B5EF4-FFF2-40B4-BE49-F238E27FC236}">
                      <a16:creationId xmlns:a16="http://schemas.microsoft.com/office/drawing/2014/main" id="{2488C536-2338-3B4E-B4B3-732FA9E4CB64}"/>
                    </a:ext>
                  </a:extLst>
                </p:cNvPr>
                <p:cNvCxnSpPr/>
                <p:nvPr/>
              </p:nvCxnSpPr>
              <p:spPr>
                <a:xfrm>
                  <a:off x="3176016" y="2429256"/>
                  <a:ext cx="0" cy="426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9719D33-BF6D-7144-B9C0-D6B7F8C640E4}"/>
                    </a:ext>
                  </a:extLst>
                </p:cNvPr>
                <p:cNvSpPr txBox="1"/>
                <p:nvPr/>
              </p:nvSpPr>
              <p:spPr>
                <a:xfrm>
                  <a:off x="2791968" y="1927336"/>
                  <a:ext cx="10789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head</a:t>
                  </a:r>
                  <a:endParaRPr kumimoji="1" lang="zh-CN" altLang="en-US" dirty="0"/>
                </a:p>
              </p:txBody>
            </p: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8C5E3BF8-690C-AA4D-9577-3628A8D69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2152" y="2357628"/>
                  <a:ext cx="335280" cy="784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AD570325-7942-0A47-89EF-9E8514AEFC35}"/>
                    </a:ext>
                  </a:extLst>
                </p:cNvPr>
                <p:cNvSpPr/>
                <p:nvPr/>
              </p:nvSpPr>
              <p:spPr>
                <a:xfrm>
                  <a:off x="3590544" y="1758696"/>
                  <a:ext cx="597408" cy="573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null</a:t>
                  </a:r>
                  <a:endParaRPr kumimoji="1" lang="zh-CN" altLang="en-US" dirty="0"/>
                </a:p>
              </p:txBody>
            </p:sp>
          </p:grp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3482FC6E-965A-F240-8EAC-552E9055C4ED}"/>
                  </a:ext>
                </a:extLst>
              </p:cNvPr>
              <p:cNvCxnSpPr>
                <a:stCxn id="19" idx="1"/>
                <a:endCxn id="18" idx="3"/>
              </p:cNvCxnSpPr>
              <p:nvPr/>
            </p:nvCxnSpPr>
            <p:spPr>
              <a:xfrm flipH="1" flipV="1">
                <a:off x="5465064" y="5519928"/>
                <a:ext cx="408432" cy="1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F8DAC9C7-8D7E-B146-8E67-6B47023A8F30}"/>
                  </a:ext>
                </a:extLst>
              </p:cNvPr>
              <p:cNvCxnSpPr/>
              <p:nvPr/>
            </p:nvCxnSpPr>
            <p:spPr>
              <a:xfrm flipH="1" flipV="1">
                <a:off x="4440936" y="5519928"/>
                <a:ext cx="408432" cy="12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曲线连接符 14">
                <a:extLst>
                  <a:ext uri="{FF2B5EF4-FFF2-40B4-BE49-F238E27FC236}">
                    <a16:creationId xmlns:a16="http://schemas.microsoft.com/office/drawing/2014/main" id="{1A11211C-207D-2D4E-8FE7-84767B1A8962}"/>
                  </a:ext>
                </a:extLst>
              </p:cNvPr>
              <p:cNvCxnSpPr>
                <a:stCxn id="17" idx="2"/>
              </p:cNvCxnSpPr>
              <p:nvPr/>
            </p:nvCxnSpPr>
            <p:spPr>
              <a:xfrm rot="5400000" flipH="1">
                <a:off x="3351276" y="5024628"/>
                <a:ext cx="185928" cy="1377696"/>
              </a:xfrm>
              <a:prstGeom prst="curvedConnector4">
                <a:avLst>
                  <a:gd name="adj1" fmla="val -168852"/>
                  <a:gd name="adj2" fmla="val 1254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0ED58D-E27B-FC45-9944-DC662CC68ADF}"/>
                </a:ext>
              </a:extLst>
            </p:cNvPr>
            <p:cNvSpPr txBox="1"/>
            <p:nvPr/>
          </p:nvSpPr>
          <p:spPr>
            <a:xfrm>
              <a:off x="1941575" y="5860625"/>
              <a:ext cx="3694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reverseListRec(head.next)</a:t>
              </a:r>
              <a:r>
                <a:rPr lang="zh-CN" altLang="en-US" dirty="0"/>
                <a:t>后的结果</a:t>
              </a:r>
              <a:endParaRPr lang="en-US" altLang="zh-CN" dirty="0"/>
            </a:p>
            <a:p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B316BB2-CB3C-2A42-AFA3-9C162FB0B24F}"/>
                </a:ext>
              </a:extLst>
            </p:cNvPr>
            <p:cNvSpPr txBox="1"/>
            <p:nvPr/>
          </p:nvSpPr>
          <p:spPr>
            <a:xfrm>
              <a:off x="7260336" y="2885634"/>
              <a:ext cx="3694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head.next.next=head</a:t>
              </a:r>
              <a:r>
                <a:rPr lang="zh-CN" altLang="en-US" dirty="0"/>
                <a:t>后的结果</a:t>
              </a:r>
              <a:endParaRPr lang="en-US" altLang="zh-CN" dirty="0"/>
            </a:p>
            <a:p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572A59-A1F4-044F-9BAF-B868B9AFBC45}"/>
                </a:ext>
              </a:extLst>
            </p:cNvPr>
            <p:cNvSpPr txBox="1"/>
            <p:nvPr/>
          </p:nvSpPr>
          <p:spPr>
            <a:xfrm>
              <a:off x="7514845" y="5960286"/>
              <a:ext cx="3694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head.next=null</a:t>
              </a:r>
              <a:r>
                <a:rPr lang="zh-CN" altLang="en-US" dirty="0"/>
                <a:t>后的结果</a:t>
              </a:r>
              <a:endParaRPr lang="en-US" altLang="zh-CN" dirty="0"/>
            </a:p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82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102</Words>
  <Application>Microsoft Macintosh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3</cp:revision>
  <dcterms:created xsi:type="dcterms:W3CDTF">2019-06-21T11:11:23Z</dcterms:created>
  <dcterms:modified xsi:type="dcterms:W3CDTF">2019-06-21T11:36:24Z</dcterms:modified>
</cp:coreProperties>
</file>