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>
        <p:scale>
          <a:sx n="75" d="100"/>
          <a:sy n="75" d="100"/>
        </p:scale>
        <p:origin x="49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A396-47F2-0BC9-B531-6A9A4586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87AF-C7B5-3B0F-034A-8F6B08C80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E7D0A-A27E-EBD5-6E24-1239BBB6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AFD3-345E-6377-1649-A13D91A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F1AFC-484C-988E-2ADF-B13A2D2B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27AC-A731-0365-A3DB-A3187B89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B1DA1-27A5-B52C-5DFE-A4DFF4FB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FFC2E-E085-E463-6930-3656AF9A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F8D31-EF22-8402-6E56-DE88EF7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85681-E2BD-8432-BD37-8383384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30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A8467-BB19-5748-D212-6592825FD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A6825-E263-48DA-7D07-18EE73FB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47A08-E4C5-484F-3F75-C4E8549D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AE1B1-789D-EB10-E6DE-9FBD524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25C7C-3F92-C44A-F1E6-EB45DBFE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6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BBBA-F3CD-A8E7-FD75-F81CE7B2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F55B5-16A2-5B12-886B-F71D3116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300F4-4D5A-BF64-8E20-23526996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9A9BA-B4FA-9DD0-E663-0E50838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D9ADE-1721-470D-3114-5B77C0EE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0A88-700A-60AF-C572-289069C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1004D-B78F-FC1E-B3E1-170A6CAA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C2082-ABFE-0697-B3F2-E947779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A7D4D-3B43-4732-72E0-F6DC3191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19F5F-8941-C511-C9B0-5ED5EA1B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2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F782-A0AB-DF6E-0510-E5EB78CE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840E3-B927-5E76-FCB4-4519F2A05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97B2C-57EE-A55E-B2F8-3B78C754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8C167-5EB2-418D-1179-0EEA4C9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3AF0B-E5CE-1185-98E6-7B51BD4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6B7F7-7D2B-0AD0-C106-95F2226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6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D86D2-6849-149F-7D97-75C8E1C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E07C2-5561-1987-4DA7-9A7F1649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9675B-D38C-E40A-5A76-0F30CACF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E78AD4-BCFB-6563-4C35-10F09DAC9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28D9F5-9CC1-2079-E4F2-C48FB4162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0CB400-8545-A840-79D4-F5A548B4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D2DF6E-B178-3B60-1809-085F91A3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639A70-4A64-A666-EE00-FCD194C9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3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60EF-36BB-521E-E779-710072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1AF868-25B6-6821-936A-B080083D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1A6C8-2BF8-7AE1-199F-51A75A80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E5A41-2A2F-C95E-89FB-EA507003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1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36967A-3CAB-855F-B5BA-84FF0AF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F99BA-176D-16CE-B584-F14C683B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9D378-9DBB-1A91-85E5-C6209CC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8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AB894-1041-D7F4-18C1-83CEE37E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10D97-E707-48F8-43E1-CE84D5C3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7E3F7-29B0-AF76-4797-0B9CBFE4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7543F4-0FD0-FAC2-0322-C0FCDDB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FBE4C-7DE8-8F82-5FF3-C129B840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7935B9-DF1E-0AE5-0572-4537E7B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A333F-A8A1-CD0B-3760-DA6900C3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0C4AE-08CF-6782-9664-AB0178EF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A4348D-9AC0-1DCD-D6B5-59F0BBBAA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755C9-10EC-0B71-66F0-C16F6EB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F6F20-39E8-6576-2F1F-94040CC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0F68D-6F61-0CA5-3295-96DEA69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5E40A7-82AD-E538-BC0B-1D9A9A0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44486-C6A7-C8D5-8774-521275B5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A01EB-372F-74F0-6566-130510F9E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1EE0-94F6-462A-8F98-93C44F6CA245}" type="datetimeFigureOut">
              <a:rPr lang="es-CO" smtClean="0"/>
              <a:t>22/07/2023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B892C-CDE7-983F-BD8A-598F75FF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6AB75-4440-71C0-EB1A-3F0B15C2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69D-53A5-4176-B6D3-59503085E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3BAF-BEDB-2DCA-FC8E-19F6EA29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QUE DEBES CONOCER PARA GANAR CUALQUER BATALLA?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DF631-4B6C-3F0C-D19A-06AC0A24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NELSON JULIO MARTINEZ</a:t>
            </a:r>
          </a:p>
          <a:p>
            <a:r>
              <a:rPr lang="es-ES" dirty="0"/>
              <a:t>LUIS JOSE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8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969B5-3AC7-312B-5DD7-002CD028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F34D4-07A4-AF47-6B4C-E8C14B37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¡Bienvenidos, guerreros intrépidos, a esta breve presentación sobre el poder del conocimiento antes de entrar en batalla!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E759-79B8-74A1-2BB0-F2E64D5F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642DC-CADB-9D16-51AF-4C9E56EF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¡Hola a todos! Hoy quiero hablarles que en el campo de batalla, la diferencia entre la victoria y la derrota a menudo radica en el conocimiento que poseemos. El saber es una espada afilada que puede cortar a través de la incertidumbre y la confusión, guiándonos hacia la gloria o la supervivencia</a:t>
            </a:r>
          </a:p>
        </p:txBody>
      </p:sp>
    </p:spTree>
    <p:extLst>
      <p:ext uri="{BB962C8B-B14F-4D97-AF65-F5344CB8AC3E}">
        <p14:creationId xmlns:p14="http://schemas.microsoft.com/office/powerpoint/2010/main" val="6012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30A1-FD1E-4F20-DACF-3AFD8FE8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B452-6521-1B77-5284-834AF63F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Imaginen que nuestra vida es como un campo de batalla, lleno de desafíos y obstáculos que debemos superar. En este "campo", el saber es nuestra arma secreta. Cuando enfrentamos problemas o decisiones difíciles, el conocimiento nos proporciona una guía valiosa.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a las personas que nos rodean, entender sus puntos de vista y emociones, nos ayuda a establecer conexiones más fuertes y a resolver conflictos. Al comprender sus fortalezas y debilidades, podemos formar equipos sólidos y apoyarnos mutuamente en momentos de necesidad.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3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969E-AFAA-1D45-7AD9-D78D32FA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D358-AE7B-1376-9EBA-C8ED3DB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Conocer nuestras propias habilidades y limitaciones nos permite tomar decisiones más acertadas. Saber qué somos buenos nos da confianza para enfrentar nuevos desafíos, mientras que reconocer nuestras debilidades nos permite trabajar en ellas y mejorar.</a:t>
            </a: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El conocimiento del entorno en el que nos desenvolvemos también es esencial. Saber cómo funcionan las cosas, las reglas del juego y las oportunidades que se presentan nos da una ventaja para tomar decisiones inteligentes y aprovechar las situaciones a nuestro favor.</a:t>
            </a:r>
          </a:p>
          <a:p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25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F4A4-8429-4E77-3E56-2D65B5E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74009-E634-BDCA-E043-FD26F6C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Así que, valientes guerreros, recuerden que antes de enfrentarse al fragor de la batalla, el conocimiento es su aliado más poderoso. Armados con información y sabiduría, estarán listos para enfrentar cualquier desafío y alcanzar la gloria.</a:t>
            </a:r>
          </a:p>
        </p:txBody>
      </p:sp>
    </p:spTree>
    <p:extLst>
      <p:ext uri="{BB962C8B-B14F-4D97-AF65-F5344CB8AC3E}">
        <p14:creationId xmlns:p14="http://schemas.microsoft.com/office/powerpoint/2010/main" val="141298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F13E-736E-3A27-E820-83481057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¡Que la fuerza del saber los guíe hacia la victoria! ¡Adelante a la batalla!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81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de Office</vt:lpstr>
      <vt:lpstr>QUE DEBES CONOCER PARA GANAR CUALQUER BATALLA?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¡Que la fuerza del saber los guíe hacia la victoria! ¡Adelante a la batalla!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DEBES CONOCER PARA GANAR CUALQUER BATALLA?</dc:title>
  <dc:creator>DELL</dc:creator>
  <cp:lastModifiedBy>DELL</cp:lastModifiedBy>
  <cp:revision>1</cp:revision>
  <dcterms:created xsi:type="dcterms:W3CDTF">2023-07-22T09:34:35Z</dcterms:created>
  <dcterms:modified xsi:type="dcterms:W3CDTF">2023-07-22T09:34:50Z</dcterms:modified>
</cp:coreProperties>
</file>