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92" y="-198"/>
      </p:cViewPr>
      <p:guideLst>
        <p:guide orient="horz" pos="2115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86381-CCEC-ADBA-A083-3E52FAB1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801E97-4BED-6420-2F33-4769F1012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42A49C-57BB-80E9-C73B-3C448F9D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B4DFA0-F8B9-6738-28F4-330B0B96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AE73A-5C59-D510-B8CA-9F988D2F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6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D19E8-EE75-13F9-766E-7648D28E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DAFEC6-5F3A-DC91-2B4C-38DCBC83C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64E607-22A0-AE99-3B80-7978228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1620A-1C85-76F0-FC3B-97C2C972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9792ED-32AF-67AA-2534-1940B8C2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4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3C5649-F087-4F04-00EA-A850F09B2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D60DA6-E084-07F2-FAB2-3B92A6DE5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A448D3-45AE-7274-D7E7-8C89579F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F77364-1C1B-F427-0D58-5D2C6652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1F38C2-84C5-6B64-151C-5701F826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74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6F60E-AFD8-D114-3834-E4E2E17B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37E08-7133-1C0C-69DB-1F254563F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E8CD46-79F4-8378-09AD-C20ED267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136BE-3F99-5272-3D3C-A30B0BCD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AB3926-6CB4-CA87-CB6F-7A8A1791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74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E71A6-6D3F-746A-2DE3-70B92D86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BDCB76-7C92-F08F-ECB6-F5C0DAF5E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B98D1-100C-8070-C6D7-4022DC0B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3CF774-C404-EDB2-E302-5C9326FF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F3852-761B-62EA-3AC3-4DFE8042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28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F3A907-C434-72DD-6967-17473793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5F5D72-4D90-8FEA-BD79-C3FDB038C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F61AB1-1C6F-1EF9-E2DB-278127488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3E7F1D-A0B0-061D-D21F-FCB726B5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6F6C71-BC33-084A-D3A3-517A35B6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D840C6-0B33-84AD-258E-45CD8624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51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73E4D-2FE4-6709-28D4-9ED29ADE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3AD2C1-8F8D-CC85-B045-134A4676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5168BD-AFE0-B270-8887-F23256F3C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6997DC-853D-DC04-69F2-9568EE70D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1FC52B-6F6F-6BEC-279A-65C8906DC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3CB977-B65E-87BD-9397-3E5AE4B1E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6915F25-0187-E667-016A-CA79A78F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A4A4C3-344E-0E4E-2125-82FFAFFB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49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23B54A-A9E3-F73C-B0CC-DCD1325B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1E1EF1-0F47-228D-8C16-1F0001D9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9239E6-6B39-20CD-EC93-BABB8BFB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5F8B59-DE01-D951-CF44-CCE02F43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65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EE0ACF-3F34-566D-AA46-9EC7A178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4EA132-174F-F44B-C17F-C463B43E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37B437-0B03-0F51-ACF1-FF69D5CB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3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9B1EA-A660-4387-F2B5-4F454B7A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8349F-90A2-B114-5B3A-B8547219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453B05-5DCB-8CB1-E948-CE138F677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C57AD-A6B1-6F6A-D996-E7212625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2A1B4E-649E-D94A-8A90-42298565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30A3F3-C258-B4EB-94C9-2FADE1E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2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F0C92-54B5-EDEF-2485-41C98DD8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A595EB2-A8A2-7856-807F-48F1FF697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281366-5178-82E1-0E12-E51EA33B7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331A36-ADB8-828A-6997-D1940200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A0E36-7922-2994-D8B9-BD34E856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040220-CEB8-47F7-B14D-C8CBC130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658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BD7F80-15CF-E411-EEAA-664C2912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7DEEFC-9278-3F77-40F1-39224C6B3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9136FE-E9F2-565E-B295-34E2D08E0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0AA81-0574-435F-8BD9-445632D4A547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2623A-93E0-CAB3-C0FA-B5582C089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550FF8-0D93-F04E-FCDB-ACCE4901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36B5C-17E4-43AB-BDD6-1B7F9990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54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13DB7F-4CEE-13DB-F346-809650894A18}"/>
              </a:ext>
            </a:extLst>
          </p:cNvPr>
          <p:cNvSpPr/>
          <p:nvPr/>
        </p:nvSpPr>
        <p:spPr>
          <a:xfrm>
            <a:off x="2925445" y="432786"/>
            <a:ext cx="6341110" cy="59924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0839543C-EE68-A0F4-CECF-F82245DCDA45}"/>
              </a:ext>
            </a:extLst>
          </p:cNvPr>
          <p:cNvGrpSpPr/>
          <p:nvPr/>
        </p:nvGrpSpPr>
        <p:grpSpPr>
          <a:xfrm>
            <a:off x="3114799" y="764968"/>
            <a:ext cx="5962402" cy="4263839"/>
            <a:chOff x="2886973" y="726868"/>
            <a:chExt cx="5962402" cy="4263839"/>
          </a:xfrm>
        </p:grpSpPr>
        <p:cxnSp>
          <p:nvCxnSpPr>
            <p:cNvPr id="466" name="直線矢印コネクタ 465">
              <a:extLst>
                <a:ext uri="{FF2B5EF4-FFF2-40B4-BE49-F238E27FC236}">
                  <a16:creationId xmlns:a16="http://schemas.microsoft.com/office/drawing/2014/main" id="{A3DB6589-3A0B-374E-00B3-A59B788B9040}"/>
                </a:ext>
              </a:extLst>
            </p:cNvPr>
            <p:cNvCxnSpPr>
              <a:cxnSpLocks/>
              <a:stCxn id="424" idx="2"/>
              <a:endCxn id="23" idx="0"/>
            </p:cNvCxnSpPr>
            <p:nvPr/>
          </p:nvCxnSpPr>
          <p:spPr>
            <a:xfrm flipH="1">
              <a:off x="6966993" y="2687300"/>
              <a:ext cx="9848" cy="923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矢印コネクタ 408">
              <a:extLst>
                <a:ext uri="{FF2B5EF4-FFF2-40B4-BE49-F238E27FC236}">
                  <a16:creationId xmlns:a16="http://schemas.microsoft.com/office/drawing/2014/main" id="{63DD2567-79C7-506B-A232-FE8775805CA6}"/>
                </a:ext>
              </a:extLst>
            </p:cNvPr>
            <p:cNvCxnSpPr>
              <a:cxnSpLocks/>
              <a:endCxn id="408" idx="0"/>
            </p:cNvCxnSpPr>
            <p:nvPr/>
          </p:nvCxnSpPr>
          <p:spPr>
            <a:xfrm>
              <a:off x="4396962" y="3160768"/>
              <a:ext cx="0" cy="4644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直方体 406">
              <a:extLst>
                <a:ext uri="{FF2B5EF4-FFF2-40B4-BE49-F238E27FC236}">
                  <a16:creationId xmlns:a16="http://schemas.microsoft.com/office/drawing/2014/main" id="{CD23FFE6-BFE5-0136-EFA5-7C03C0FF69EA}"/>
                </a:ext>
              </a:extLst>
            </p:cNvPr>
            <p:cNvSpPr/>
            <p:nvPr/>
          </p:nvSpPr>
          <p:spPr>
            <a:xfrm>
              <a:off x="3091198" y="3046468"/>
              <a:ext cx="2664371" cy="310513"/>
            </a:xfrm>
            <a:prstGeom prst="cube">
              <a:avLst>
                <a:gd name="adj" fmla="val 5604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  <a:endParaRPr kumimoji="1" lang="ja-JP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3795A65-4EA0-F07A-8C8A-24480EEA9631}"/>
                </a:ext>
              </a:extLst>
            </p:cNvPr>
            <p:cNvSpPr/>
            <p:nvPr/>
          </p:nvSpPr>
          <p:spPr>
            <a:xfrm>
              <a:off x="6712438" y="3611134"/>
              <a:ext cx="509110" cy="1790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64D74EE0-64E2-996C-0C9B-22531E94434C}"/>
                </a:ext>
              </a:extLst>
            </p:cNvPr>
            <p:cNvSpPr txBox="1"/>
            <p:nvPr/>
          </p:nvSpPr>
          <p:spPr>
            <a:xfrm>
              <a:off x="5663043" y="1805178"/>
              <a:ext cx="663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[4, 5, 768]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4589149-AC17-A77E-1657-9759EB828BA2}"/>
                </a:ext>
              </a:extLst>
            </p:cNvPr>
            <p:cNvSpPr txBox="1"/>
            <p:nvPr/>
          </p:nvSpPr>
          <p:spPr>
            <a:xfrm>
              <a:off x="7282121" y="2466802"/>
              <a:ext cx="5501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256]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テキスト ボックス 184">
              <a:extLst>
                <a:ext uri="{FF2B5EF4-FFF2-40B4-BE49-F238E27FC236}">
                  <a16:creationId xmlns:a16="http://schemas.microsoft.com/office/drawing/2014/main" id="{34F76582-C323-E3D4-F157-071F8A568747}"/>
                </a:ext>
              </a:extLst>
            </p:cNvPr>
            <p:cNvSpPr txBox="1"/>
            <p:nvPr/>
          </p:nvSpPr>
          <p:spPr>
            <a:xfrm>
              <a:off x="5699150" y="2431701"/>
              <a:ext cx="663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[4, 5, 32]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06" name="グループ化 405">
              <a:extLst>
                <a:ext uri="{FF2B5EF4-FFF2-40B4-BE49-F238E27FC236}">
                  <a16:creationId xmlns:a16="http://schemas.microsoft.com/office/drawing/2014/main" id="{298F9C87-507C-96D8-2F5E-A219F952C8C3}"/>
                </a:ext>
              </a:extLst>
            </p:cNvPr>
            <p:cNvGrpSpPr/>
            <p:nvPr/>
          </p:nvGrpSpPr>
          <p:grpSpPr>
            <a:xfrm>
              <a:off x="2992934" y="1165137"/>
              <a:ext cx="2891439" cy="2050126"/>
              <a:chOff x="2631577" y="3389920"/>
              <a:chExt cx="2891439" cy="2050126"/>
            </a:xfrm>
          </p:grpSpPr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D4FBBBEA-7688-348A-C1BD-8C531B7CF3FD}"/>
                  </a:ext>
                </a:extLst>
              </p:cNvPr>
              <p:cNvGrpSpPr/>
              <p:nvPr/>
            </p:nvGrpSpPr>
            <p:grpSpPr>
              <a:xfrm>
                <a:off x="2775697" y="3389920"/>
                <a:ext cx="2747319" cy="1956816"/>
                <a:chOff x="3523366" y="2921541"/>
                <a:chExt cx="2747319" cy="1956816"/>
              </a:xfrm>
            </p:grpSpPr>
            <p:cxnSp>
              <p:nvCxnSpPr>
                <p:cNvPr id="164" name="直線矢印コネクタ 163">
                  <a:extLst>
                    <a:ext uri="{FF2B5EF4-FFF2-40B4-BE49-F238E27FC236}">
                      <a16:creationId xmlns:a16="http://schemas.microsoft.com/office/drawing/2014/main" id="{076413B3-66F7-447D-C486-2541D7BF2FD6}"/>
                    </a:ext>
                  </a:extLst>
                </p:cNvPr>
                <p:cNvCxnSpPr>
                  <a:cxnSpLocks/>
                  <a:stCxn id="8" idx="2"/>
                  <a:endCxn id="158" idx="0"/>
                </p:cNvCxnSpPr>
                <p:nvPr/>
              </p:nvCxnSpPr>
              <p:spPr>
                <a:xfrm flipH="1">
                  <a:off x="3777921" y="3717384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線矢印コネクタ 166">
                  <a:extLst>
                    <a:ext uri="{FF2B5EF4-FFF2-40B4-BE49-F238E27FC236}">
                      <a16:creationId xmlns:a16="http://schemas.microsoft.com/office/drawing/2014/main" id="{98D26F0F-4491-120B-8275-A86B5E8BE3A9}"/>
                    </a:ext>
                  </a:extLst>
                </p:cNvPr>
                <p:cNvCxnSpPr>
                  <a:cxnSpLocks/>
                  <a:stCxn id="34" idx="2"/>
                  <a:endCxn id="170" idx="0"/>
                </p:cNvCxnSpPr>
                <p:nvPr/>
              </p:nvCxnSpPr>
              <p:spPr>
                <a:xfrm>
                  <a:off x="4339408" y="3717384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線矢印コネクタ 174">
                  <a:extLst>
                    <a:ext uri="{FF2B5EF4-FFF2-40B4-BE49-F238E27FC236}">
                      <a16:creationId xmlns:a16="http://schemas.microsoft.com/office/drawing/2014/main" id="{3A61EB0F-C4C3-9FB7-A345-0A8B7698DD30}"/>
                    </a:ext>
                  </a:extLst>
                </p:cNvPr>
                <p:cNvCxnSpPr>
                  <a:cxnSpLocks/>
                  <a:stCxn id="35" idx="2"/>
                  <a:endCxn id="171" idx="0"/>
                </p:cNvCxnSpPr>
                <p:nvPr/>
              </p:nvCxnSpPr>
              <p:spPr>
                <a:xfrm>
                  <a:off x="4902471" y="3717384"/>
                  <a:ext cx="10167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線矢印コネクタ 177">
                  <a:extLst>
                    <a:ext uri="{FF2B5EF4-FFF2-40B4-BE49-F238E27FC236}">
                      <a16:creationId xmlns:a16="http://schemas.microsoft.com/office/drawing/2014/main" id="{02A5FC35-6803-77F6-EC24-9ABACAA396DF}"/>
                    </a:ext>
                  </a:extLst>
                </p:cNvPr>
                <p:cNvCxnSpPr>
                  <a:cxnSpLocks/>
                  <a:stCxn id="36" idx="2"/>
                  <a:endCxn id="172" idx="0"/>
                </p:cNvCxnSpPr>
                <p:nvPr/>
              </p:nvCxnSpPr>
              <p:spPr>
                <a:xfrm flipH="1">
                  <a:off x="5460771" y="3717384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直線矢印コネクタ 180">
                  <a:extLst>
                    <a:ext uri="{FF2B5EF4-FFF2-40B4-BE49-F238E27FC236}">
                      <a16:creationId xmlns:a16="http://schemas.microsoft.com/office/drawing/2014/main" id="{68058CFA-773A-B0D7-744E-53528B13E244}"/>
                    </a:ext>
                  </a:extLst>
                </p:cNvPr>
                <p:cNvCxnSpPr>
                  <a:cxnSpLocks/>
                  <a:stCxn id="37" idx="2"/>
                  <a:endCxn id="173" idx="0"/>
                </p:cNvCxnSpPr>
                <p:nvPr/>
              </p:nvCxnSpPr>
              <p:spPr>
                <a:xfrm flipH="1">
                  <a:off x="6004878" y="3716425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矢印コネクタ 125">
                  <a:extLst>
                    <a:ext uri="{FF2B5EF4-FFF2-40B4-BE49-F238E27FC236}">
                      <a16:creationId xmlns:a16="http://schemas.microsoft.com/office/drawing/2014/main" id="{09FDB292-E828-CC42-4C84-876B715792EA}"/>
                    </a:ext>
                  </a:extLst>
                </p:cNvPr>
                <p:cNvCxnSpPr>
                  <a:cxnSpLocks/>
                  <a:stCxn id="11" idx="2"/>
                  <a:endCxn id="34" idx="0"/>
                </p:cNvCxnSpPr>
                <p:nvPr/>
              </p:nvCxnSpPr>
              <p:spPr>
                <a:xfrm flipH="1">
                  <a:off x="4339408" y="3100611"/>
                  <a:ext cx="1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線矢印コネクタ 130">
                  <a:extLst>
                    <a:ext uri="{FF2B5EF4-FFF2-40B4-BE49-F238E27FC236}">
                      <a16:creationId xmlns:a16="http://schemas.microsoft.com/office/drawing/2014/main" id="{6474E80B-0EC8-A1FB-FE63-7751F4AD0141}"/>
                    </a:ext>
                  </a:extLst>
                </p:cNvPr>
                <p:cNvCxnSpPr>
                  <a:cxnSpLocks/>
                  <a:stCxn id="12" idx="2"/>
                  <a:endCxn id="35" idx="0"/>
                </p:cNvCxnSpPr>
                <p:nvPr/>
              </p:nvCxnSpPr>
              <p:spPr>
                <a:xfrm>
                  <a:off x="4901191" y="3100611"/>
                  <a:ext cx="1280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直線矢印コネクタ 133">
                  <a:extLst>
                    <a:ext uri="{FF2B5EF4-FFF2-40B4-BE49-F238E27FC236}">
                      <a16:creationId xmlns:a16="http://schemas.microsoft.com/office/drawing/2014/main" id="{B74915FE-D6A6-A65C-F8C2-A2471009F130}"/>
                    </a:ext>
                  </a:extLst>
                </p:cNvPr>
                <p:cNvCxnSpPr>
                  <a:cxnSpLocks/>
                  <a:stCxn id="13" idx="2"/>
                  <a:endCxn id="36" idx="0"/>
                </p:cNvCxnSpPr>
                <p:nvPr/>
              </p:nvCxnSpPr>
              <p:spPr>
                <a:xfrm>
                  <a:off x="5457866" y="3100611"/>
                  <a:ext cx="2906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直線矢印コネクタ 136">
                  <a:extLst>
                    <a:ext uri="{FF2B5EF4-FFF2-40B4-BE49-F238E27FC236}">
                      <a16:creationId xmlns:a16="http://schemas.microsoft.com/office/drawing/2014/main" id="{C610AA5F-74BC-C9A8-F33B-BD95DD90E6AE}"/>
                    </a:ext>
                  </a:extLst>
                </p:cNvPr>
                <p:cNvCxnSpPr>
                  <a:cxnSpLocks/>
                  <a:stCxn id="14" idx="2"/>
                  <a:endCxn id="37" idx="0"/>
                </p:cNvCxnSpPr>
                <p:nvPr/>
              </p:nvCxnSpPr>
              <p:spPr>
                <a:xfrm flipH="1">
                  <a:off x="6009360" y="3100611"/>
                  <a:ext cx="1" cy="4367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直線矢印コネクタ 123">
                  <a:extLst>
                    <a:ext uri="{FF2B5EF4-FFF2-40B4-BE49-F238E27FC236}">
                      <a16:creationId xmlns:a16="http://schemas.microsoft.com/office/drawing/2014/main" id="{9815AEFB-85AC-791A-63D4-06711CFDAE00}"/>
                    </a:ext>
                  </a:extLst>
                </p:cNvPr>
                <p:cNvCxnSpPr>
                  <a:cxnSpLocks/>
                  <a:stCxn id="10" idx="2"/>
                  <a:endCxn id="8" idx="0"/>
                </p:cNvCxnSpPr>
                <p:nvPr/>
              </p:nvCxnSpPr>
              <p:spPr>
                <a:xfrm>
                  <a:off x="3778126" y="3103241"/>
                  <a:ext cx="76" cy="4350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0D3455BA-6094-6BB2-F2CB-530F835B6344}"/>
                    </a:ext>
                  </a:extLst>
                </p:cNvPr>
                <p:cNvSpPr/>
                <p:nvPr/>
              </p:nvSpPr>
              <p:spPr>
                <a:xfrm>
                  <a:off x="3601596" y="292417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0017C54C-2607-AC60-9E91-9E75F48D173A}"/>
                    </a:ext>
                  </a:extLst>
                </p:cNvPr>
                <p:cNvSpPr/>
                <p:nvPr/>
              </p:nvSpPr>
              <p:spPr>
                <a:xfrm>
                  <a:off x="4162879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JP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D4A0A038-B59C-4709-2A19-A2027243BDBC}"/>
                    </a:ext>
                  </a:extLst>
                </p:cNvPr>
                <p:cNvSpPr/>
                <p:nvPr/>
              </p:nvSpPr>
              <p:spPr>
                <a:xfrm>
                  <a:off x="472466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EU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DB828DDF-9121-9C4B-D275-78DA37AA4D37}"/>
                    </a:ext>
                  </a:extLst>
                </p:cNvPr>
                <p:cNvSpPr/>
                <p:nvPr/>
              </p:nvSpPr>
              <p:spPr>
                <a:xfrm>
                  <a:off x="5281336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66B4B109-E72B-32D0-9906-142C1EA2C2FA}"/>
                    </a:ext>
                  </a:extLst>
                </p:cNvPr>
                <p:cNvSpPr/>
                <p:nvPr/>
              </p:nvSpPr>
              <p:spPr>
                <a:xfrm>
                  <a:off x="583283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" name="四角形: 角を丸くする 2">
                  <a:extLst>
                    <a:ext uri="{FF2B5EF4-FFF2-40B4-BE49-F238E27FC236}">
                      <a16:creationId xmlns:a16="http://schemas.microsoft.com/office/drawing/2014/main" id="{37E311B7-9920-E6C7-71CC-333A77C7EAD8}"/>
                    </a:ext>
                  </a:extLst>
                </p:cNvPr>
                <p:cNvSpPr/>
                <p:nvPr/>
              </p:nvSpPr>
              <p:spPr>
                <a:xfrm>
                  <a:off x="3523366" y="3220320"/>
                  <a:ext cx="509110" cy="14165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259D9EFE-3B2C-BA50-5F05-931A4698E87E}"/>
                    </a:ext>
                  </a:extLst>
                </p:cNvPr>
                <p:cNvSpPr/>
                <p:nvPr/>
              </p:nvSpPr>
              <p:spPr>
                <a:xfrm>
                  <a:off x="368993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四角形: 角を丸くする 23">
                  <a:extLst>
                    <a:ext uri="{FF2B5EF4-FFF2-40B4-BE49-F238E27FC236}">
                      <a16:creationId xmlns:a16="http://schemas.microsoft.com/office/drawing/2014/main" id="{9C6BC7EE-D5EC-BA26-0B95-AC01056935BB}"/>
                    </a:ext>
                  </a:extLst>
                </p:cNvPr>
                <p:cNvSpPr/>
                <p:nvPr/>
              </p:nvSpPr>
              <p:spPr>
                <a:xfrm>
                  <a:off x="4085442" y="3223645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25" name="四角形: 角を丸くする 24">
                  <a:extLst>
                    <a:ext uri="{FF2B5EF4-FFF2-40B4-BE49-F238E27FC236}">
                      <a16:creationId xmlns:a16="http://schemas.microsoft.com/office/drawing/2014/main" id="{689344EF-0305-D717-9314-C39191A393CF}"/>
                    </a:ext>
                  </a:extLst>
                </p:cNvPr>
                <p:cNvSpPr/>
                <p:nvPr/>
              </p:nvSpPr>
              <p:spPr>
                <a:xfrm>
                  <a:off x="4649553" y="3222029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26" name="四角形: 角を丸くする 25">
                  <a:extLst>
                    <a:ext uri="{FF2B5EF4-FFF2-40B4-BE49-F238E27FC236}">
                      <a16:creationId xmlns:a16="http://schemas.microsoft.com/office/drawing/2014/main" id="{E8CB7A53-E35E-2B28-5D24-C9F91B9CD6A0}"/>
                    </a:ext>
                  </a:extLst>
                </p:cNvPr>
                <p:cNvSpPr/>
                <p:nvPr/>
              </p:nvSpPr>
              <p:spPr>
                <a:xfrm>
                  <a:off x="5199600" y="3220320"/>
                  <a:ext cx="509110" cy="14025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27" name="四角形: 角を丸くする 26">
                  <a:extLst>
                    <a:ext uri="{FF2B5EF4-FFF2-40B4-BE49-F238E27FC236}">
                      <a16:creationId xmlns:a16="http://schemas.microsoft.com/office/drawing/2014/main" id="{F7C1F1F0-C9C9-E3EC-8070-5954B93476DD}"/>
                    </a:ext>
                  </a:extLst>
                </p:cNvPr>
                <p:cNvSpPr/>
                <p:nvPr/>
              </p:nvSpPr>
              <p:spPr>
                <a:xfrm>
                  <a:off x="5759975" y="3220320"/>
                  <a:ext cx="509110" cy="14003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EC8B278B-FCBD-5455-29BE-0530C6981EFF}"/>
                    </a:ext>
                  </a:extLst>
                </p:cNvPr>
                <p:cNvSpPr/>
                <p:nvPr/>
              </p:nvSpPr>
              <p:spPr>
                <a:xfrm>
                  <a:off x="4251143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AFEDB4F0-E5E5-3792-81E1-E5826DDFA6E3}"/>
                    </a:ext>
                  </a:extLst>
                </p:cNvPr>
                <p:cNvSpPr/>
                <p:nvPr/>
              </p:nvSpPr>
              <p:spPr>
                <a:xfrm>
                  <a:off x="4814206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DF450107-CBF9-65BE-2577-17FEAFA4F9CA}"/>
                    </a:ext>
                  </a:extLst>
                </p:cNvPr>
                <p:cNvSpPr/>
                <p:nvPr/>
              </p:nvSpPr>
              <p:spPr>
                <a:xfrm>
                  <a:off x="537250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正方形/長方形 36">
                  <a:extLst>
                    <a:ext uri="{FF2B5EF4-FFF2-40B4-BE49-F238E27FC236}">
                      <a16:creationId xmlns:a16="http://schemas.microsoft.com/office/drawing/2014/main" id="{197A506F-9B29-2EAE-59E4-D25437168841}"/>
                    </a:ext>
                  </a:extLst>
                </p:cNvPr>
                <p:cNvSpPr/>
                <p:nvPr/>
              </p:nvSpPr>
              <p:spPr>
                <a:xfrm>
                  <a:off x="5921095" y="3537355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A53A6346-613B-1CF9-90E6-5735125ACB8B}"/>
                    </a:ext>
                  </a:extLst>
                </p:cNvPr>
                <p:cNvSpPr/>
                <p:nvPr/>
              </p:nvSpPr>
              <p:spPr>
                <a:xfrm>
                  <a:off x="3689656" y="4210593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四角形: 角を丸くする 158">
                  <a:extLst>
                    <a:ext uri="{FF2B5EF4-FFF2-40B4-BE49-F238E27FC236}">
                      <a16:creationId xmlns:a16="http://schemas.microsoft.com/office/drawing/2014/main" id="{46F2DABD-3DE8-DCC9-B45A-09782B17B075}"/>
                    </a:ext>
                  </a:extLst>
                </p:cNvPr>
                <p:cNvSpPr/>
                <p:nvPr/>
              </p:nvSpPr>
              <p:spPr>
                <a:xfrm>
                  <a:off x="3523366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160" name="四角形: 角を丸くする 159">
                  <a:extLst>
                    <a:ext uri="{FF2B5EF4-FFF2-40B4-BE49-F238E27FC236}">
                      <a16:creationId xmlns:a16="http://schemas.microsoft.com/office/drawing/2014/main" id="{F5F4A961-E145-8AD9-48B8-302BD57F760B}"/>
                    </a:ext>
                  </a:extLst>
                </p:cNvPr>
                <p:cNvSpPr/>
                <p:nvPr/>
              </p:nvSpPr>
              <p:spPr>
                <a:xfrm>
                  <a:off x="4111945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161" name="四角形: 角を丸くする 160">
                  <a:extLst>
                    <a:ext uri="{FF2B5EF4-FFF2-40B4-BE49-F238E27FC236}">
                      <a16:creationId xmlns:a16="http://schemas.microsoft.com/office/drawing/2014/main" id="{DE271519-B540-5C3B-F698-0D97B649B565}"/>
                    </a:ext>
                  </a:extLst>
                </p:cNvPr>
                <p:cNvSpPr/>
                <p:nvPr/>
              </p:nvSpPr>
              <p:spPr>
                <a:xfrm>
                  <a:off x="4658083" y="3844927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162" name="四角形: 角を丸くする 161">
                  <a:extLst>
                    <a:ext uri="{FF2B5EF4-FFF2-40B4-BE49-F238E27FC236}">
                      <a16:creationId xmlns:a16="http://schemas.microsoft.com/office/drawing/2014/main" id="{421FAA7B-C821-2620-C749-9B7DAC3DA57D}"/>
                    </a:ext>
                  </a:extLst>
                </p:cNvPr>
                <p:cNvSpPr/>
                <p:nvPr/>
              </p:nvSpPr>
              <p:spPr>
                <a:xfrm>
                  <a:off x="5206216" y="3841752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163" name="四角形: 角を丸くする 162">
                  <a:extLst>
                    <a:ext uri="{FF2B5EF4-FFF2-40B4-BE49-F238E27FC236}">
                      <a16:creationId xmlns:a16="http://schemas.microsoft.com/office/drawing/2014/main" id="{AF31A789-4C38-D8FF-5B7A-9D378F98F529}"/>
                    </a:ext>
                  </a:extLst>
                </p:cNvPr>
                <p:cNvSpPr/>
                <p:nvPr/>
              </p:nvSpPr>
              <p:spPr>
                <a:xfrm>
                  <a:off x="5761575" y="3840675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170" name="正方形/長方形 169">
                  <a:extLst>
                    <a:ext uri="{FF2B5EF4-FFF2-40B4-BE49-F238E27FC236}">
                      <a16:creationId xmlns:a16="http://schemas.microsoft.com/office/drawing/2014/main" id="{732C822E-52F8-932F-A780-EA25F1770130}"/>
                    </a:ext>
                  </a:extLst>
                </p:cNvPr>
                <p:cNvSpPr/>
                <p:nvPr/>
              </p:nvSpPr>
              <p:spPr>
                <a:xfrm>
                  <a:off x="425114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1" name="正方形/長方形 170">
                  <a:extLst>
                    <a:ext uri="{FF2B5EF4-FFF2-40B4-BE49-F238E27FC236}">
                      <a16:creationId xmlns:a16="http://schemas.microsoft.com/office/drawing/2014/main" id="{41534A75-12C7-55B5-24CC-87F596E08C7E}"/>
                    </a:ext>
                  </a:extLst>
                </p:cNvPr>
                <p:cNvSpPr/>
                <p:nvPr/>
              </p:nvSpPr>
              <p:spPr>
                <a:xfrm>
                  <a:off x="482437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正方形/長方形 171">
                  <a:extLst>
                    <a:ext uri="{FF2B5EF4-FFF2-40B4-BE49-F238E27FC236}">
                      <a16:creationId xmlns:a16="http://schemas.microsoft.com/office/drawing/2014/main" id="{9FA642AE-2BA2-160F-6C76-A870B59ACA92}"/>
                    </a:ext>
                  </a:extLst>
                </p:cNvPr>
                <p:cNvSpPr/>
                <p:nvPr/>
              </p:nvSpPr>
              <p:spPr>
                <a:xfrm>
                  <a:off x="5372506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正方形/長方形 172">
                  <a:extLst>
                    <a:ext uri="{FF2B5EF4-FFF2-40B4-BE49-F238E27FC236}">
                      <a16:creationId xmlns:a16="http://schemas.microsoft.com/office/drawing/2014/main" id="{9A750227-F401-71C0-4821-ACC4E56BDA7D}"/>
                    </a:ext>
                  </a:extLst>
                </p:cNvPr>
                <p:cNvSpPr/>
                <p:nvPr/>
              </p:nvSpPr>
              <p:spPr>
                <a:xfrm>
                  <a:off x="5916613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87" name="直線矢印コネクタ 186">
                  <a:extLst>
                    <a:ext uri="{FF2B5EF4-FFF2-40B4-BE49-F238E27FC236}">
                      <a16:creationId xmlns:a16="http://schemas.microsoft.com/office/drawing/2014/main" id="{D70E943E-B58F-3C14-BA20-C037CE4F9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5679" y="4385148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直線矢印コネクタ 187">
                  <a:extLst>
                    <a:ext uri="{FF2B5EF4-FFF2-40B4-BE49-F238E27FC236}">
                      <a16:creationId xmlns:a16="http://schemas.microsoft.com/office/drawing/2014/main" id="{BAF0AD29-82C7-E18A-0BAC-C1C9FAA918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166" y="4385148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直線矢印コネクタ 188">
                  <a:extLst>
                    <a:ext uri="{FF2B5EF4-FFF2-40B4-BE49-F238E27FC236}">
                      <a16:creationId xmlns:a16="http://schemas.microsoft.com/office/drawing/2014/main" id="{6980C465-8F15-72E8-A387-C177CD410F59}"/>
                    </a:ext>
                  </a:extLst>
                </p:cNvPr>
                <p:cNvCxnSpPr>
                  <a:cxnSpLocks/>
                  <a:stCxn id="171" idx="2"/>
                </p:cNvCxnSpPr>
                <p:nvPr/>
              </p:nvCxnSpPr>
              <p:spPr>
                <a:xfrm flipH="1">
                  <a:off x="4910396" y="4389281"/>
                  <a:ext cx="2242" cy="4886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直線矢印コネクタ 189">
                  <a:extLst>
                    <a:ext uri="{FF2B5EF4-FFF2-40B4-BE49-F238E27FC236}">
                      <a16:creationId xmlns:a16="http://schemas.microsoft.com/office/drawing/2014/main" id="{7C094998-4A70-F270-0F83-534AD8A2C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58529" y="4385148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線矢印コネクタ 190">
                  <a:extLst>
                    <a:ext uri="{FF2B5EF4-FFF2-40B4-BE49-F238E27FC236}">
                      <a16:creationId xmlns:a16="http://schemas.microsoft.com/office/drawing/2014/main" id="{C0A5B3C9-82DF-A581-9847-5229DA2A34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2636" y="4384189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グループ化 281">
                <a:extLst>
                  <a:ext uri="{FF2B5EF4-FFF2-40B4-BE49-F238E27FC236}">
                    <a16:creationId xmlns:a16="http://schemas.microsoft.com/office/drawing/2014/main" id="{87E39256-187D-1BD0-A522-0B2E9FDF2693}"/>
                  </a:ext>
                </a:extLst>
              </p:cNvPr>
              <p:cNvGrpSpPr/>
              <p:nvPr/>
            </p:nvGrpSpPr>
            <p:grpSpPr>
              <a:xfrm>
                <a:off x="2734598" y="3421796"/>
                <a:ext cx="2747319" cy="1956816"/>
                <a:chOff x="3523366" y="2921541"/>
                <a:chExt cx="2747319" cy="1956816"/>
              </a:xfrm>
            </p:grpSpPr>
            <p:cxnSp>
              <p:nvCxnSpPr>
                <p:cNvPr id="283" name="直線矢印コネクタ 282">
                  <a:extLst>
                    <a:ext uri="{FF2B5EF4-FFF2-40B4-BE49-F238E27FC236}">
                      <a16:creationId xmlns:a16="http://schemas.microsoft.com/office/drawing/2014/main" id="{A76C64DB-6FD5-3A4D-5A89-6128E20F0FA7}"/>
                    </a:ext>
                  </a:extLst>
                </p:cNvPr>
                <p:cNvCxnSpPr>
                  <a:cxnSpLocks/>
                  <a:stCxn id="299" idx="2"/>
                  <a:endCxn id="308" idx="0"/>
                </p:cNvCxnSpPr>
                <p:nvPr/>
              </p:nvCxnSpPr>
              <p:spPr>
                <a:xfrm flipH="1">
                  <a:off x="3777921" y="3717384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直線矢印コネクタ 283">
                  <a:extLst>
                    <a:ext uri="{FF2B5EF4-FFF2-40B4-BE49-F238E27FC236}">
                      <a16:creationId xmlns:a16="http://schemas.microsoft.com/office/drawing/2014/main" id="{D19A225A-7CA0-EF35-329E-2C59D3E2724C}"/>
                    </a:ext>
                  </a:extLst>
                </p:cNvPr>
                <p:cNvCxnSpPr>
                  <a:cxnSpLocks/>
                  <a:stCxn id="304" idx="2"/>
                  <a:endCxn id="314" idx="0"/>
                </p:cNvCxnSpPr>
                <p:nvPr/>
              </p:nvCxnSpPr>
              <p:spPr>
                <a:xfrm>
                  <a:off x="4339408" y="3717384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線矢印コネクタ 284">
                  <a:extLst>
                    <a:ext uri="{FF2B5EF4-FFF2-40B4-BE49-F238E27FC236}">
                      <a16:creationId xmlns:a16="http://schemas.microsoft.com/office/drawing/2014/main" id="{851E36F9-AFC1-3ECF-A5B5-BD54BF2DF1D3}"/>
                    </a:ext>
                  </a:extLst>
                </p:cNvPr>
                <p:cNvCxnSpPr>
                  <a:cxnSpLocks/>
                  <a:stCxn id="305" idx="2"/>
                  <a:endCxn id="315" idx="0"/>
                </p:cNvCxnSpPr>
                <p:nvPr/>
              </p:nvCxnSpPr>
              <p:spPr>
                <a:xfrm>
                  <a:off x="4902471" y="3717384"/>
                  <a:ext cx="10167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線矢印コネクタ 285">
                  <a:extLst>
                    <a:ext uri="{FF2B5EF4-FFF2-40B4-BE49-F238E27FC236}">
                      <a16:creationId xmlns:a16="http://schemas.microsoft.com/office/drawing/2014/main" id="{A1C3F26D-0A08-68ED-6E4B-3F1F2477E288}"/>
                    </a:ext>
                  </a:extLst>
                </p:cNvPr>
                <p:cNvCxnSpPr>
                  <a:cxnSpLocks/>
                  <a:stCxn id="306" idx="2"/>
                  <a:endCxn id="316" idx="0"/>
                </p:cNvCxnSpPr>
                <p:nvPr/>
              </p:nvCxnSpPr>
              <p:spPr>
                <a:xfrm flipH="1">
                  <a:off x="5460771" y="3717384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線矢印コネクタ 286">
                  <a:extLst>
                    <a:ext uri="{FF2B5EF4-FFF2-40B4-BE49-F238E27FC236}">
                      <a16:creationId xmlns:a16="http://schemas.microsoft.com/office/drawing/2014/main" id="{A74D0CB7-42BD-8352-2131-A4FACA9C27CC}"/>
                    </a:ext>
                  </a:extLst>
                </p:cNvPr>
                <p:cNvCxnSpPr>
                  <a:cxnSpLocks/>
                  <a:stCxn id="307" idx="2"/>
                  <a:endCxn id="317" idx="0"/>
                </p:cNvCxnSpPr>
                <p:nvPr/>
              </p:nvCxnSpPr>
              <p:spPr>
                <a:xfrm flipH="1">
                  <a:off x="6004878" y="3716425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線矢印コネクタ 287">
                  <a:extLst>
                    <a:ext uri="{FF2B5EF4-FFF2-40B4-BE49-F238E27FC236}">
                      <a16:creationId xmlns:a16="http://schemas.microsoft.com/office/drawing/2014/main" id="{574A8F0C-CEF0-53A7-DC62-7EBD4C13F906}"/>
                    </a:ext>
                  </a:extLst>
                </p:cNvPr>
                <p:cNvCxnSpPr>
                  <a:cxnSpLocks/>
                  <a:stCxn id="294" idx="2"/>
                  <a:endCxn id="304" idx="0"/>
                </p:cNvCxnSpPr>
                <p:nvPr/>
              </p:nvCxnSpPr>
              <p:spPr>
                <a:xfrm flipH="1">
                  <a:off x="4339408" y="3100611"/>
                  <a:ext cx="1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線矢印コネクタ 288">
                  <a:extLst>
                    <a:ext uri="{FF2B5EF4-FFF2-40B4-BE49-F238E27FC236}">
                      <a16:creationId xmlns:a16="http://schemas.microsoft.com/office/drawing/2014/main" id="{71DE50D1-EEED-291C-4CA0-C54E90C28451}"/>
                    </a:ext>
                  </a:extLst>
                </p:cNvPr>
                <p:cNvCxnSpPr>
                  <a:cxnSpLocks/>
                  <a:stCxn id="295" idx="2"/>
                  <a:endCxn id="305" idx="0"/>
                </p:cNvCxnSpPr>
                <p:nvPr/>
              </p:nvCxnSpPr>
              <p:spPr>
                <a:xfrm>
                  <a:off x="4901191" y="3100611"/>
                  <a:ext cx="1280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線矢印コネクタ 289">
                  <a:extLst>
                    <a:ext uri="{FF2B5EF4-FFF2-40B4-BE49-F238E27FC236}">
                      <a16:creationId xmlns:a16="http://schemas.microsoft.com/office/drawing/2014/main" id="{EA279076-F0A9-B673-53DD-FADC3ABD91DD}"/>
                    </a:ext>
                  </a:extLst>
                </p:cNvPr>
                <p:cNvCxnSpPr>
                  <a:cxnSpLocks/>
                  <a:stCxn id="296" idx="2"/>
                  <a:endCxn id="306" idx="0"/>
                </p:cNvCxnSpPr>
                <p:nvPr/>
              </p:nvCxnSpPr>
              <p:spPr>
                <a:xfrm>
                  <a:off x="5457866" y="3100611"/>
                  <a:ext cx="2906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線矢印コネクタ 290">
                  <a:extLst>
                    <a:ext uri="{FF2B5EF4-FFF2-40B4-BE49-F238E27FC236}">
                      <a16:creationId xmlns:a16="http://schemas.microsoft.com/office/drawing/2014/main" id="{973B5275-6F7B-FE95-07EB-904EFACFA86B}"/>
                    </a:ext>
                  </a:extLst>
                </p:cNvPr>
                <p:cNvCxnSpPr>
                  <a:cxnSpLocks/>
                  <a:stCxn id="297" idx="2"/>
                  <a:endCxn id="307" idx="0"/>
                </p:cNvCxnSpPr>
                <p:nvPr/>
              </p:nvCxnSpPr>
              <p:spPr>
                <a:xfrm flipH="1">
                  <a:off x="6009360" y="3100611"/>
                  <a:ext cx="1" cy="4367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直線矢印コネクタ 291">
                  <a:extLst>
                    <a:ext uri="{FF2B5EF4-FFF2-40B4-BE49-F238E27FC236}">
                      <a16:creationId xmlns:a16="http://schemas.microsoft.com/office/drawing/2014/main" id="{BFD917D0-8283-2212-4242-2E1B87B763C7}"/>
                    </a:ext>
                  </a:extLst>
                </p:cNvPr>
                <p:cNvCxnSpPr>
                  <a:cxnSpLocks/>
                  <a:stCxn id="293" idx="2"/>
                  <a:endCxn id="299" idx="0"/>
                </p:cNvCxnSpPr>
                <p:nvPr/>
              </p:nvCxnSpPr>
              <p:spPr>
                <a:xfrm>
                  <a:off x="3778126" y="3103241"/>
                  <a:ext cx="76" cy="4350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3" name="正方形/長方形 292">
                  <a:extLst>
                    <a:ext uri="{FF2B5EF4-FFF2-40B4-BE49-F238E27FC236}">
                      <a16:creationId xmlns:a16="http://schemas.microsoft.com/office/drawing/2014/main" id="{C484F9E5-3E84-03EC-8B9F-E53076472515}"/>
                    </a:ext>
                  </a:extLst>
                </p:cNvPr>
                <p:cNvSpPr/>
                <p:nvPr/>
              </p:nvSpPr>
              <p:spPr>
                <a:xfrm>
                  <a:off x="3601596" y="292417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4" name="正方形/長方形 293">
                  <a:extLst>
                    <a:ext uri="{FF2B5EF4-FFF2-40B4-BE49-F238E27FC236}">
                      <a16:creationId xmlns:a16="http://schemas.microsoft.com/office/drawing/2014/main" id="{B9E5FEE0-4EF0-EF63-5B09-2E4015DBE79C}"/>
                    </a:ext>
                  </a:extLst>
                </p:cNvPr>
                <p:cNvSpPr/>
                <p:nvPr/>
              </p:nvSpPr>
              <p:spPr>
                <a:xfrm>
                  <a:off x="4162879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JP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5" name="正方形/長方形 294">
                  <a:extLst>
                    <a:ext uri="{FF2B5EF4-FFF2-40B4-BE49-F238E27FC236}">
                      <a16:creationId xmlns:a16="http://schemas.microsoft.com/office/drawing/2014/main" id="{DB0BA304-7802-739D-628E-A18981F7D6FE}"/>
                    </a:ext>
                  </a:extLst>
                </p:cNvPr>
                <p:cNvSpPr/>
                <p:nvPr/>
              </p:nvSpPr>
              <p:spPr>
                <a:xfrm>
                  <a:off x="472466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EU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6" name="正方形/長方形 295">
                  <a:extLst>
                    <a:ext uri="{FF2B5EF4-FFF2-40B4-BE49-F238E27FC236}">
                      <a16:creationId xmlns:a16="http://schemas.microsoft.com/office/drawing/2014/main" id="{6FB0FFC7-8FDD-5D3D-BDAA-0230C82CB6B9}"/>
                    </a:ext>
                  </a:extLst>
                </p:cNvPr>
                <p:cNvSpPr/>
                <p:nvPr/>
              </p:nvSpPr>
              <p:spPr>
                <a:xfrm>
                  <a:off x="5281336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7" name="正方形/長方形 296">
                  <a:extLst>
                    <a:ext uri="{FF2B5EF4-FFF2-40B4-BE49-F238E27FC236}">
                      <a16:creationId xmlns:a16="http://schemas.microsoft.com/office/drawing/2014/main" id="{645AABC2-32A2-86DA-0937-E5BB413E240A}"/>
                    </a:ext>
                  </a:extLst>
                </p:cNvPr>
                <p:cNvSpPr/>
                <p:nvPr/>
              </p:nvSpPr>
              <p:spPr>
                <a:xfrm>
                  <a:off x="583283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8" name="四角形: 角を丸くする 297">
                  <a:extLst>
                    <a:ext uri="{FF2B5EF4-FFF2-40B4-BE49-F238E27FC236}">
                      <a16:creationId xmlns:a16="http://schemas.microsoft.com/office/drawing/2014/main" id="{2AA62B0C-1649-2283-B493-45F0F08999A6}"/>
                    </a:ext>
                  </a:extLst>
                </p:cNvPr>
                <p:cNvSpPr/>
                <p:nvPr/>
              </p:nvSpPr>
              <p:spPr>
                <a:xfrm>
                  <a:off x="3523366" y="3220320"/>
                  <a:ext cx="509110" cy="14165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299" name="正方形/長方形 298">
                  <a:extLst>
                    <a:ext uri="{FF2B5EF4-FFF2-40B4-BE49-F238E27FC236}">
                      <a16:creationId xmlns:a16="http://schemas.microsoft.com/office/drawing/2014/main" id="{D028B54A-EA27-2408-7547-FED4F2AA2387}"/>
                    </a:ext>
                  </a:extLst>
                </p:cNvPr>
                <p:cNvSpPr/>
                <p:nvPr/>
              </p:nvSpPr>
              <p:spPr>
                <a:xfrm>
                  <a:off x="368993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0" name="四角形: 角を丸くする 299">
                  <a:extLst>
                    <a:ext uri="{FF2B5EF4-FFF2-40B4-BE49-F238E27FC236}">
                      <a16:creationId xmlns:a16="http://schemas.microsoft.com/office/drawing/2014/main" id="{4132B9F4-5FD2-96F4-15B3-E22EE5603634}"/>
                    </a:ext>
                  </a:extLst>
                </p:cNvPr>
                <p:cNvSpPr/>
                <p:nvPr/>
              </p:nvSpPr>
              <p:spPr>
                <a:xfrm>
                  <a:off x="4085442" y="3223645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01" name="四角形: 角を丸くする 300">
                  <a:extLst>
                    <a:ext uri="{FF2B5EF4-FFF2-40B4-BE49-F238E27FC236}">
                      <a16:creationId xmlns:a16="http://schemas.microsoft.com/office/drawing/2014/main" id="{CDAA2258-1188-C366-800E-70357D4B2C9B}"/>
                    </a:ext>
                  </a:extLst>
                </p:cNvPr>
                <p:cNvSpPr/>
                <p:nvPr/>
              </p:nvSpPr>
              <p:spPr>
                <a:xfrm>
                  <a:off x="4649553" y="3222029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02" name="四角形: 角を丸くする 301">
                  <a:extLst>
                    <a:ext uri="{FF2B5EF4-FFF2-40B4-BE49-F238E27FC236}">
                      <a16:creationId xmlns:a16="http://schemas.microsoft.com/office/drawing/2014/main" id="{C6B8899F-C4B8-F12B-619F-D1B4E1F88A06}"/>
                    </a:ext>
                  </a:extLst>
                </p:cNvPr>
                <p:cNvSpPr/>
                <p:nvPr/>
              </p:nvSpPr>
              <p:spPr>
                <a:xfrm>
                  <a:off x="5199600" y="3220320"/>
                  <a:ext cx="509110" cy="14025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03" name="四角形: 角を丸くする 302">
                  <a:extLst>
                    <a:ext uri="{FF2B5EF4-FFF2-40B4-BE49-F238E27FC236}">
                      <a16:creationId xmlns:a16="http://schemas.microsoft.com/office/drawing/2014/main" id="{9BA84064-6D7F-E90C-3F17-9E512DC55415}"/>
                    </a:ext>
                  </a:extLst>
                </p:cNvPr>
                <p:cNvSpPr/>
                <p:nvPr/>
              </p:nvSpPr>
              <p:spPr>
                <a:xfrm>
                  <a:off x="5759975" y="3220320"/>
                  <a:ext cx="509110" cy="14003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04" name="正方形/長方形 303">
                  <a:extLst>
                    <a:ext uri="{FF2B5EF4-FFF2-40B4-BE49-F238E27FC236}">
                      <a16:creationId xmlns:a16="http://schemas.microsoft.com/office/drawing/2014/main" id="{9B8315D8-1C2A-1022-2C64-49F1BA74532C}"/>
                    </a:ext>
                  </a:extLst>
                </p:cNvPr>
                <p:cNvSpPr/>
                <p:nvPr/>
              </p:nvSpPr>
              <p:spPr>
                <a:xfrm>
                  <a:off x="4251143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5" name="正方形/長方形 304">
                  <a:extLst>
                    <a:ext uri="{FF2B5EF4-FFF2-40B4-BE49-F238E27FC236}">
                      <a16:creationId xmlns:a16="http://schemas.microsoft.com/office/drawing/2014/main" id="{04238830-1339-35D6-B389-0A12F14D14B1}"/>
                    </a:ext>
                  </a:extLst>
                </p:cNvPr>
                <p:cNvSpPr/>
                <p:nvPr/>
              </p:nvSpPr>
              <p:spPr>
                <a:xfrm>
                  <a:off x="4814206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6" name="正方形/長方形 305">
                  <a:extLst>
                    <a:ext uri="{FF2B5EF4-FFF2-40B4-BE49-F238E27FC236}">
                      <a16:creationId xmlns:a16="http://schemas.microsoft.com/office/drawing/2014/main" id="{FD1B84D9-1F4A-1875-7DB9-188AB36311D8}"/>
                    </a:ext>
                  </a:extLst>
                </p:cNvPr>
                <p:cNvSpPr/>
                <p:nvPr/>
              </p:nvSpPr>
              <p:spPr>
                <a:xfrm>
                  <a:off x="537250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7" name="正方形/長方形 306">
                  <a:extLst>
                    <a:ext uri="{FF2B5EF4-FFF2-40B4-BE49-F238E27FC236}">
                      <a16:creationId xmlns:a16="http://schemas.microsoft.com/office/drawing/2014/main" id="{6919C650-161D-F5E4-F052-FA32324D9FE4}"/>
                    </a:ext>
                  </a:extLst>
                </p:cNvPr>
                <p:cNvSpPr/>
                <p:nvPr/>
              </p:nvSpPr>
              <p:spPr>
                <a:xfrm>
                  <a:off x="5921095" y="3537355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8" name="正方形/長方形 307">
                  <a:extLst>
                    <a:ext uri="{FF2B5EF4-FFF2-40B4-BE49-F238E27FC236}">
                      <a16:creationId xmlns:a16="http://schemas.microsoft.com/office/drawing/2014/main" id="{1906F859-3AD2-3574-810C-361C2EE1FA48}"/>
                    </a:ext>
                  </a:extLst>
                </p:cNvPr>
                <p:cNvSpPr/>
                <p:nvPr/>
              </p:nvSpPr>
              <p:spPr>
                <a:xfrm>
                  <a:off x="3689656" y="4210593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四角形: 角を丸くする 308">
                  <a:extLst>
                    <a:ext uri="{FF2B5EF4-FFF2-40B4-BE49-F238E27FC236}">
                      <a16:creationId xmlns:a16="http://schemas.microsoft.com/office/drawing/2014/main" id="{12BD7E23-A709-0A9C-06EE-1BF9FCF6B67F}"/>
                    </a:ext>
                  </a:extLst>
                </p:cNvPr>
                <p:cNvSpPr/>
                <p:nvPr/>
              </p:nvSpPr>
              <p:spPr>
                <a:xfrm>
                  <a:off x="3523366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10" name="四角形: 角を丸くする 309">
                  <a:extLst>
                    <a:ext uri="{FF2B5EF4-FFF2-40B4-BE49-F238E27FC236}">
                      <a16:creationId xmlns:a16="http://schemas.microsoft.com/office/drawing/2014/main" id="{102D388D-0E46-620B-A7FD-DD181AB594A9}"/>
                    </a:ext>
                  </a:extLst>
                </p:cNvPr>
                <p:cNvSpPr/>
                <p:nvPr/>
              </p:nvSpPr>
              <p:spPr>
                <a:xfrm>
                  <a:off x="4111945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11" name="四角形: 角を丸くする 310">
                  <a:extLst>
                    <a:ext uri="{FF2B5EF4-FFF2-40B4-BE49-F238E27FC236}">
                      <a16:creationId xmlns:a16="http://schemas.microsoft.com/office/drawing/2014/main" id="{B4573229-6EC3-EE1B-7A26-8BAAB20B76C2}"/>
                    </a:ext>
                  </a:extLst>
                </p:cNvPr>
                <p:cNvSpPr/>
                <p:nvPr/>
              </p:nvSpPr>
              <p:spPr>
                <a:xfrm>
                  <a:off x="4658083" y="3844927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12" name="四角形: 角を丸くする 311">
                  <a:extLst>
                    <a:ext uri="{FF2B5EF4-FFF2-40B4-BE49-F238E27FC236}">
                      <a16:creationId xmlns:a16="http://schemas.microsoft.com/office/drawing/2014/main" id="{B6250895-E067-813D-7176-6FDEC881574C}"/>
                    </a:ext>
                  </a:extLst>
                </p:cNvPr>
                <p:cNvSpPr/>
                <p:nvPr/>
              </p:nvSpPr>
              <p:spPr>
                <a:xfrm>
                  <a:off x="5206216" y="3841752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13" name="四角形: 角を丸くする 312">
                  <a:extLst>
                    <a:ext uri="{FF2B5EF4-FFF2-40B4-BE49-F238E27FC236}">
                      <a16:creationId xmlns:a16="http://schemas.microsoft.com/office/drawing/2014/main" id="{F121D1E7-6056-3C0A-2BDA-188C0844ADF8}"/>
                    </a:ext>
                  </a:extLst>
                </p:cNvPr>
                <p:cNvSpPr/>
                <p:nvPr/>
              </p:nvSpPr>
              <p:spPr>
                <a:xfrm>
                  <a:off x="5761575" y="3840675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14" name="正方形/長方形 313">
                  <a:extLst>
                    <a:ext uri="{FF2B5EF4-FFF2-40B4-BE49-F238E27FC236}">
                      <a16:creationId xmlns:a16="http://schemas.microsoft.com/office/drawing/2014/main" id="{5EF1CC94-D7C2-046A-1B5E-B02664509340}"/>
                    </a:ext>
                  </a:extLst>
                </p:cNvPr>
                <p:cNvSpPr/>
                <p:nvPr/>
              </p:nvSpPr>
              <p:spPr>
                <a:xfrm>
                  <a:off x="425114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正方形/長方形 314">
                  <a:extLst>
                    <a:ext uri="{FF2B5EF4-FFF2-40B4-BE49-F238E27FC236}">
                      <a16:creationId xmlns:a16="http://schemas.microsoft.com/office/drawing/2014/main" id="{BF7BAD6C-B1E2-4405-086F-4A2D3251626C}"/>
                    </a:ext>
                  </a:extLst>
                </p:cNvPr>
                <p:cNvSpPr/>
                <p:nvPr/>
              </p:nvSpPr>
              <p:spPr>
                <a:xfrm>
                  <a:off x="482437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6" name="正方形/長方形 315">
                  <a:extLst>
                    <a:ext uri="{FF2B5EF4-FFF2-40B4-BE49-F238E27FC236}">
                      <a16:creationId xmlns:a16="http://schemas.microsoft.com/office/drawing/2014/main" id="{FFA4420D-7364-8EA6-40D6-23668A7157D5}"/>
                    </a:ext>
                  </a:extLst>
                </p:cNvPr>
                <p:cNvSpPr/>
                <p:nvPr/>
              </p:nvSpPr>
              <p:spPr>
                <a:xfrm>
                  <a:off x="5372506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正方形/長方形 316">
                  <a:extLst>
                    <a:ext uri="{FF2B5EF4-FFF2-40B4-BE49-F238E27FC236}">
                      <a16:creationId xmlns:a16="http://schemas.microsoft.com/office/drawing/2014/main" id="{7B8041DC-ABE6-DC5F-65B5-9320BEFCC740}"/>
                    </a:ext>
                  </a:extLst>
                </p:cNvPr>
                <p:cNvSpPr/>
                <p:nvPr/>
              </p:nvSpPr>
              <p:spPr>
                <a:xfrm>
                  <a:off x="5916613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18" name="直線矢印コネクタ 317">
                  <a:extLst>
                    <a:ext uri="{FF2B5EF4-FFF2-40B4-BE49-F238E27FC236}">
                      <a16:creationId xmlns:a16="http://schemas.microsoft.com/office/drawing/2014/main" id="{102BE700-0D46-6021-D8C5-5342C35799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5679" y="4385148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線矢印コネクタ 318">
                  <a:extLst>
                    <a:ext uri="{FF2B5EF4-FFF2-40B4-BE49-F238E27FC236}">
                      <a16:creationId xmlns:a16="http://schemas.microsoft.com/office/drawing/2014/main" id="{D227E323-92BC-5800-5DD2-94AC599E5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166" y="4385148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線矢印コネクタ 319">
                  <a:extLst>
                    <a:ext uri="{FF2B5EF4-FFF2-40B4-BE49-F238E27FC236}">
                      <a16:creationId xmlns:a16="http://schemas.microsoft.com/office/drawing/2014/main" id="{39CECF4D-D7F8-5AD4-6E4B-518108D0BD05}"/>
                    </a:ext>
                  </a:extLst>
                </p:cNvPr>
                <p:cNvCxnSpPr>
                  <a:cxnSpLocks/>
                  <a:stCxn id="315" idx="2"/>
                </p:cNvCxnSpPr>
                <p:nvPr/>
              </p:nvCxnSpPr>
              <p:spPr>
                <a:xfrm flipH="1">
                  <a:off x="4910396" y="4389281"/>
                  <a:ext cx="2242" cy="4886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線矢印コネクタ 320">
                  <a:extLst>
                    <a:ext uri="{FF2B5EF4-FFF2-40B4-BE49-F238E27FC236}">
                      <a16:creationId xmlns:a16="http://schemas.microsoft.com/office/drawing/2014/main" id="{50E0FB63-537E-AC9B-DE93-F12A31F196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58529" y="4385148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線矢印コネクタ 321">
                  <a:extLst>
                    <a:ext uri="{FF2B5EF4-FFF2-40B4-BE49-F238E27FC236}">
                      <a16:creationId xmlns:a16="http://schemas.microsoft.com/office/drawing/2014/main" id="{F1884134-E1B1-0DCA-426D-8C530E8619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2636" y="4384189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グループ化 322">
                <a:extLst>
                  <a:ext uri="{FF2B5EF4-FFF2-40B4-BE49-F238E27FC236}">
                    <a16:creationId xmlns:a16="http://schemas.microsoft.com/office/drawing/2014/main" id="{3EA34043-B4AF-E08D-98A4-78C270C7AF57}"/>
                  </a:ext>
                </a:extLst>
              </p:cNvPr>
              <p:cNvGrpSpPr/>
              <p:nvPr/>
            </p:nvGrpSpPr>
            <p:grpSpPr>
              <a:xfrm>
                <a:off x="2681988" y="3450862"/>
                <a:ext cx="2747319" cy="1956816"/>
                <a:chOff x="3523366" y="2921541"/>
                <a:chExt cx="2747319" cy="1956816"/>
              </a:xfrm>
            </p:grpSpPr>
            <p:cxnSp>
              <p:nvCxnSpPr>
                <p:cNvPr id="324" name="直線矢印コネクタ 323">
                  <a:extLst>
                    <a:ext uri="{FF2B5EF4-FFF2-40B4-BE49-F238E27FC236}">
                      <a16:creationId xmlns:a16="http://schemas.microsoft.com/office/drawing/2014/main" id="{AD1AF5BE-DCD2-CDAB-5B84-091D72B5DAD7}"/>
                    </a:ext>
                  </a:extLst>
                </p:cNvPr>
                <p:cNvCxnSpPr>
                  <a:cxnSpLocks/>
                  <a:stCxn id="340" idx="2"/>
                  <a:endCxn id="349" idx="0"/>
                </p:cNvCxnSpPr>
                <p:nvPr/>
              </p:nvCxnSpPr>
              <p:spPr>
                <a:xfrm flipH="1">
                  <a:off x="3777921" y="3717384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線矢印コネクタ 324">
                  <a:extLst>
                    <a:ext uri="{FF2B5EF4-FFF2-40B4-BE49-F238E27FC236}">
                      <a16:creationId xmlns:a16="http://schemas.microsoft.com/office/drawing/2014/main" id="{ADDD344B-76AB-D01B-5A51-2DD333A22385}"/>
                    </a:ext>
                  </a:extLst>
                </p:cNvPr>
                <p:cNvCxnSpPr>
                  <a:cxnSpLocks/>
                  <a:stCxn id="345" idx="2"/>
                  <a:endCxn id="355" idx="0"/>
                </p:cNvCxnSpPr>
                <p:nvPr/>
              </p:nvCxnSpPr>
              <p:spPr>
                <a:xfrm>
                  <a:off x="4339408" y="3717384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線矢印コネクタ 325">
                  <a:extLst>
                    <a:ext uri="{FF2B5EF4-FFF2-40B4-BE49-F238E27FC236}">
                      <a16:creationId xmlns:a16="http://schemas.microsoft.com/office/drawing/2014/main" id="{6B374E72-A952-ACC6-2B88-F3D3F5AFBAFA}"/>
                    </a:ext>
                  </a:extLst>
                </p:cNvPr>
                <p:cNvCxnSpPr>
                  <a:cxnSpLocks/>
                  <a:stCxn id="346" idx="2"/>
                  <a:endCxn id="356" idx="0"/>
                </p:cNvCxnSpPr>
                <p:nvPr/>
              </p:nvCxnSpPr>
              <p:spPr>
                <a:xfrm>
                  <a:off x="4902471" y="3717384"/>
                  <a:ext cx="10167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線矢印コネクタ 326">
                  <a:extLst>
                    <a:ext uri="{FF2B5EF4-FFF2-40B4-BE49-F238E27FC236}">
                      <a16:creationId xmlns:a16="http://schemas.microsoft.com/office/drawing/2014/main" id="{A3DDAF74-903A-5F41-AEF1-69FB21DCCC6B}"/>
                    </a:ext>
                  </a:extLst>
                </p:cNvPr>
                <p:cNvCxnSpPr>
                  <a:cxnSpLocks/>
                  <a:stCxn id="347" idx="2"/>
                  <a:endCxn id="357" idx="0"/>
                </p:cNvCxnSpPr>
                <p:nvPr/>
              </p:nvCxnSpPr>
              <p:spPr>
                <a:xfrm flipH="1">
                  <a:off x="5460771" y="3717384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線矢印コネクタ 327">
                  <a:extLst>
                    <a:ext uri="{FF2B5EF4-FFF2-40B4-BE49-F238E27FC236}">
                      <a16:creationId xmlns:a16="http://schemas.microsoft.com/office/drawing/2014/main" id="{F9CE9D21-E412-90EA-5F57-6B9378585BB3}"/>
                    </a:ext>
                  </a:extLst>
                </p:cNvPr>
                <p:cNvCxnSpPr>
                  <a:cxnSpLocks/>
                  <a:stCxn id="348" idx="2"/>
                  <a:endCxn id="358" idx="0"/>
                </p:cNvCxnSpPr>
                <p:nvPr/>
              </p:nvCxnSpPr>
              <p:spPr>
                <a:xfrm flipH="1">
                  <a:off x="6004878" y="3716425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線矢印コネクタ 328">
                  <a:extLst>
                    <a:ext uri="{FF2B5EF4-FFF2-40B4-BE49-F238E27FC236}">
                      <a16:creationId xmlns:a16="http://schemas.microsoft.com/office/drawing/2014/main" id="{721C8F2E-66CE-CD02-1078-FBD0B017F32A}"/>
                    </a:ext>
                  </a:extLst>
                </p:cNvPr>
                <p:cNvCxnSpPr>
                  <a:cxnSpLocks/>
                  <a:stCxn id="335" idx="2"/>
                  <a:endCxn id="345" idx="0"/>
                </p:cNvCxnSpPr>
                <p:nvPr/>
              </p:nvCxnSpPr>
              <p:spPr>
                <a:xfrm flipH="1">
                  <a:off x="4339408" y="3100611"/>
                  <a:ext cx="1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線矢印コネクタ 329">
                  <a:extLst>
                    <a:ext uri="{FF2B5EF4-FFF2-40B4-BE49-F238E27FC236}">
                      <a16:creationId xmlns:a16="http://schemas.microsoft.com/office/drawing/2014/main" id="{44DD4933-A6A2-3890-88FD-6877A5FFD65C}"/>
                    </a:ext>
                  </a:extLst>
                </p:cNvPr>
                <p:cNvCxnSpPr>
                  <a:cxnSpLocks/>
                  <a:stCxn id="336" idx="2"/>
                  <a:endCxn id="346" idx="0"/>
                </p:cNvCxnSpPr>
                <p:nvPr/>
              </p:nvCxnSpPr>
              <p:spPr>
                <a:xfrm>
                  <a:off x="4901191" y="3100611"/>
                  <a:ext cx="1280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線矢印コネクタ 330">
                  <a:extLst>
                    <a:ext uri="{FF2B5EF4-FFF2-40B4-BE49-F238E27FC236}">
                      <a16:creationId xmlns:a16="http://schemas.microsoft.com/office/drawing/2014/main" id="{5FD7E7FA-A8E5-9F29-BF3C-E74314060BE5}"/>
                    </a:ext>
                  </a:extLst>
                </p:cNvPr>
                <p:cNvCxnSpPr>
                  <a:cxnSpLocks/>
                  <a:stCxn id="337" idx="2"/>
                  <a:endCxn id="347" idx="0"/>
                </p:cNvCxnSpPr>
                <p:nvPr/>
              </p:nvCxnSpPr>
              <p:spPr>
                <a:xfrm>
                  <a:off x="5457866" y="3100611"/>
                  <a:ext cx="2906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線矢印コネクタ 331">
                  <a:extLst>
                    <a:ext uri="{FF2B5EF4-FFF2-40B4-BE49-F238E27FC236}">
                      <a16:creationId xmlns:a16="http://schemas.microsoft.com/office/drawing/2014/main" id="{7E948891-6089-1C10-2779-EE5EAE2321FD}"/>
                    </a:ext>
                  </a:extLst>
                </p:cNvPr>
                <p:cNvCxnSpPr>
                  <a:cxnSpLocks/>
                  <a:stCxn id="338" idx="2"/>
                  <a:endCxn id="348" idx="0"/>
                </p:cNvCxnSpPr>
                <p:nvPr/>
              </p:nvCxnSpPr>
              <p:spPr>
                <a:xfrm flipH="1">
                  <a:off x="6009360" y="3100611"/>
                  <a:ext cx="1" cy="4367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線矢印コネクタ 332">
                  <a:extLst>
                    <a:ext uri="{FF2B5EF4-FFF2-40B4-BE49-F238E27FC236}">
                      <a16:creationId xmlns:a16="http://schemas.microsoft.com/office/drawing/2014/main" id="{D2F2AE9B-207C-E781-0E2C-F0BA286FBEE3}"/>
                    </a:ext>
                  </a:extLst>
                </p:cNvPr>
                <p:cNvCxnSpPr>
                  <a:cxnSpLocks/>
                  <a:stCxn id="334" idx="2"/>
                  <a:endCxn id="340" idx="0"/>
                </p:cNvCxnSpPr>
                <p:nvPr/>
              </p:nvCxnSpPr>
              <p:spPr>
                <a:xfrm>
                  <a:off x="3778126" y="3103241"/>
                  <a:ext cx="76" cy="4350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4" name="正方形/長方形 333">
                  <a:extLst>
                    <a:ext uri="{FF2B5EF4-FFF2-40B4-BE49-F238E27FC236}">
                      <a16:creationId xmlns:a16="http://schemas.microsoft.com/office/drawing/2014/main" id="{276A4CC0-FF65-662C-51E5-061DF0D5CF43}"/>
                    </a:ext>
                  </a:extLst>
                </p:cNvPr>
                <p:cNvSpPr/>
                <p:nvPr/>
              </p:nvSpPr>
              <p:spPr>
                <a:xfrm>
                  <a:off x="3601596" y="292417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正方形/長方形 334">
                  <a:extLst>
                    <a:ext uri="{FF2B5EF4-FFF2-40B4-BE49-F238E27FC236}">
                      <a16:creationId xmlns:a16="http://schemas.microsoft.com/office/drawing/2014/main" id="{292A35EA-2DE9-0C4D-7387-29CDB44299D4}"/>
                    </a:ext>
                  </a:extLst>
                </p:cNvPr>
                <p:cNvSpPr/>
                <p:nvPr/>
              </p:nvSpPr>
              <p:spPr>
                <a:xfrm>
                  <a:off x="4162879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JP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正方形/長方形 335">
                  <a:extLst>
                    <a:ext uri="{FF2B5EF4-FFF2-40B4-BE49-F238E27FC236}">
                      <a16:creationId xmlns:a16="http://schemas.microsoft.com/office/drawing/2014/main" id="{79CE0FEF-CF41-91D9-DBC3-8F50D21F1510}"/>
                    </a:ext>
                  </a:extLst>
                </p:cNvPr>
                <p:cNvSpPr/>
                <p:nvPr/>
              </p:nvSpPr>
              <p:spPr>
                <a:xfrm>
                  <a:off x="472466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EU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7" name="正方形/長方形 336">
                  <a:extLst>
                    <a:ext uri="{FF2B5EF4-FFF2-40B4-BE49-F238E27FC236}">
                      <a16:creationId xmlns:a16="http://schemas.microsoft.com/office/drawing/2014/main" id="{1D47D8A4-3D80-7629-DE89-BCD6D9F1CC15}"/>
                    </a:ext>
                  </a:extLst>
                </p:cNvPr>
                <p:cNvSpPr/>
                <p:nvPr/>
              </p:nvSpPr>
              <p:spPr>
                <a:xfrm>
                  <a:off x="5281336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正方形/長方形 337">
                  <a:extLst>
                    <a:ext uri="{FF2B5EF4-FFF2-40B4-BE49-F238E27FC236}">
                      <a16:creationId xmlns:a16="http://schemas.microsoft.com/office/drawing/2014/main" id="{A42304FA-3539-23EE-C694-08412593C07A}"/>
                    </a:ext>
                  </a:extLst>
                </p:cNvPr>
                <p:cNvSpPr/>
                <p:nvPr/>
              </p:nvSpPr>
              <p:spPr>
                <a:xfrm>
                  <a:off x="583283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四角形: 角を丸くする 338">
                  <a:extLst>
                    <a:ext uri="{FF2B5EF4-FFF2-40B4-BE49-F238E27FC236}">
                      <a16:creationId xmlns:a16="http://schemas.microsoft.com/office/drawing/2014/main" id="{4840D9DD-24C6-7462-E5A5-A12F9354E5D2}"/>
                    </a:ext>
                  </a:extLst>
                </p:cNvPr>
                <p:cNvSpPr/>
                <p:nvPr/>
              </p:nvSpPr>
              <p:spPr>
                <a:xfrm>
                  <a:off x="3523366" y="3220320"/>
                  <a:ext cx="509110" cy="14165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40" name="正方形/長方形 339">
                  <a:extLst>
                    <a:ext uri="{FF2B5EF4-FFF2-40B4-BE49-F238E27FC236}">
                      <a16:creationId xmlns:a16="http://schemas.microsoft.com/office/drawing/2014/main" id="{692C263C-316C-4261-EBE1-59F1569AB176}"/>
                    </a:ext>
                  </a:extLst>
                </p:cNvPr>
                <p:cNvSpPr/>
                <p:nvPr/>
              </p:nvSpPr>
              <p:spPr>
                <a:xfrm>
                  <a:off x="368993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1" name="四角形: 角を丸くする 340">
                  <a:extLst>
                    <a:ext uri="{FF2B5EF4-FFF2-40B4-BE49-F238E27FC236}">
                      <a16:creationId xmlns:a16="http://schemas.microsoft.com/office/drawing/2014/main" id="{3C87EA95-67A2-1D67-3C20-F05ACB5F90EA}"/>
                    </a:ext>
                  </a:extLst>
                </p:cNvPr>
                <p:cNvSpPr/>
                <p:nvPr/>
              </p:nvSpPr>
              <p:spPr>
                <a:xfrm>
                  <a:off x="4085442" y="3223645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42" name="四角形: 角を丸くする 341">
                  <a:extLst>
                    <a:ext uri="{FF2B5EF4-FFF2-40B4-BE49-F238E27FC236}">
                      <a16:creationId xmlns:a16="http://schemas.microsoft.com/office/drawing/2014/main" id="{382A4AE9-39AB-D161-6B2E-7DE19D29928E}"/>
                    </a:ext>
                  </a:extLst>
                </p:cNvPr>
                <p:cNvSpPr/>
                <p:nvPr/>
              </p:nvSpPr>
              <p:spPr>
                <a:xfrm>
                  <a:off x="4649553" y="3222029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43" name="四角形: 角を丸くする 342">
                  <a:extLst>
                    <a:ext uri="{FF2B5EF4-FFF2-40B4-BE49-F238E27FC236}">
                      <a16:creationId xmlns:a16="http://schemas.microsoft.com/office/drawing/2014/main" id="{782041DE-3ED1-04D2-7F87-CDB062D3B57C}"/>
                    </a:ext>
                  </a:extLst>
                </p:cNvPr>
                <p:cNvSpPr/>
                <p:nvPr/>
              </p:nvSpPr>
              <p:spPr>
                <a:xfrm>
                  <a:off x="5199600" y="3220320"/>
                  <a:ext cx="509110" cy="14025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44" name="四角形: 角を丸くする 343">
                  <a:extLst>
                    <a:ext uri="{FF2B5EF4-FFF2-40B4-BE49-F238E27FC236}">
                      <a16:creationId xmlns:a16="http://schemas.microsoft.com/office/drawing/2014/main" id="{15EF126E-476B-29CD-D89A-5A1FB57EF52F}"/>
                    </a:ext>
                  </a:extLst>
                </p:cNvPr>
                <p:cNvSpPr/>
                <p:nvPr/>
              </p:nvSpPr>
              <p:spPr>
                <a:xfrm>
                  <a:off x="5759975" y="3220320"/>
                  <a:ext cx="509110" cy="14003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45" name="正方形/長方形 344">
                  <a:extLst>
                    <a:ext uri="{FF2B5EF4-FFF2-40B4-BE49-F238E27FC236}">
                      <a16:creationId xmlns:a16="http://schemas.microsoft.com/office/drawing/2014/main" id="{1FFFFC0D-6AAB-0FE1-FDA3-8A4804FBDA05}"/>
                    </a:ext>
                  </a:extLst>
                </p:cNvPr>
                <p:cNvSpPr/>
                <p:nvPr/>
              </p:nvSpPr>
              <p:spPr>
                <a:xfrm>
                  <a:off x="4251143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正方形/長方形 345">
                  <a:extLst>
                    <a:ext uri="{FF2B5EF4-FFF2-40B4-BE49-F238E27FC236}">
                      <a16:creationId xmlns:a16="http://schemas.microsoft.com/office/drawing/2014/main" id="{B6919B76-4359-9684-F7AC-513D5E359CA9}"/>
                    </a:ext>
                  </a:extLst>
                </p:cNvPr>
                <p:cNvSpPr/>
                <p:nvPr/>
              </p:nvSpPr>
              <p:spPr>
                <a:xfrm>
                  <a:off x="4814206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正方形/長方形 346">
                  <a:extLst>
                    <a:ext uri="{FF2B5EF4-FFF2-40B4-BE49-F238E27FC236}">
                      <a16:creationId xmlns:a16="http://schemas.microsoft.com/office/drawing/2014/main" id="{3D02A99C-9AB6-C391-84D4-27548256339F}"/>
                    </a:ext>
                  </a:extLst>
                </p:cNvPr>
                <p:cNvSpPr/>
                <p:nvPr/>
              </p:nvSpPr>
              <p:spPr>
                <a:xfrm>
                  <a:off x="537250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正方形/長方形 347">
                  <a:extLst>
                    <a:ext uri="{FF2B5EF4-FFF2-40B4-BE49-F238E27FC236}">
                      <a16:creationId xmlns:a16="http://schemas.microsoft.com/office/drawing/2014/main" id="{6CC37BCE-01EB-0056-3638-610DE3D91240}"/>
                    </a:ext>
                  </a:extLst>
                </p:cNvPr>
                <p:cNvSpPr/>
                <p:nvPr/>
              </p:nvSpPr>
              <p:spPr>
                <a:xfrm>
                  <a:off x="5921095" y="3537355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9" name="正方形/長方形 348">
                  <a:extLst>
                    <a:ext uri="{FF2B5EF4-FFF2-40B4-BE49-F238E27FC236}">
                      <a16:creationId xmlns:a16="http://schemas.microsoft.com/office/drawing/2014/main" id="{F966EAC9-A43C-65BF-BD0B-AD6BCE998D07}"/>
                    </a:ext>
                  </a:extLst>
                </p:cNvPr>
                <p:cNvSpPr/>
                <p:nvPr/>
              </p:nvSpPr>
              <p:spPr>
                <a:xfrm>
                  <a:off x="3689656" y="4210593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四角形: 角を丸くする 349">
                  <a:extLst>
                    <a:ext uri="{FF2B5EF4-FFF2-40B4-BE49-F238E27FC236}">
                      <a16:creationId xmlns:a16="http://schemas.microsoft.com/office/drawing/2014/main" id="{B09775D5-5D40-D245-B494-75D9F8D7AB62}"/>
                    </a:ext>
                  </a:extLst>
                </p:cNvPr>
                <p:cNvSpPr/>
                <p:nvPr/>
              </p:nvSpPr>
              <p:spPr>
                <a:xfrm>
                  <a:off x="3523366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51" name="四角形: 角を丸くする 350">
                  <a:extLst>
                    <a:ext uri="{FF2B5EF4-FFF2-40B4-BE49-F238E27FC236}">
                      <a16:creationId xmlns:a16="http://schemas.microsoft.com/office/drawing/2014/main" id="{93637267-4135-4930-36A4-5EDD4EFF11B7}"/>
                    </a:ext>
                  </a:extLst>
                </p:cNvPr>
                <p:cNvSpPr/>
                <p:nvPr/>
              </p:nvSpPr>
              <p:spPr>
                <a:xfrm>
                  <a:off x="4111945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52" name="四角形: 角を丸くする 351">
                  <a:extLst>
                    <a:ext uri="{FF2B5EF4-FFF2-40B4-BE49-F238E27FC236}">
                      <a16:creationId xmlns:a16="http://schemas.microsoft.com/office/drawing/2014/main" id="{704C7127-F358-9BEA-3598-28A5B47F63B9}"/>
                    </a:ext>
                  </a:extLst>
                </p:cNvPr>
                <p:cNvSpPr/>
                <p:nvPr/>
              </p:nvSpPr>
              <p:spPr>
                <a:xfrm>
                  <a:off x="4658083" y="3844927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53" name="四角形: 角を丸くする 352">
                  <a:extLst>
                    <a:ext uri="{FF2B5EF4-FFF2-40B4-BE49-F238E27FC236}">
                      <a16:creationId xmlns:a16="http://schemas.microsoft.com/office/drawing/2014/main" id="{DED0D5C3-4079-CED7-AFDE-68901D2C3C3C}"/>
                    </a:ext>
                  </a:extLst>
                </p:cNvPr>
                <p:cNvSpPr/>
                <p:nvPr/>
              </p:nvSpPr>
              <p:spPr>
                <a:xfrm>
                  <a:off x="5206216" y="3841752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54" name="四角形: 角を丸くする 353">
                  <a:extLst>
                    <a:ext uri="{FF2B5EF4-FFF2-40B4-BE49-F238E27FC236}">
                      <a16:creationId xmlns:a16="http://schemas.microsoft.com/office/drawing/2014/main" id="{BCE629B0-8F39-7F17-9A75-692F455FE2C7}"/>
                    </a:ext>
                  </a:extLst>
                </p:cNvPr>
                <p:cNvSpPr/>
                <p:nvPr/>
              </p:nvSpPr>
              <p:spPr>
                <a:xfrm>
                  <a:off x="5761575" y="3840675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55" name="正方形/長方形 354">
                  <a:extLst>
                    <a:ext uri="{FF2B5EF4-FFF2-40B4-BE49-F238E27FC236}">
                      <a16:creationId xmlns:a16="http://schemas.microsoft.com/office/drawing/2014/main" id="{519D1929-F758-E860-B246-50B0875F70ED}"/>
                    </a:ext>
                  </a:extLst>
                </p:cNvPr>
                <p:cNvSpPr/>
                <p:nvPr/>
              </p:nvSpPr>
              <p:spPr>
                <a:xfrm>
                  <a:off x="425114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6" name="正方形/長方形 355">
                  <a:extLst>
                    <a:ext uri="{FF2B5EF4-FFF2-40B4-BE49-F238E27FC236}">
                      <a16:creationId xmlns:a16="http://schemas.microsoft.com/office/drawing/2014/main" id="{8C792DA2-170D-D5E4-7684-6305DC8018C7}"/>
                    </a:ext>
                  </a:extLst>
                </p:cNvPr>
                <p:cNvSpPr/>
                <p:nvPr/>
              </p:nvSpPr>
              <p:spPr>
                <a:xfrm>
                  <a:off x="482437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7" name="正方形/長方形 356">
                  <a:extLst>
                    <a:ext uri="{FF2B5EF4-FFF2-40B4-BE49-F238E27FC236}">
                      <a16:creationId xmlns:a16="http://schemas.microsoft.com/office/drawing/2014/main" id="{960112EE-F0EA-25FF-67C7-3127531AC6E3}"/>
                    </a:ext>
                  </a:extLst>
                </p:cNvPr>
                <p:cNvSpPr/>
                <p:nvPr/>
              </p:nvSpPr>
              <p:spPr>
                <a:xfrm>
                  <a:off x="5372506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8" name="正方形/長方形 357">
                  <a:extLst>
                    <a:ext uri="{FF2B5EF4-FFF2-40B4-BE49-F238E27FC236}">
                      <a16:creationId xmlns:a16="http://schemas.microsoft.com/office/drawing/2014/main" id="{25311C93-42EA-D37D-B8A2-8DBFBDBA1FAA}"/>
                    </a:ext>
                  </a:extLst>
                </p:cNvPr>
                <p:cNvSpPr/>
                <p:nvPr/>
              </p:nvSpPr>
              <p:spPr>
                <a:xfrm>
                  <a:off x="5916613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59" name="直線矢印コネクタ 358">
                  <a:extLst>
                    <a:ext uri="{FF2B5EF4-FFF2-40B4-BE49-F238E27FC236}">
                      <a16:creationId xmlns:a16="http://schemas.microsoft.com/office/drawing/2014/main" id="{369B840D-5F28-6277-499C-CBFA61C28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5679" y="4385148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直線矢印コネクタ 359">
                  <a:extLst>
                    <a:ext uri="{FF2B5EF4-FFF2-40B4-BE49-F238E27FC236}">
                      <a16:creationId xmlns:a16="http://schemas.microsoft.com/office/drawing/2014/main" id="{9BD0D7F4-0D06-AAFF-EEBB-6D00879F4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166" y="4385148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直線矢印コネクタ 360">
                  <a:extLst>
                    <a:ext uri="{FF2B5EF4-FFF2-40B4-BE49-F238E27FC236}">
                      <a16:creationId xmlns:a16="http://schemas.microsoft.com/office/drawing/2014/main" id="{2A944006-9406-E006-14C4-59A12DEC6AB0}"/>
                    </a:ext>
                  </a:extLst>
                </p:cNvPr>
                <p:cNvCxnSpPr>
                  <a:cxnSpLocks/>
                  <a:stCxn id="356" idx="2"/>
                </p:cNvCxnSpPr>
                <p:nvPr/>
              </p:nvCxnSpPr>
              <p:spPr>
                <a:xfrm flipH="1">
                  <a:off x="4910396" y="4389281"/>
                  <a:ext cx="2242" cy="4886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直線矢印コネクタ 361">
                  <a:extLst>
                    <a:ext uri="{FF2B5EF4-FFF2-40B4-BE49-F238E27FC236}">
                      <a16:creationId xmlns:a16="http://schemas.microsoft.com/office/drawing/2014/main" id="{4AD6ACB8-F876-E7C7-9DA6-E5DEDBCC8A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58529" y="4385148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線矢印コネクタ 362">
                  <a:extLst>
                    <a:ext uri="{FF2B5EF4-FFF2-40B4-BE49-F238E27FC236}">
                      <a16:creationId xmlns:a16="http://schemas.microsoft.com/office/drawing/2014/main" id="{D807240E-46F4-C12F-F8DF-2E9D9BECB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2636" y="4384189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4" name="グループ化 363">
                <a:extLst>
                  <a:ext uri="{FF2B5EF4-FFF2-40B4-BE49-F238E27FC236}">
                    <a16:creationId xmlns:a16="http://schemas.microsoft.com/office/drawing/2014/main" id="{061CA850-E283-66C1-7E2A-7CAAC657CE11}"/>
                  </a:ext>
                </a:extLst>
              </p:cNvPr>
              <p:cNvGrpSpPr/>
              <p:nvPr/>
            </p:nvGrpSpPr>
            <p:grpSpPr>
              <a:xfrm>
                <a:off x="2631577" y="3483230"/>
                <a:ext cx="2747319" cy="1956816"/>
                <a:chOff x="3523366" y="2921541"/>
                <a:chExt cx="2747319" cy="1956816"/>
              </a:xfrm>
            </p:grpSpPr>
            <p:cxnSp>
              <p:nvCxnSpPr>
                <p:cNvPr id="365" name="直線矢印コネクタ 364">
                  <a:extLst>
                    <a:ext uri="{FF2B5EF4-FFF2-40B4-BE49-F238E27FC236}">
                      <a16:creationId xmlns:a16="http://schemas.microsoft.com/office/drawing/2014/main" id="{22F8C0C2-1D15-4EE1-88D3-48D6AEC35F7E}"/>
                    </a:ext>
                  </a:extLst>
                </p:cNvPr>
                <p:cNvCxnSpPr>
                  <a:cxnSpLocks/>
                  <a:stCxn id="381" idx="2"/>
                  <a:endCxn id="390" idx="0"/>
                </p:cNvCxnSpPr>
                <p:nvPr/>
              </p:nvCxnSpPr>
              <p:spPr>
                <a:xfrm flipH="1">
                  <a:off x="3777921" y="3717384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6" name="直線矢印コネクタ 365">
                  <a:extLst>
                    <a:ext uri="{FF2B5EF4-FFF2-40B4-BE49-F238E27FC236}">
                      <a16:creationId xmlns:a16="http://schemas.microsoft.com/office/drawing/2014/main" id="{82171707-5C0C-936E-D203-AA661E0A176C}"/>
                    </a:ext>
                  </a:extLst>
                </p:cNvPr>
                <p:cNvCxnSpPr>
                  <a:cxnSpLocks/>
                  <a:stCxn id="386" idx="2"/>
                  <a:endCxn id="396" idx="0"/>
                </p:cNvCxnSpPr>
                <p:nvPr/>
              </p:nvCxnSpPr>
              <p:spPr>
                <a:xfrm>
                  <a:off x="4339408" y="3717384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7" name="直線矢印コネクタ 366">
                  <a:extLst>
                    <a:ext uri="{FF2B5EF4-FFF2-40B4-BE49-F238E27FC236}">
                      <a16:creationId xmlns:a16="http://schemas.microsoft.com/office/drawing/2014/main" id="{F9B8724B-08A5-5CCD-3C56-D1D887275E59}"/>
                    </a:ext>
                  </a:extLst>
                </p:cNvPr>
                <p:cNvCxnSpPr>
                  <a:cxnSpLocks/>
                  <a:stCxn id="387" idx="2"/>
                  <a:endCxn id="397" idx="0"/>
                </p:cNvCxnSpPr>
                <p:nvPr/>
              </p:nvCxnSpPr>
              <p:spPr>
                <a:xfrm>
                  <a:off x="4902471" y="3717384"/>
                  <a:ext cx="10167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直線矢印コネクタ 367">
                  <a:extLst>
                    <a:ext uri="{FF2B5EF4-FFF2-40B4-BE49-F238E27FC236}">
                      <a16:creationId xmlns:a16="http://schemas.microsoft.com/office/drawing/2014/main" id="{FAC3A6AA-4945-CADE-CEB7-4AE411DC1D10}"/>
                    </a:ext>
                  </a:extLst>
                </p:cNvPr>
                <p:cNvCxnSpPr>
                  <a:cxnSpLocks/>
                  <a:stCxn id="388" idx="2"/>
                  <a:endCxn id="398" idx="0"/>
                </p:cNvCxnSpPr>
                <p:nvPr/>
              </p:nvCxnSpPr>
              <p:spPr>
                <a:xfrm flipH="1">
                  <a:off x="5460771" y="3717384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直線矢印コネクタ 368">
                  <a:extLst>
                    <a:ext uri="{FF2B5EF4-FFF2-40B4-BE49-F238E27FC236}">
                      <a16:creationId xmlns:a16="http://schemas.microsoft.com/office/drawing/2014/main" id="{4D3DD02C-212D-72D1-276B-4D32D25D6A83}"/>
                    </a:ext>
                  </a:extLst>
                </p:cNvPr>
                <p:cNvCxnSpPr>
                  <a:cxnSpLocks/>
                  <a:stCxn id="389" idx="2"/>
                  <a:endCxn id="399" idx="0"/>
                </p:cNvCxnSpPr>
                <p:nvPr/>
              </p:nvCxnSpPr>
              <p:spPr>
                <a:xfrm flipH="1">
                  <a:off x="6004878" y="3716425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直線矢印コネクタ 369">
                  <a:extLst>
                    <a:ext uri="{FF2B5EF4-FFF2-40B4-BE49-F238E27FC236}">
                      <a16:creationId xmlns:a16="http://schemas.microsoft.com/office/drawing/2014/main" id="{B1266E2F-2B5C-96B0-A69C-427766487DE0}"/>
                    </a:ext>
                  </a:extLst>
                </p:cNvPr>
                <p:cNvCxnSpPr>
                  <a:cxnSpLocks/>
                  <a:stCxn id="376" idx="2"/>
                  <a:endCxn id="386" idx="0"/>
                </p:cNvCxnSpPr>
                <p:nvPr/>
              </p:nvCxnSpPr>
              <p:spPr>
                <a:xfrm flipH="1">
                  <a:off x="4339408" y="3100611"/>
                  <a:ext cx="1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直線矢印コネクタ 370">
                  <a:extLst>
                    <a:ext uri="{FF2B5EF4-FFF2-40B4-BE49-F238E27FC236}">
                      <a16:creationId xmlns:a16="http://schemas.microsoft.com/office/drawing/2014/main" id="{B3AC2669-6C72-3F87-4106-607C391E1A56}"/>
                    </a:ext>
                  </a:extLst>
                </p:cNvPr>
                <p:cNvCxnSpPr>
                  <a:cxnSpLocks/>
                  <a:stCxn id="377" idx="2"/>
                  <a:endCxn id="387" idx="0"/>
                </p:cNvCxnSpPr>
                <p:nvPr/>
              </p:nvCxnSpPr>
              <p:spPr>
                <a:xfrm>
                  <a:off x="4901191" y="3100611"/>
                  <a:ext cx="1280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線矢印コネクタ 371">
                  <a:extLst>
                    <a:ext uri="{FF2B5EF4-FFF2-40B4-BE49-F238E27FC236}">
                      <a16:creationId xmlns:a16="http://schemas.microsoft.com/office/drawing/2014/main" id="{962BCD24-A94A-BA09-D8E6-DD203D99CF53}"/>
                    </a:ext>
                  </a:extLst>
                </p:cNvPr>
                <p:cNvCxnSpPr>
                  <a:cxnSpLocks/>
                  <a:stCxn id="378" idx="2"/>
                  <a:endCxn id="388" idx="0"/>
                </p:cNvCxnSpPr>
                <p:nvPr/>
              </p:nvCxnSpPr>
              <p:spPr>
                <a:xfrm>
                  <a:off x="5457866" y="3100611"/>
                  <a:ext cx="2906" cy="43770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線矢印コネクタ 372">
                  <a:extLst>
                    <a:ext uri="{FF2B5EF4-FFF2-40B4-BE49-F238E27FC236}">
                      <a16:creationId xmlns:a16="http://schemas.microsoft.com/office/drawing/2014/main" id="{29881457-FE42-E3FC-A704-0872679F4907}"/>
                    </a:ext>
                  </a:extLst>
                </p:cNvPr>
                <p:cNvCxnSpPr>
                  <a:cxnSpLocks/>
                  <a:stCxn id="379" idx="2"/>
                  <a:endCxn id="389" idx="0"/>
                </p:cNvCxnSpPr>
                <p:nvPr/>
              </p:nvCxnSpPr>
              <p:spPr>
                <a:xfrm flipH="1">
                  <a:off x="6009360" y="3100611"/>
                  <a:ext cx="1" cy="4367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線矢印コネクタ 373">
                  <a:extLst>
                    <a:ext uri="{FF2B5EF4-FFF2-40B4-BE49-F238E27FC236}">
                      <a16:creationId xmlns:a16="http://schemas.microsoft.com/office/drawing/2014/main" id="{142C555B-9577-A968-8489-68EF58D70649}"/>
                    </a:ext>
                  </a:extLst>
                </p:cNvPr>
                <p:cNvCxnSpPr>
                  <a:cxnSpLocks/>
                  <a:stCxn id="375" idx="2"/>
                  <a:endCxn id="381" idx="0"/>
                </p:cNvCxnSpPr>
                <p:nvPr/>
              </p:nvCxnSpPr>
              <p:spPr>
                <a:xfrm>
                  <a:off x="3778126" y="3103241"/>
                  <a:ext cx="76" cy="4350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5" name="正方形/長方形 374">
                  <a:extLst>
                    <a:ext uri="{FF2B5EF4-FFF2-40B4-BE49-F238E27FC236}">
                      <a16:creationId xmlns:a16="http://schemas.microsoft.com/office/drawing/2014/main" id="{9EEF297D-2AC3-B830-F712-997ABFE7188F}"/>
                    </a:ext>
                  </a:extLst>
                </p:cNvPr>
                <p:cNvSpPr/>
                <p:nvPr/>
              </p:nvSpPr>
              <p:spPr>
                <a:xfrm>
                  <a:off x="3601596" y="292417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US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6" name="正方形/長方形 375">
                  <a:extLst>
                    <a:ext uri="{FF2B5EF4-FFF2-40B4-BE49-F238E27FC236}">
                      <a16:creationId xmlns:a16="http://schemas.microsoft.com/office/drawing/2014/main" id="{D0AFEB8E-68EE-72B9-3E31-B82BC8894543}"/>
                    </a:ext>
                  </a:extLst>
                </p:cNvPr>
                <p:cNvSpPr/>
                <p:nvPr/>
              </p:nvSpPr>
              <p:spPr>
                <a:xfrm>
                  <a:off x="4162879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JP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7" name="正方形/長方形 376">
                  <a:extLst>
                    <a:ext uri="{FF2B5EF4-FFF2-40B4-BE49-F238E27FC236}">
                      <a16:creationId xmlns:a16="http://schemas.microsoft.com/office/drawing/2014/main" id="{B5F6AA60-A900-DB33-3322-6120EAC3B90D}"/>
                    </a:ext>
                  </a:extLst>
                </p:cNvPr>
                <p:cNvSpPr/>
                <p:nvPr/>
              </p:nvSpPr>
              <p:spPr>
                <a:xfrm>
                  <a:off x="472466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EU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8" name="正方形/長方形 377">
                  <a:extLst>
                    <a:ext uri="{FF2B5EF4-FFF2-40B4-BE49-F238E27FC236}">
                      <a16:creationId xmlns:a16="http://schemas.microsoft.com/office/drawing/2014/main" id="{E077D99D-2A69-58D4-CF31-3FF9F34DE5CB}"/>
                    </a:ext>
                  </a:extLst>
                </p:cNvPr>
                <p:cNvSpPr/>
                <p:nvPr/>
              </p:nvSpPr>
              <p:spPr>
                <a:xfrm>
                  <a:off x="5281336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CH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9" name="正方形/長方形 378">
                  <a:extLst>
                    <a:ext uri="{FF2B5EF4-FFF2-40B4-BE49-F238E27FC236}">
                      <a16:creationId xmlns:a16="http://schemas.microsoft.com/office/drawing/2014/main" id="{35748336-BC2E-E181-38EC-0BD34386EFB1}"/>
                    </a:ext>
                  </a:extLst>
                </p:cNvPr>
                <p:cNvSpPr/>
                <p:nvPr/>
              </p:nvSpPr>
              <p:spPr>
                <a:xfrm>
                  <a:off x="5832831" y="2921541"/>
                  <a:ext cx="353059" cy="17907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GL</a:t>
                  </a:r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0" name="四角形: 角を丸くする 379">
                  <a:extLst>
                    <a:ext uri="{FF2B5EF4-FFF2-40B4-BE49-F238E27FC236}">
                      <a16:creationId xmlns:a16="http://schemas.microsoft.com/office/drawing/2014/main" id="{3AB2739A-66AA-246A-C1EB-5BD07423F137}"/>
                    </a:ext>
                  </a:extLst>
                </p:cNvPr>
                <p:cNvSpPr/>
                <p:nvPr/>
              </p:nvSpPr>
              <p:spPr>
                <a:xfrm>
                  <a:off x="3523366" y="3220320"/>
                  <a:ext cx="509110" cy="141652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81" name="正方形/長方形 380">
                  <a:extLst>
                    <a:ext uri="{FF2B5EF4-FFF2-40B4-BE49-F238E27FC236}">
                      <a16:creationId xmlns:a16="http://schemas.microsoft.com/office/drawing/2014/main" id="{2B8B5FCA-913F-A99B-CEBC-D091F1D40CF3}"/>
                    </a:ext>
                  </a:extLst>
                </p:cNvPr>
                <p:cNvSpPr/>
                <p:nvPr/>
              </p:nvSpPr>
              <p:spPr>
                <a:xfrm>
                  <a:off x="368993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2" name="四角形: 角を丸くする 381">
                  <a:extLst>
                    <a:ext uri="{FF2B5EF4-FFF2-40B4-BE49-F238E27FC236}">
                      <a16:creationId xmlns:a16="http://schemas.microsoft.com/office/drawing/2014/main" id="{2EA2E12A-66B6-6AF8-F98C-756F21AF4C9F}"/>
                    </a:ext>
                  </a:extLst>
                </p:cNvPr>
                <p:cNvSpPr/>
                <p:nvPr/>
              </p:nvSpPr>
              <p:spPr>
                <a:xfrm>
                  <a:off x="4085442" y="3223645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83" name="四角形: 角を丸くする 382">
                  <a:extLst>
                    <a:ext uri="{FF2B5EF4-FFF2-40B4-BE49-F238E27FC236}">
                      <a16:creationId xmlns:a16="http://schemas.microsoft.com/office/drawing/2014/main" id="{8E8F4AB6-AA45-E2D5-3317-3C61FB06C595}"/>
                    </a:ext>
                  </a:extLst>
                </p:cNvPr>
                <p:cNvSpPr/>
                <p:nvPr/>
              </p:nvSpPr>
              <p:spPr>
                <a:xfrm>
                  <a:off x="4649553" y="3222029"/>
                  <a:ext cx="509110" cy="1383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84" name="四角形: 角を丸くする 383">
                  <a:extLst>
                    <a:ext uri="{FF2B5EF4-FFF2-40B4-BE49-F238E27FC236}">
                      <a16:creationId xmlns:a16="http://schemas.microsoft.com/office/drawing/2014/main" id="{628F9601-A097-5A6C-C3B5-744F0A31AF20}"/>
                    </a:ext>
                  </a:extLst>
                </p:cNvPr>
                <p:cNvSpPr/>
                <p:nvPr/>
              </p:nvSpPr>
              <p:spPr>
                <a:xfrm>
                  <a:off x="5199600" y="3220320"/>
                  <a:ext cx="509110" cy="14025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85" name="四角形: 角を丸くする 384">
                  <a:extLst>
                    <a:ext uri="{FF2B5EF4-FFF2-40B4-BE49-F238E27FC236}">
                      <a16:creationId xmlns:a16="http://schemas.microsoft.com/office/drawing/2014/main" id="{B5F31B5A-AF08-FA22-30AC-57A1CCEDD226}"/>
                    </a:ext>
                  </a:extLst>
                </p:cNvPr>
                <p:cNvSpPr/>
                <p:nvPr/>
              </p:nvSpPr>
              <p:spPr>
                <a:xfrm>
                  <a:off x="5759975" y="3220320"/>
                  <a:ext cx="509110" cy="14003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BERT</a:t>
                  </a:r>
                </a:p>
              </p:txBody>
            </p:sp>
            <p:sp>
              <p:nvSpPr>
                <p:cNvPr id="386" name="正方形/長方形 385">
                  <a:extLst>
                    <a:ext uri="{FF2B5EF4-FFF2-40B4-BE49-F238E27FC236}">
                      <a16:creationId xmlns:a16="http://schemas.microsoft.com/office/drawing/2014/main" id="{213AB1A2-4403-F10E-939D-2B5FDB650AF1}"/>
                    </a:ext>
                  </a:extLst>
                </p:cNvPr>
                <p:cNvSpPr/>
                <p:nvPr/>
              </p:nvSpPr>
              <p:spPr>
                <a:xfrm>
                  <a:off x="4251143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7" name="正方形/長方形 386">
                  <a:extLst>
                    <a:ext uri="{FF2B5EF4-FFF2-40B4-BE49-F238E27FC236}">
                      <a16:creationId xmlns:a16="http://schemas.microsoft.com/office/drawing/2014/main" id="{BBB085D2-5CC6-7BFA-E959-26ED155FB98E}"/>
                    </a:ext>
                  </a:extLst>
                </p:cNvPr>
                <p:cNvSpPr/>
                <p:nvPr/>
              </p:nvSpPr>
              <p:spPr>
                <a:xfrm>
                  <a:off x="4814206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8" name="正方形/長方形 387">
                  <a:extLst>
                    <a:ext uri="{FF2B5EF4-FFF2-40B4-BE49-F238E27FC236}">
                      <a16:creationId xmlns:a16="http://schemas.microsoft.com/office/drawing/2014/main" id="{9743B2ED-073B-DD08-08BE-4791934027CC}"/>
                    </a:ext>
                  </a:extLst>
                </p:cNvPr>
                <p:cNvSpPr/>
                <p:nvPr/>
              </p:nvSpPr>
              <p:spPr>
                <a:xfrm>
                  <a:off x="5372507" y="3538314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正方形/長方形 388">
                  <a:extLst>
                    <a:ext uri="{FF2B5EF4-FFF2-40B4-BE49-F238E27FC236}">
                      <a16:creationId xmlns:a16="http://schemas.microsoft.com/office/drawing/2014/main" id="{230C0B49-22EA-62C6-A1D5-BCDBCAF7136B}"/>
                    </a:ext>
                  </a:extLst>
                </p:cNvPr>
                <p:cNvSpPr/>
                <p:nvPr/>
              </p:nvSpPr>
              <p:spPr>
                <a:xfrm>
                  <a:off x="5921095" y="3537355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正方形/長方形 389">
                  <a:extLst>
                    <a:ext uri="{FF2B5EF4-FFF2-40B4-BE49-F238E27FC236}">
                      <a16:creationId xmlns:a16="http://schemas.microsoft.com/office/drawing/2014/main" id="{6BF32292-CE60-2E50-1079-C74B20B94FB2}"/>
                    </a:ext>
                  </a:extLst>
                </p:cNvPr>
                <p:cNvSpPr/>
                <p:nvPr/>
              </p:nvSpPr>
              <p:spPr>
                <a:xfrm>
                  <a:off x="3689656" y="4210593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1" name="四角形: 角を丸くする 390">
                  <a:extLst>
                    <a:ext uri="{FF2B5EF4-FFF2-40B4-BE49-F238E27FC236}">
                      <a16:creationId xmlns:a16="http://schemas.microsoft.com/office/drawing/2014/main" id="{E9BB3D7A-B9C3-439D-6052-83399BDBAC3E}"/>
                    </a:ext>
                  </a:extLst>
                </p:cNvPr>
                <p:cNvSpPr/>
                <p:nvPr/>
              </p:nvSpPr>
              <p:spPr>
                <a:xfrm>
                  <a:off x="3523366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92" name="四角形: 角を丸くする 391">
                  <a:extLst>
                    <a:ext uri="{FF2B5EF4-FFF2-40B4-BE49-F238E27FC236}">
                      <a16:creationId xmlns:a16="http://schemas.microsoft.com/office/drawing/2014/main" id="{B7F2D8B0-0DC3-6653-181B-D81922802B5C}"/>
                    </a:ext>
                  </a:extLst>
                </p:cNvPr>
                <p:cNvSpPr/>
                <p:nvPr/>
              </p:nvSpPr>
              <p:spPr>
                <a:xfrm>
                  <a:off x="4111945" y="3843878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93" name="四角形: 角を丸くする 392">
                  <a:extLst>
                    <a:ext uri="{FF2B5EF4-FFF2-40B4-BE49-F238E27FC236}">
                      <a16:creationId xmlns:a16="http://schemas.microsoft.com/office/drawing/2014/main" id="{BA6149C8-7E9B-4FB3-D93D-9137B56C7071}"/>
                    </a:ext>
                  </a:extLst>
                </p:cNvPr>
                <p:cNvSpPr/>
                <p:nvPr/>
              </p:nvSpPr>
              <p:spPr>
                <a:xfrm>
                  <a:off x="4658083" y="3844927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94" name="四角形: 角を丸くする 393">
                  <a:extLst>
                    <a:ext uri="{FF2B5EF4-FFF2-40B4-BE49-F238E27FC236}">
                      <a16:creationId xmlns:a16="http://schemas.microsoft.com/office/drawing/2014/main" id="{699CA7E9-92A9-A7E9-18C5-73DB9B18555E}"/>
                    </a:ext>
                  </a:extLst>
                </p:cNvPr>
                <p:cNvSpPr/>
                <p:nvPr/>
              </p:nvSpPr>
              <p:spPr>
                <a:xfrm>
                  <a:off x="5206216" y="3841752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95" name="四角形: 角を丸くする 394">
                  <a:extLst>
                    <a:ext uri="{FF2B5EF4-FFF2-40B4-BE49-F238E27FC236}">
                      <a16:creationId xmlns:a16="http://schemas.microsoft.com/office/drawing/2014/main" id="{8C150A3C-001B-41F0-BA82-3A855B8BB516}"/>
                    </a:ext>
                  </a:extLst>
                </p:cNvPr>
                <p:cNvSpPr/>
                <p:nvPr/>
              </p:nvSpPr>
              <p:spPr>
                <a:xfrm>
                  <a:off x="5761575" y="3840675"/>
                  <a:ext cx="509110" cy="15132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9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FC</a:t>
                  </a:r>
                </a:p>
              </p:txBody>
            </p:sp>
            <p:sp>
              <p:nvSpPr>
                <p:cNvPr id="396" name="正方形/長方形 395">
                  <a:extLst>
                    <a:ext uri="{FF2B5EF4-FFF2-40B4-BE49-F238E27FC236}">
                      <a16:creationId xmlns:a16="http://schemas.microsoft.com/office/drawing/2014/main" id="{F8D0F8EE-C445-8712-EDA6-FAA8EC4319D1}"/>
                    </a:ext>
                  </a:extLst>
                </p:cNvPr>
                <p:cNvSpPr/>
                <p:nvPr/>
              </p:nvSpPr>
              <p:spPr>
                <a:xfrm>
                  <a:off x="425114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7" name="正方形/長方形 396">
                  <a:extLst>
                    <a:ext uri="{FF2B5EF4-FFF2-40B4-BE49-F238E27FC236}">
                      <a16:creationId xmlns:a16="http://schemas.microsoft.com/office/drawing/2014/main" id="{24591B9F-8748-3821-6FCF-C8E89D315417}"/>
                    </a:ext>
                  </a:extLst>
                </p:cNvPr>
                <p:cNvSpPr/>
                <p:nvPr/>
              </p:nvSpPr>
              <p:spPr>
                <a:xfrm>
                  <a:off x="4824373" y="421021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8" name="正方形/長方形 397">
                  <a:extLst>
                    <a:ext uri="{FF2B5EF4-FFF2-40B4-BE49-F238E27FC236}">
                      <a16:creationId xmlns:a16="http://schemas.microsoft.com/office/drawing/2014/main" id="{D6815ECC-7AB2-1C45-03F5-61DEEC722C3C}"/>
                    </a:ext>
                  </a:extLst>
                </p:cNvPr>
                <p:cNvSpPr/>
                <p:nvPr/>
              </p:nvSpPr>
              <p:spPr>
                <a:xfrm>
                  <a:off x="5372506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正方形/長方形 398">
                  <a:extLst>
                    <a:ext uri="{FF2B5EF4-FFF2-40B4-BE49-F238E27FC236}">
                      <a16:creationId xmlns:a16="http://schemas.microsoft.com/office/drawing/2014/main" id="{83ECE785-A3D7-3654-FA0A-B874FC790884}"/>
                    </a:ext>
                  </a:extLst>
                </p:cNvPr>
                <p:cNvSpPr/>
                <p:nvPr/>
              </p:nvSpPr>
              <p:spPr>
                <a:xfrm>
                  <a:off x="5916613" y="4206341"/>
                  <a:ext cx="176529" cy="17907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9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0" name="直線矢印コネクタ 399">
                  <a:extLst>
                    <a:ext uri="{FF2B5EF4-FFF2-40B4-BE49-F238E27FC236}">
                      <a16:creationId xmlns:a16="http://schemas.microsoft.com/office/drawing/2014/main" id="{B5336BBA-344C-6B11-F4E8-A2EA0D1C0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5679" y="4385148"/>
                  <a:ext cx="281" cy="49320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直線矢印コネクタ 400">
                  <a:extLst>
                    <a:ext uri="{FF2B5EF4-FFF2-40B4-BE49-F238E27FC236}">
                      <a16:creationId xmlns:a16="http://schemas.microsoft.com/office/drawing/2014/main" id="{00D6EC15-D346-5B5D-65C6-1A1DA71D5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7166" y="4385148"/>
                  <a:ext cx="0" cy="4928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直線矢印コネクタ 401">
                  <a:extLst>
                    <a:ext uri="{FF2B5EF4-FFF2-40B4-BE49-F238E27FC236}">
                      <a16:creationId xmlns:a16="http://schemas.microsoft.com/office/drawing/2014/main" id="{FB9D763C-C45C-3682-8391-74B690D8F3F7}"/>
                    </a:ext>
                  </a:extLst>
                </p:cNvPr>
                <p:cNvCxnSpPr>
                  <a:cxnSpLocks/>
                  <a:stCxn id="397" idx="2"/>
                </p:cNvCxnSpPr>
                <p:nvPr/>
              </p:nvCxnSpPr>
              <p:spPr>
                <a:xfrm flipH="1">
                  <a:off x="4910396" y="4389281"/>
                  <a:ext cx="2242" cy="48869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直線矢印コネクタ 402">
                  <a:extLst>
                    <a:ext uri="{FF2B5EF4-FFF2-40B4-BE49-F238E27FC236}">
                      <a16:creationId xmlns:a16="http://schemas.microsoft.com/office/drawing/2014/main" id="{0F1611FE-3D17-E00F-6235-58A7890D4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58529" y="4385148"/>
                  <a:ext cx="1" cy="4889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直線矢印コネクタ 403">
                  <a:extLst>
                    <a:ext uri="{FF2B5EF4-FFF2-40B4-BE49-F238E27FC236}">
                      <a16:creationId xmlns:a16="http://schemas.microsoft.com/office/drawing/2014/main" id="{FD40F06E-BE9A-AB6B-089C-03523B82F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02636" y="4384189"/>
                  <a:ext cx="4482" cy="48991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8" name="正方形/長方形 407">
              <a:extLst>
                <a:ext uri="{FF2B5EF4-FFF2-40B4-BE49-F238E27FC236}">
                  <a16:creationId xmlns:a16="http://schemas.microsoft.com/office/drawing/2014/main" id="{E823AAD2-4ECE-877C-9558-A2F0F87D798D}"/>
                </a:ext>
              </a:extLst>
            </p:cNvPr>
            <p:cNvSpPr/>
            <p:nvPr/>
          </p:nvSpPr>
          <p:spPr>
            <a:xfrm>
              <a:off x="3924544" y="3625231"/>
              <a:ext cx="944835" cy="1790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テキスト ボックス 412">
              <a:extLst>
                <a:ext uri="{FF2B5EF4-FFF2-40B4-BE49-F238E27FC236}">
                  <a16:creationId xmlns:a16="http://schemas.microsoft.com/office/drawing/2014/main" id="{160EA4CA-AA58-7977-EADA-DE62D5C2D52A}"/>
                </a:ext>
              </a:extLst>
            </p:cNvPr>
            <p:cNvSpPr txBox="1"/>
            <p:nvPr/>
          </p:nvSpPr>
          <p:spPr>
            <a:xfrm>
              <a:off x="4875188" y="3604069"/>
              <a:ext cx="663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[1, 640]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テキスト ボックス 413">
              <a:extLst>
                <a:ext uri="{FF2B5EF4-FFF2-40B4-BE49-F238E27FC236}">
                  <a16:creationId xmlns:a16="http://schemas.microsoft.com/office/drawing/2014/main" id="{8FEA4711-DF4F-F991-283F-C8FCBD08B6D4}"/>
                </a:ext>
              </a:extLst>
            </p:cNvPr>
            <p:cNvSpPr txBox="1"/>
            <p:nvPr/>
          </p:nvSpPr>
          <p:spPr>
            <a:xfrm>
              <a:off x="7882008" y="1569010"/>
              <a:ext cx="66556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[4, 11, 31]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0" name="直線矢印コネクタ 419">
              <a:extLst>
                <a:ext uri="{FF2B5EF4-FFF2-40B4-BE49-F238E27FC236}">
                  <a16:creationId xmlns:a16="http://schemas.microsoft.com/office/drawing/2014/main" id="{41B4123F-7DED-D687-246B-DB7586E4B941}"/>
                </a:ext>
              </a:extLst>
            </p:cNvPr>
            <p:cNvCxnSpPr>
              <a:cxnSpLocks/>
              <a:stCxn id="443" idx="3"/>
              <a:endCxn id="424" idx="0"/>
            </p:cNvCxnSpPr>
            <p:nvPr/>
          </p:nvCxnSpPr>
          <p:spPr>
            <a:xfrm flipH="1">
              <a:off x="6976841" y="2283997"/>
              <a:ext cx="2458" cy="22423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3" name="四角形: 角を丸くする 422">
              <a:extLst>
                <a:ext uri="{FF2B5EF4-FFF2-40B4-BE49-F238E27FC236}">
                  <a16:creationId xmlns:a16="http://schemas.microsoft.com/office/drawing/2014/main" id="{2A33BF77-18AB-9759-B542-F71330A1E902}"/>
                </a:ext>
              </a:extLst>
            </p:cNvPr>
            <p:cNvSpPr/>
            <p:nvPr/>
          </p:nvSpPr>
          <p:spPr>
            <a:xfrm>
              <a:off x="6719476" y="2857615"/>
              <a:ext cx="509110" cy="15132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FC</a:t>
              </a:r>
            </a:p>
          </p:txBody>
        </p:sp>
        <p:sp>
          <p:nvSpPr>
            <p:cNvPr id="424" name="正方形/長方形 423">
              <a:extLst>
                <a:ext uri="{FF2B5EF4-FFF2-40B4-BE49-F238E27FC236}">
                  <a16:creationId xmlns:a16="http://schemas.microsoft.com/office/drawing/2014/main" id="{5C22695F-409A-93E8-7A51-E9857367906A}"/>
                </a:ext>
              </a:extLst>
            </p:cNvPr>
            <p:cNvSpPr/>
            <p:nvPr/>
          </p:nvSpPr>
          <p:spPr>
            <a:xfrm>
              <a:off x="6888576" y="2508230"/>
              <a:ext cx="176529" cy="1790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直方体 442">
              <a:extLst>
                <a:ext uri="{FF2B5EF4-FFF2-40B4-BE49-F238E27FC236}">
                  <a16:creationId xmlns:a16="http://schemas.microsoft.com/office/drawing/2014/main" id="{D2FACB1B-B56A-18DC-65B8-31CD0932F612}"/>
                </a:ext>
              </a:extLst>
            </p:cNvPr>
            <p:cNvSpPr/>
            <p:nvPr/>
          </p:nvSpPr>
          <p:spPr>
            <a:xfrm>
              <a:off x="6340382" y="1787893"/>
              <a:ext cx="1555860" cy="496104"/>
            </a:xfrm>
            <a:prstGeom prst="cube">
              <a:avLst>
                <a:gd name="adj" fmla="val 56042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</a:t>
              </a:r>
              <a:endParaRPr kumimoji="1" lang="ja-JP" alt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7" name="グループ化 456">
              <a:extLst>
                <a:ext uri="{FF2B5EF4-FFF2-40B4-BE49-F238E27FC236}">
                  <a16:creationId xmlns:a16="http://schemas.microsoft.com/office/drawing/2014/main" id="{B9619355-C6A6-F694-6E1E-41B2015B9F8E}"/>
                </a:ext>
              </a:extLst>
            </p:cNvPr>
            <p:cNvGrpSpPr/>
            <p:nvPr/>
          </p:nvGrpSpPr>
          <p:grpSpPr>
            <a:xfrm>
              <a:off x="6445858" y="1250820"/>
              <a:ext cx="1262213" cy="825954"/>
              <a:chOff x="4772189" y="4367303"/>
              <a:chExt cx="1262213" cy="825954"/>
            </a:xfrm>
          </p:grpSpPr>
          <p:grpSp>
            <p:nvGrpSpPr>
              <p:cNvPr id="447" name="グループ化 446">
                <a:extLst>
                  <a:ext uri="{FF2B5EF4-FFF2-40B4-BE49-F238E27FC236}">
                    <a16:creationId xmlns:a16="http://schemas.microsoft.com/office/drawing/2014/main" id="{A56ED3D5-CFBF-6AB0-524C-9E74410D8959}"/>
                  </a:ext>
                </a:extLst>
              </p:cNvPr>
              <p:cNvGrpSpPr/>
              <p:nvPr/>
            </p:nvGrpSpPr>
            <p:grpSpPr>
              <a:xfrm>
                <a:off x="5015309" y="4367303"/>
                <a:ext cx="1019093" cy="593618"/>
                <a:chOff x="5522615" y="3848139"/>
                <a:chExt cx="1019093" cy="593618"/>
              </a:xfrm>
            </p:grpSpPr>
            <p:cxnSp>
              <p:nvCxnSpPr>
                <p:cNvPr id="435" name="直線矢印コネクタ 434">
                  <a:extLst>
                    <a:ext uri="{FF2B5EF4-FFF2-40B4-BE49-F238E27FC236}">
                      <a16:creationId xmlns:a16="http://schemas.microsoft.com/office/drawing/2014/main" id="{0B801D75-0921-293F-1D0D-AB0D3A8A7082}"/>
                    </a:ext>
                  </a:extLst>
                </p:cNvPr>
                <p:cNvCxnSpPr>
                  <a:cxnSpLocks/>
                  <a:stCxn id="437" idx="2"/>
                </p:cNvCxnSpPr>
                <p:nvPr/>
              </p:nvCxnSpPr>
              <p:spPr>
                <a:xfrm>
                  <a:off x="6032162" y="4153535"/>
                  <a:ext cx="0" cy="28822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37" name="図 436">
                  <a:extLst>
                    <a:ext uri="{FF2B5EF4-FFF2-40B4-BE49-F238E27FC236}">
                      <a16:creationId xmlns:a16="http://schemas.microsoft.com/office/drawing/2014/main" id="{7F62BB76-5AE0-6C47-71C9-1B5B0A015C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2615" y="3848139"/>
                  <a:ext cx="1019093" cy="30539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448" name="グループ化 447">
                <a:extLst>
                  <a:ext uri="{FF2B5EF4-FFF2-40B4-BE49-F238E27FC236}">
                    <a16:creationId xmlns:a16="http://schemas.microsoft.com/office/drawing/2014/main" id="{147C2113-0E2C-9CC2-27A1-848AF53E6123}"/>
                  </a:ext>
                </a:extLst>
              </p:cNvPr>
              <p:cNvGrpSpPr/>
              <p:nvPr/>
            </p:nvGrpSpPr>
            <p:grpSpPr>
              <a:xfrm>
                <a:off x="4942426" y="4416175"/>
                <a:ext cx="1019093" cy="634456"/>
                <a:chOff x="5522615" y="3848139"/>
                <a:chExt cx="1019093" cy="634456"/>
              </a:xfrm>
            </p:grpSpPr>
            <p:cxnSp>
              <p:nvCxnSpPr>
                <p:cNvPr id="449" name="直線矢印コネクタ 448">
                  <a:extLst>
                    <a:ext uri="{FF2B5EF4-FFF2-40B4-BE49-F238E27FC236}">
                      <a16:creationId xmlns:a16="http://schemas.microsoft.com/office/drawing/2014/main" id="{7515DCBA-CE37-2623-4C73-D983FD6EEF2A}"/>
                    </a:ext>
                  </a:extLst>
                </p:cNvPr>
                <p:cNvCxnSpPr>
                  <a:cxnSpLocks/>
                  <a:stCxn id="450" idx="2"/>
                </p:cNvCxnSpPr>
                <p:nvPr/>
              </p:nvCxnSpPr>
              <p:spPr>
                <a:xfrm>
                  <a:off x="6032162" y="4153535"/>
                  <a:ext cx="0" cy="3290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0" name="図 449">
                  <a:extLst>
                    <a:ext uri="{FF2B5EF4-FFF2-40B4-BE49-F238E27FC236}">
                      <a16:creationId xmlns:a16="http://schemas.microsoft.com/office/drawing/2014/main" id="{CD1A52A6-99C2-5900-7898-590C73C8EC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2615" y="3848139"/>
                  <a:ext cx="1019093" cy="30539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451" name="グループ化 450">
                <a:extLst>
                  <a:ext uri="{FF2B5EF4-FFF2-40B4-BE49-F238E27FC236}">
                    <a16:creationId xmlns:a16="http://schemas.microsoft.com/office/drawing/2014/main" id="{09E3F8BD-6ECB-E133-8936-DD8937653CD5}"/>
                  </a:ext>
                </a:extLst>
              </p:cNvPr>
              <p:cNvGrpSpPr/>
              <p:nvPr/>
            </p:nvGrpSpPr>
            <p:grpSpPr>
              <a:xfrm>
                <a:off x="4836489" y="4482343"/>
                <a:ext cx="1019093" cy="651760"/>
                <a:chOff x="5522615" y="3848139"/>
                <a:chExt cx="1019093" cy="651760"/>
              </a:xfrm>
            </p:grpSpPr>
            <p:cxnSp>
              <p:nvCxnSpPr>
                <p:cNvPr id="452" name="直線矢印コネクタ 451">
                  <a:extLst>
                    <a:ext uri="{FF2B5EF4-FFF2-40B4-BE49-F238E27FC236}">
                      <a16:creationId xmlns:a16="http://schemas.microsoft.com/office/drawing/2014/main" id="{B62501C4-1A11-2B2E-5F07-67C9811DEA04}"/>
                    </a:ext>
                  </a:extLst>
                </p:cNvPr>
                <p:cNvCxnSpPr>
                  <a:cxnSpLocks/>
                  <a:stCxn id="453" idx="2"/>
                </p:cNvCxnSpPr>
                <p:nvPr/>
              </p:nvCxnSpPr>
              <p:spPr>
                <a:xfrm>
                  <a:off x="6032162" y="4153535"/>
                  <a:ext cx="0" cy="34636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3" name="図 452">
                  <a:extLst>
                    <a:ext uri="{FF2B5EF4-FFF2-40B4-BE49-F238E27FC236}">
                      <a16:creationId xmlns:a16="http://schemas.microsoft.com/office/drawing/2014/main" id="{C73DE086-2FD9-C159-2F6E-9702A65628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2615" y="3848139"/>
                  <a:ext cx="1019093" cy="30539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454" name="グループ化 453">
                <a:extLst>
                  <a:ext uri="{FF2B5EF4-FFF2-40B4-BE49-F238E27FC236}">
                    <a16:creationId xmlns:a16="http://schemas.microsoft.com/office/drawing/2014/main" id="{8D6CC4A3-E7D8-A8F1-CFFA-A5B7EEB8DAC6}"/>
                  </a:ext>
                </a:extLst>
              </p:cNvPr>
              <p:cNvGrpSpPr/>
              <p:nvPr/>
            </p:nvGrpSpPr>
            <p:grpSpPr>
              <a:xfrm>
                <a:off x="4772189" y="4534484"/>
                <a:ext cx="1019093" cy="658773"/>
                <a:chOff x="5522615" y="3848139"/>
                <a:chExt cx="1019093" cy="658773"/>
              </a:xfrm>
            </p:grpSpPr>
            <p:cxnSp>
              <p:nvCxnSpPr>
                <p:cNvPr id="455" name="直線矢印コネクタ 454">
                  <a:extLst>
                    <a:ext uri="{FF2B5EF4-FFF2-40B4-BE49-F238E27FC236}">
                      <a16:creationId xmlns:a16="http://schemas.microsoft.com/office/drawing/2014/main" id="{BEB65BD4-52CE-4B1E-1E93-2100BBE1E1B7}"/>
                    </a:ext>
                  </a:extLst>
                </p:cNvPr>
                <p:cNvCxnSpPr>
                  <a:cxnSpLocks/>
                  <a:stCxn id="456" idx="2"/>
                </p:cNvCxnSpPr>
                <p:nvPr/>
              </p:nvCxnSpPr>
              <p:spPr>
                <a:xfrm>
                  <a:off x="6032162" y="4153535"/>
                  <a:ext cx="0" cy="35337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sm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56" name="図 455">
                  <a:extLst>
                    <a:ext uri="{FF2B5EF4-FFF2-40B4-BE49-F238E27FC236}">
                      <a16:creationId xmlns:a16="http://schemas.microsoft.com/office/drawing/2014/main" id="{E678C46F-4CBE-F13D-DF1C-1072E22F0D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22615" y="3848139"/>
                  <a:ext cx="1019093" cy="30539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</p:grpSp>
        </p:grpSp>
        <p:sp>
          <p:nvSpPr>
            <p:cNvPr id="473" name="正方形/長方形 472">
              <a:extLst>
                <a:ext uri="{FF2B5EF4-FFF2-40B4-BE49-F238E27FC236}">
                  <a16:creationId xmlns:a16="http://schemas.microsoft.com/office/drawing/2014/main" id="{ED15C86A-F25F-27A0-4105-52B242F9051E}"/>
                </a:ext>
              </a:extLst>
            </p:cNvPr>
            <p:cNvSpPr/>
            <p:nvPr/>
          </p:nvSpPr>
          <p:spPr>
            <a:xfrm>
              <a:off x="3912586" y="4024157"/>
              <a:ext cx="3316000" cy="179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Generator</a:t>
              </a:r>
              <a:endParaRPr kumimoji="1" lang="ja-JP" altLang="en-US" sz="9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4" name="直線矢印コネクタ 473">
              <a:extLst>
                <a:ext uri="{FF2B5EF4-FFF2-40B4-BE49-F238E27FC236}">
                  <a16:creationId xmlns:a16="http://schemas.microsoft.com/office/drawing/2014/main" id="{DC5820B2-AF7F-39F7-29CA-1CAD2B42C880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6966993" y="3790204"/>
              <a:ext cx="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矢印コネクタ 476">
              <a:extLst>
                <a:ext uri="{FF2B5EF4-FFF2-40B4-BE49-F238E27FC236}">
                  <a16:creationId xmlns:a16="http://schemas.microsoft.com/office/drawing/2014/main" id="{7AEEE474-3735-2E6C-D822-90674235D963}"/>
                </a:ext>
              </a:extLst>
            </p:cNvPr>
            <p:cNvCxnSpPr>
              <a:cxnSpLocks/>
              <a:stCxn id="408" idx="2"/>
            </p:cNvCxnSpPr>
            <p:nvPr/>
          </p:nvCxnSpPr>
          <p:spPr>
            <a:xfrm>
              <a:off x="4396962" y="3804301"/>
              <a:ext cx="0" cy="19926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0" name="テキスト ボックス 479">
              <a:extLst>
                <a:ext uri="{FF2B5EF4-FFF2-40B4-BE49-F238E27FC236}">
                  <a16:creationId xmlns:a16="http://schemas.microsoft.com/office/drawing/2014/main" id="{8880B47B-F1FB-6753-0E66-FF07E0824752}"/>
                </a:ext>
              </a:extLst>
            </p:cNvPr>
            <p:cNvSpPr txBox="1"/>
            <p:nvPr/>
          </p:nvSpPr>
          <p:spPr>
            <a:xfrm>
              <a:off x="7212759" y="3580668"/>
              <a:ext cx="663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[1, 128]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四角形: 角を丸くする 483">
              <a:extLst>
                <a:ext uri="{FF2B5EF4-FFF2-40B4-BE49-F238E27FC236}">
                  <a16:creationId xmlns:a16="http://schemas.microsoft.com/office/drawing/2014/main" id="{A7610945-5E31-433F-3E13-5CB5B058975B}"/>
                </a:ext>
              </a:extLst>
            </p:cNvPr>
            <p:cNvSpPr/>
            <p:nvPr/>
          </p:nvSpPr>
          <p:spPr>
            <a:xfrm>
              <a:off x="2992934" y="726868"/>
              <a:ext cx="3279215" cy="2756262"/>
            </a:xfrm>
            <a:prstGeom prst="roundRect">
              <a:avLst>
                <a:gd name="adj" fmla="val 12491"/>
              </a:avLst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92951484-388B-9463-BB94-DCA0DD089F21}"/>
                </a:ext>
              </a:extLst>
            </p:cNvPr>
            <p:cNvSpPr txBox="1"/>
            <p:nvPr/>
          </p:nvSpPr>
          <p:spPr>
            <a:xfrm>
              <a:off x="3975568" y="804429"/>
              <a:ext cx="1092275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Stock price report</a:t>
              </a:r>
              <a:endParaRPr kumimoji="1" lang="ja-JP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四角形: 角を丸くする 484">
              <a:extLst>
                <a:ext uri="{FF2B5EF4-FFF2-40B4-BE49-F238E27FC236}">
                  <a16:creationId xmlns:a16="http://schemas.microsoft.com/office/drawing/2014/main" id="{CFC0243A-A319-D72D-D8F3-F069415679B0}"/>
                </a:ext>
              </a:extLst>
            </p:cNvPr>
            <p:cNvSpPr/>
            <p:nvPr/>
          </p:nvSpPr>
          <p:spPr>
            <a:xfrm>
              <a:off x="6326465" y="726868"/>
              <a:ext cx="2172041" cy="2756262"/>
            </a:xfrm>
            <a:prstGeom prst="roundRect">
              <a:avLst>
                <a:gd name="adj" fmla="val 12491"/>
              </a:avLst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AE5F0B4-A4BC-036B-6159-ACCDF4EDE64A}"/>
                </a:ext>
              </a:extLst>
            </p:cNvPr>
            <p:cNvSpPr txBox="1"/>
            <p:nvPr/>
          </p:nvSpPr>
          <p:spPr>
            <a:xfrm>
              <a:off x="6357871" y="726869"/>
              <a:ext cx="1853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USTEC</a:t>
              </a:r>
              <a:r>
                <a:rPr kumimoji="1" lang="en-US" altLang="ja-JP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price, 20SMA, 20EMA,</a:t>
              </a:r>
            </a:p>
            <a:p>
              <a:pPr algn="ctr"/>
              <a:r>
                <a:rPr kumimoji="1" lang="en-US" altLang="ja-JP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20Bollinger bands </a:t>
              </a:r>
              <a:r>
                <a:rPr lang="en-US" altLang="ja-JP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etc.… (11 data)</a:t>
              </a:r>
              <a:endParaRPr kumimoji="1" lang="ja-JP" alt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2" name="グループ化 491">
              <a:extLst>
                <a:ext uri="{FF2B5EF4-FFF2-40B4-BE49-F238E27FC236}">
                  <a16:creationId xmlns:a16="http://schemas.microsoft.com/office/drawing/2014/main" id="{F384367A-BAEB-25FB-788D-A11CFE5F3709}"/>
                </a:ext>
              </a:extLst>
            </p:cNvPr>
            <p:cNvGrpSpPr/>
            <p:nvPr/>
          </p:nvGrpSpPr>
          <p:grpSpPr>
            <a:xfrm>
              <a:off x="5778038" y="962989"/>
              <a:ext cx="408870" cy="646080"/>
              <a:chOff x="5654376" y="2693771"/>
              <a:chExt cx="408870" cy="646080"/>
            </a:xfrm>
          </p:grpSpPr>
          <p:cxnSp>
            <p:nvCxnSpPr>
              <p:cNvPr id="487" name="直線矢印コネクタ 486">
                <a:extLst>
                  <a:ext uri="{FF2B5EF4-FFF2-40B4-BE49-F238E27FC236}">
                    <a16:creationId xmlns:a16="http://schemas.microsoft.com/office/drawing/2014/main" id="{46A84091-71C7-C006-BA89-D3F8C991AC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4376" y="2813703"/>
                <a:ext cx="339032" cy="3551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1" name="テキスト ボックス 490">
                <a:extLst>
                  <a:ext uri="{FF2B5EF4-FFF2-40B4-BE49-F238E27FC236}">
                    <a16:creationId xmlns:a16="http://schemas.microsoft.com/office/drawing/2014/main" id="{A691E6B0-C50A-893F-C5F1-0C83AF129D79}"/>
                  </a:ext>
                </a:extLst>
              </p:cNvPr>
              <p:cNvSpPr txBox="1"/>
              <p:nvPr/>
            </p:nvSpPr>
            <p:spPr>
              <a:xfrm rot="18835183">
                <a:off x="5624790" y="2901395"/>
                <a:ext cx="6460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weeks</a:t>
                </a:r>
                <a:endParaRPr kumimoji="1"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93" name="グループ化 492">
              <a:extLst>
                <a:ext uri="{FF2B5EF4-FFF2-40B4-BE49-F238E27FC236}">
                  <a16:creationId xmlns:a16="http://schemas.microsoft.com/office/drawing/2014/main" id="{FA886AD0-0BE1-42B4-2636-A5980C4FE386}"/>
                </a:ext>
              </a:extLst>
            </p:cNvPr>
            <p:cNvGrpSpPr/>
            <p:nvPr/>
          </p:nvGrpSpPr>
          <p:grpSpPr>
            <a:xfrm>
              <a:off x="7590799" y="1239578"/>
              <a:ext cx="408870" cy="646080"/>
              <a:chOff x="5654376" y="2693771"/>
              <a:chExt cx="408870" cy="646080"/>
            </a:xfrm>
          </p:grpSpPr>
          <p:cxnSp>
            <p:nvCxnSpPr>
              <p:cNvPr id="494" name="直線矢印コネクタ 493">
                <a:extLst>
                  <a:ext uri="{FF2B5EF4-FFF2-40B4-BE49-F238E27FC236}">
                    <a16:creationId xmlns:a16="http://schemas.microsoft.com/office/drawing/2014/main" id="{E3DBBBF9-66C7-ED32-AA57-B071093D70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54376" y="2813703"/>
                <a:ext cx="339032" cy="3551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5" name="テキスト ボックス 494">
                <a:extLst>
                  <a:ext uri="{FF2B5EF4-FFF2-40B4-BE49-F238E27FC236}">
                    <a16:creationId xmlns:a16="http://schemas.microsoft.com/office/drawing/2014/main" id="{C7E2D4F7-8EFF-D265-69FC-43AC7902B3F3}"/>
                  </a:ext>
                </a:extLst>
              </p:cNvPr>
              <p:cNvSpPr txBox="1"/>
              <p:nvPr/>
            </p:nvSpPr>
            <p:spPr>
              <a:xfrm rot="18835183">
                <a:off x="5624790" y="2901395"/>
                <a:ext cx="6460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weeks</a:t>
                </a:r>
                <a:endParaRPr kumimoji="1"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6" name="テキスト ボックス 495">
              <a:extLst>
                <a:ext uri="{FF2B5EF4-FFF2-40B4-BE49-F238E27FC236}">
                  <a16:creationId xmlns:a16="http://schemas.microsoft.com/office/drawing/2014/main" id="{159DC1B7-DE22-49C9-37F1-A551540E2484}"/>
                </a:ext>
              </a:extLst>
            </p:cNvPr>
            <p:cNvSpPr txBox="1"/>
            <p:nvPr/>
          </p:nvSpPr>
          <p:spPr>
            <a:xfrm>
              <a:off x="2886973" y="4482876"/>
              <a:ext cx="235824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</a:t>
              </a:r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 SMA, Bollinger bands.</a:t>
              </a:r>
            </a:p>
            <a:p>
              <a:r>
                <a:rPr kumimoji="1"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</a:t>
              </a:r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for the future 80 hours in a 4-hour chart.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1" name="グループ化 500">
              <a:extLst>
                <a:ext uri="{FF2B5EF4-FFF2-40B4-BE49-F238E27FC236}">
                  <a16:creationId xmlns:a16="http://schemas.microsoft.com/office/drawing/2014/main" id="{C23FCFAF-018D-ACFF-E45D-4625C0D9FA30}"/>
                </a:ext>
              </a:extLst>
            </p:cNvPr>
            <p:cNvGrpSpPr/>
            <p:nvPr/>
          </p:nvGrpSpPr>
          <p:grpSpPr>
            <a:xfrm>
              <a:off x="5243846" y="4543860"/>
              <a:ext cx="1082619" cy="376749"/>
              <a:chOff x="4121001" y="4191008"/>
              <a:chExt cx="1082619" cy="376749"/>
            </a:xfrm>
          </p:grpSpPr>
          <p:pic>
            <p:nvPicPr>
              <p:cNvPr id="498" name="図 497">
                <a:extLst>
                  <a:ext uri="{FF2B5EF4-FFF2-40B4-BE49-F238E27FC236}">
                    <a16:creationId xmlns:a16="http://schemas.microsoft.com/office/drawing/2014/main" id="{4292B564-BB3C-0F2E-48C5-F26F29E24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84527" y="4191008"/>
                <a:ext cx="1019093" cy="3053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499" name="図 498">
                <a:extLst>
                  <a:ext uri="{FF2B5EF4-FFF2-40B4-BE49-F238E27FC236}">
                    <a16:creationId xmlns:a16="http://schemas.microsoft.com/office/drawing/2014/main" id="{B73C7720-D44F-AD19-36E4-EA69EE2A9F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51101" y="4232594"/>
                <a:ext cx="1019093" cy="3053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00" name="図 499">
                <a:extLst>
                  <a:ext uri="{FF2B5EF4-FFF2-40B4-BE49-F238E27FC236}">
                    <a16:creationId xmlns:a16="http://schemas.microsoft.com/office/drawing/2014/main" id="{A61A5687-D881-3A1D-8B0E-5FC4B917E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1001" y="4262361"/>
                <a:ext cx="1019093" cy="30539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502" name="直線矢印コネクタ 501">
              <a:extLst>
                <a:ext uri="{FF2B5EF4-FFF2-40B4-BE49-F238E27FC236}">
                  <a16:creationId xmlns:a16="http://schemas.microsoft.com/office/drawing/2014/main" id="{774E36C5-71B5-65F0-278A-F7A130D303D5}"/>
                </a:ext>
              </a:extLst>
            </p:cNvPr>
            <p:cNvCxnSpPr>
              <a:cxnSpLocks/>
            </p:cNvCxnSpPr>
            <p:nvPr/>
          </p:nvCxnSpPr>
          <p:spPr>
            <a:xfrm>
              <a:off x="5588719" y="4203227"/>
              <a:ext cx="0" cy="33355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6" name="テキスト ボックス 505">
              <a:extLst>
                <a:ext uri="{FF2B5EF4-FFF2-40B4-BE49-F238E27FC236}">
                  <a16:creationId xmlns:a16="http://schemas.microsoft.com/office/drawing/2014/main" id="{680787A5-9F37-998A-6E9D-1CEBA0E95AA7}"/>
                </a:ext>
              </a:extLst>
            </p:cNvPr>
            <p:cNvSpPr txBox="1"/>
            <p:nvPr/>
          </p:nvSpPr>
          <p:spPr>
            <a:xfrm>
              <a:off x="6315015" y="4659940"/>
              <a:ext cx="663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[20, 3]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7" name="正方形/長方形 506">
              <a:extLst>
                <a:ext uri="{FF2B5EF4-FFF2-40B4-BE49-F238E27FC236}">
                  <a16:creationId xmlns:a16="http://schemas.microsoft.com/office/drawing/2014/main" id="{872EA0BE-56BA-E670-EF5C-3046996AD483}"/>
                </a:ext>
              </a:extLst>
            </p:cNvPr>
            <p:cNvSpPr/>
            <p:nvPr/>
          </p:nvSpPr>
          <p:spPr>
            <a:xfrm>
              <a:off x="7530667" y="4024157"/>
              <a:ext cx="1318708" cy="17907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Discriminator</a:t>
              </a:r>
              <a:endParaRPr kumimoji="1" lang="ja-JP" altLang="en-US" sz="9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9" name="コネクタ: カギ線 508">
              <a:extLst>
                <a:ext uri="{FF2B5EF4-FFF2-40B4-BE49-F238E27FC236}">
                  <a16:creationId xmlns:a16="http://schemas.microsoft.com/office/drawing/2014/main" id="{9580DF73-3D66-A61E-6C93-DB2A6DBE15AE}"/>
                </a:ext>
              </a:extLst>
            </p:cNvPr>
            <p:cNvCxnSpPr>
              <a:stCxn id="500" idx="2"/>
              <a:endCxn id="507" idx="2"/>
            </p:cNvCxnSpPr>
            <p:nvPr/>
          </p:nvCxnSpPr>
          <p:spPr>
            <a:xfrm rot="5400000" flipH="1" flipV="1">
              <a:off x="6613016" y="3343604"/>
              <a:ext cx="717382" cy="2436628"/>
            </a:xfrm>
            <a:prstGeom prst="bentConnector3">
              <a:avLst>
                <a:gd name="adj1" fmla="val -31866"/>
              </a:avLst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コネクタ: カギ線 509">
              <a:extLst>
                <a:ext uri="{FF2B5EF4-FFF2-40B4-BE49-F238E27FC236}">
                  <a16:creationId xmlns:a16="http://schemas.microsoft.com/office/drawing/2014/main" id="{667C878E-B77D-E0C3-6E1B-3E61A8A98D9B}"/>
                </a:ext>
              </a:extLst>
            </p:cNvPr>
            <p:cNvCxnSpPr>
              <a:cxnSpLocks/>
              <a:stCxn id="437" idx="3"/>
            </p:cNvCxnSpPr>
            <p:nvPr/>
          </p:nvCxnSpPr>
          <p:spPr>
            <a:xfrm>
              <a:off x="7708071" y="1403518"/>
              <a:ext cx="986349" cy="2620036"/>
            </a:xfrm>
            <a:prstGeom prst="bentConnector2">
              <a:avLst/>
            </a:prstGeom>
            <a:ln>
              <a:solidFill>
                <a:schemeClr val="tx1"/>
              </a:solidFill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テキスト ボックス 513">
              <a:extLst>
                <a:ext uri="{FF2B5EF4-FFF2-40B4-BE49-F238E27FC236}">
                  <a16:creationId xmlns:a16="http://schemas.microsoft.com/office/drawing/2014/main" id="{315229BC-C380-F77C-5325-11BF068FC6C0}"/>
                </a:ext>
              </a:extLst>
            </p:cNvPr>
            <p:cNvSpPr txBox="1"/>
            <p:nvPr/>
          </p:nvSpPr>
          <p:spPr>
            <a:xfrm>
              <a:off x="7588402" y="4421364"/>
              <a:ext cx="663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 data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テキスト ボックス 514">
              <a:extLst>
                <a:ext uri="{FF2B5EF4-FFF2-40B4-BE49-F238E27FC236}">
                  <a16:creationId xmlns:a16="http://schemas.microsoft.com/office/drawing/2014/main" id="{B3454B7C-FAFF-0152-F2CD-2CC96166AC10}"/>
                </a:ext>
              </a:extLst>
            </p:cNvPr>
            <p:cNvSpPr txBox="1"/>
            <p:nvPr/>
          </p:nvSpPr>
          <p:spPr>
            <a:xfrm>
              <a:off x="8119612" y="3656093"/>
              <a:ext cx="6635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data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8" name="左中かっこ 517">
              <a:extLst>
                <a:ext uri="{FF2B5EF4-FFF2-40B4-BE49-F238E27FC236}">
                  <a16:creationId xmlns:a16="http://schemas.microsoft.com/office/drawing/2014/main" id="{649DE58B-86FB-9EEB-A8BC-CDDE24AB1B46}"/>
                </a:ext>
              </a:extLst>
            </p:cNvPr>
            <p:cNvSpPr/>
            <p:nvPr/>
          </p:nvSpPr>
          <p:spPr>
            <a:xfrm rot="5400000">
              <a:off x="4406231" y="-274593"/>
              <a:ext cx="168091" cy="2702797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9" name="左中かっこ 518">
              <a:extLst>
                <a:ext uri="{FF2B5EF4-FFF2-40B4-BE49-F238E27FC236}">
                  <a16:creationId xmlns:a16="http://schemas.microsoft.com/office/drawing/2014/main" id="{168A1B04-06E5-E4AD-71B3-016E240D3033}"/>
                </a:ext>
              </a:extLst>
            </p:cNvPr>
            <p:cNvSpPr/>
            <p:nvPr/>
          </p:nvSpPr>
          <p:spPr>
            <a:xfrm rot="5400000">
              <a:off x="7007374" y="459535"/>
              <a:ext cx="168091" cy="137465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1" name="楕円 520">
              <a:extLst>
                <a:ext uri="{FF2B5EF4-FFF2-40B4-BE49-F238E27FC236}">
                  <a16:creationId xmlns:a16="http://schemas.microsoft.com/office/drawing/2014/main" id="{87DD7175-F30B-DDEF-574E-EBD78700AC70}"/>
                </a:ext>
              </a:extLst>
            </p:cNvPr>
            <p:cNvSpPr/>
            <p:nvPr/>
          </p:nvSpPr>
          <p:spPr>
            <a:xfrm>
              <a:off x="5698503" y="3224168"/>
              <a:ext cx="417770" cy="4177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0" name="テキスト ボックス 519">
              <a:extLst>
                <a:ext uri="{FF2B5EF4-FFF2-40B4-BE49-F238E27FC236}">
                  <a16:creationId xmlns:a16="http://schemas.microsoft.com/office/drawing/2014/main" id="{81CA1F92-172C-2104-E836-4D05A6E5DBF5}"/>
                </a:ext>
              </a:extLst>
            </p:cNvPr>
            <p:cNvSpPr txBox="1"/>
            <p:nvPr/>
          </p:nvSpPr>
          <p:spPr>
            <a:xfrm>
              <a:off x="5664833" y="3327002"/>
              <a:ext cx="4861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" name="楕円 521">
              <a:extLst>
                <a:ext uri="{FF2B5EF4-FFF2-40B4-BE49-F238E27FC236}">
                  <a16:creationId xmlns:a16="http://schemas.microsoft.com/office/drawing/2014/main" id="{53CCF5C4-1F32-A0D5-8F6B-832120B26433}"/>
                </a:ext>
              </a:extLst>
            </p:cNvPr>
            <p:cNvSpPr/>
            <p:nvPr/>
          </p:nvSpPr>
          <p:spPr>
            <a:xfrm>
              <a:off x="6267037" y="3226505"/>
              <a:ext cx="417770" cy="41777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3" name="テキスト ボックス 522">
              <a:extLst>
                <a:ext uri="{FF2B5EF4-FFF2-40B4-BE49-F238E27FC236}">
                  <a16:creationId xmlns:a16="http://schemas.microsoft.com/office/drawing/2014/main" id="{ED55B473-86E7-FEF0-31D1-A10C7729E233}"/>
                </a:ext>
              </a:extLst>
            </p:cNvPr>
            <p:cNvSpPr txBox="1"/>
            <p:nvPr/>
          </p:nvSpPr>
          <p:spPr>
            <a:xfrm>
              <a:off x="6233367" y="3329339"/>
              <a:ext cx="48610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Price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円弧 523">
              <a:extLst>
                <a:ext uri="{FF2B5EF4-FFF2-40B4-BE49-F238E27FC236}">
                  <a16:creationId xmlns:a16="http://schemas.microsoft.com/office/drawing/2014/main" id="{A00CFF15-1F23-43E9-B6C6-B299683BAFB5}"/>
                </a:ext>
              </a:extLst>
            </p:cNvPr>
            <p:cNvSpPr/>
            <p:nvPr/>
          </p:nvSpPr>
          <p:spPr>
            <a:xfrm rot="8100000">
              <a:off x="6010580" y="3526967"/>
              <a:ext cx="341387" cy="341387"/>
            </a:xfrm>
            <a:prstGeom prst="arc">
              <a:avLst>
                <a:gd name="adj1" fmla="val 14791731"/>
                <a:gd name="adj2" fmla="val 1267100"/>
              </a:avLst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5" name="テキスト ボックス 524">
              <a:extLst>
                <a:ext uri="{FF2B5EF4-FFF2-40B4-BE49-F238E27FC236}">
                  <a16:creationId xmlns:a16="http://schemas.microsoft.com/office/drawing/2014/main" id="{4D4E3FDD-1286-75D0-438B-3FB6276C4616}"/>
                </a:ext>
              </a:extLst>
            </p:cNvPr>
            <p:cNvSpPr txBox="1"/>
            <p:nvPr/>
          </p:nvSpPr>
          <p:spPr>
            <a:xfrm>
              <a:off x="5783328" y="3580639"/>
              <a:ext cx="81947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Multi-modal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651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FABFDE-9A7E-E39D-7DCE-F74541899695}"/>
              </a:ext>
            </a:extLst>
          </p:cNvPr>
          <p:cNvSpPr/>
          <p:nvPr/>
        </p:nvSpPr>
        <p:spPr>
          <a:xfrm>
            <a:off x="2925445" y="432786"/>
            <a:ext cx="6341110" cy="59924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388AD37-8AE0-F863-3710-9A30F0BB9579}"/>
              </a:ext>
            </a:extLst>
          </p:cNvPr>
          <p:cNvGrpSpPr/>
          <p:nvPr/>
        </p:nvGrpSpPr>
        <p:grpSpPr>
          <a:xfrm>
            <a:off x="3091815" y="1094423"/>
            <a:ext cx="3004185" cy="1824355"/>
            <a:chOff x="3091815" y="1094423"/>
            <a:chExt cx="3004185" cy="1824355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9138FFED-A183-DE78-CFC0-CF8920FF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1815" y="1094423"/>
              <a:ext cx="3004185" cy="1824355"/>
            </a:xfrm>
            <a:prstGeom prst="rect">
              <a:avLst/>
            </a:prstGeom>
          </p:spPr>
        </p:pic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EB8B490-FA5B-617E-60D5-27B608C622B2}"/>
                </a:ext>
              </a:extLst>
            </p:cNvPr>
            <p:cNvCxnSpPr/>
            <p:nvPr/>
          </p:nvCxnSpPr>
          <p:spPr>
            <a:xfrm>
              <a:off x="5133974" y="1190625"/>
              <a:ext cx="0" cy="1414463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B9EE515-84A0-082D-6F69-5979BC6ECAA6}"/>
                </a:ext>
              </a:extLst>
            </p:cNvPr>
            <p:cNvSpPr txBox="1"/>
            <p:nvPr/>
          </p:nvSpPr>
          <p:spPr>
            <a:xfrm>
              <a:off x="4514870" y="2252662"/>
              <a:ext cx="4892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</a:t>
              </a:r>
              <a:endParaRPr kumimoji="1" lang="ja-JP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8C9B4DC3-9C55-669B-4A0F-DE89115F809D}"/>
                </a:ext>
              </a:extLst>
            </p:cNvPr>
            <p:cNvSpPr txBox="1"/>
            <p:nvPr/>
          </p:nvSpPr>
          <p:spPr>
            <a:xfrm>
              <a:off x="5138836" y="2252662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Validation</a:t>
              </a:r>
              <a:endParaRPr kumimoji="1" lang="ja-JP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C1B20F2-BE48-E1B4-4C28-2AC71BBD6AA5}"/>
              </a:ext>
            </a:extLst>
          </p:cNvPr>
          <p:cNvGrpSpPr/>
          <p:nvPr/>
        </p:nvGrpSpPr>
        <p:grpSpPr>
          <a:xfrm>
            <a:off x="6409732" y="669353"/>
            <a:ext cx="2178007" cy="5498464"/>
            <a:chOff x="6409733" y="1804337"/>
            <a:chExt cx="1728426" cy="4363479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B74E1C66-DECE-0BC5-298E-0B4BD32D3AF9}"/>
                </a:ext>
              </a:extLst>
            </p:cNvPr>
            <p:cNvGrpSpPr/>
            <p:nvPr/>
          </p:nvGrpSpPr>
          <p:grpSpPr>
            <a:xfrm>
              <a:off x="6409733" y="1804337"/>
              <a:ext cx="1728426" cy="4264591"/>
              <a:chOff x="2933697" y="646113"/>
              <a:chExt cx="3352803" cy="8272461"/>
            </a:xfrm>
          </p:grpSpPr>
          <p:pic>
            <p:nvPicPr>
              <p:cNvPr id="15" name="図 14" descr="グラフ, 折れ線グラフ, ヒストグラム&#10;&#10;自動的に生成された説明">
                <a:extLst>
                  <a:ext uri="{FF2B5EF4-FFF2-40B4-BE49-F238E27FC236}">
                    <a16:creationId xmlns:a16="http://schemas.microsoft.com/office/drawing/2014/main" id="{22CA2359-7EF6-B6D2-F53F-E343C33E0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700" y="646113"/>
                <a:ext cx="3352800" cy="1676400"/>
              </a:xfrm>
              <a:prstGeom prst="rect">
                <a:avLst/>
              </a:prstGeom>
            </p:spPr>
          </p:pic>
          <p:pic>
            <p:nvPicPr>
              <p:cNvPr id="17" name="図 16" descr="グラフ, 棒グラフ&#10;&#10;自動的に生成された説明">
                <a:extLst>
                  <a:ext uri="{FF2B5EF4-FFF2-40B4-BE49-F238E27FC236}">
                    <a16:creationId xmlns:a16="http://schemas.microsoft.com/office/drawing/2014/main" id="{08461F78-D1A7-6BA2-2A7B-852B762FA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700" y="2322513"/>
                <a:ext cx="3352800" cy="1676400"/>
              </a:xfrm>
              <a:prstGeom prst="rect">
                <a:avLst/>
              </a:prstGeom>
            </p:spPr>
          </p:pic>
          <p:pic>
            <p:nvPicPr>
              <p:cNvPr id="19" name="図 18" descr="グラフ, 棒グラフ&#10;&#10;自動的に生成された説明">
                <a:extLst>
                  <a:ext uri="{FF2B5EF4-FFF2-40B4-BE49-F238E27FC236}">
                    <a16:creationId xmlns:a16="http://schemas.microsoft.com/office/drawing/2014/main" id="{3F7AFCF2-16BC-2423-6F23-DA718264D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700" y="3998913"/>
                <a:ext cx="3352800" cy="1676401"/>
              </a:xfrm>
              <a:prstGeom prst="rect">
                <a:avLst/>
              </a:prstGeom>
            </p:spPr>
          </p:pic>
          <p:pic>
            <p:nvPicPr>
              <p:cNvPr id="21" name="図 20" descr="グラフ, 棒グラフ&#10;&#10;自動的に生成された説明">
                <a:extLst>
                  <a:ext uri="{FF2B5EF4-FFF2-40B4-BE49-F238E27FC236}">
                    <a16:creationId xmlns:a16="http://schemas.microsoft.com/office/drawing/2014/main" id="{916D36E8-EADA-DED7-1EE5-E0D4AB193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699" y="5565774"/>
                <a:ext cx="3352799" cy="1676400"/>
              </a:xfrm>
              <a:prstGeom prst="rect">
                <a:avLst/>
              </a:prstGeom>
            </p:spPr>
          </p:pic>
          <p:pic>
            <p:nvPicPr>
              <p:cNvPr id="23" name="図 22" descr="グラフ, 棒グラフ&#10;&#10;自動的に生成された説明">
                <a:extLst>
                  <a:ext uri="{FF2B5EF4-FFF2-40B4-BE49-F238E27FC236}">
                    <a16:creationId xmlns:a16="http://schemas.microsoft.com/office/drawing/2014/main" id="{9A8A89CD-9FA3-190B-688A-E7800014E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3697" y="7242174"/>
                <a:ext cx="3352800" cy="1676400"/>
              </a:xfrm>
              <a:prstGeom prst="rect">
                <a:avLst/>
              </a:prstGeom>
            </p:spPr>
          </p:pic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035F99-BD20-84C6-95A0-48C7C958B828}"/>
                </a:ext>
              </a:extLst>
            </p:cNvPr>
            <p:cNvSpPr txBox="1"/>
            <p:nvPr/>
          </p:nvSpPr>
          <p:spPr>
            <a:xfrm>
              <a:off x="7023405" y="2495363"/>
              <a:ext cx="54694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7FE0D5C-88A0-D28B-CD46-48C78C25D5FF}"/>
                </a:ext>
              </a:extLst>
            </p:cNvPr>
            <p:cNvSpPr txBox="1"/>
            <p:nvPr/>
          </p:nvSpPr>
          <p:spPr>
            <a:xfrm>
              <a:off x="6994550" y="3359699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8EE82B07-BD49-5273-0460-DC041B7D05BF}"/>
                </a:ext>
              </a:extLst>
            </p:cNvPr>
            <p:cNvSpPr txBox="1"/>
            <p:nvPr/>
          </p:nvSpPr>
          <p:spPr>
            <a:xfrm>
              <a:off x="6971618" y="421879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3DEFF01-5CE8-6631-9E0C-AF254AFCA27C}"/>
                </a:ext>
              </a:extLst>
            </p:cNvPr>
            <p:cNvSpPr txBox="1"/>
            <p:nvPr/>
          </p:nvSpPr>
          <p:spPr>
            <a:xfrm>
              <a:off x="6994549" y="5077889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1"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3D922F4-6ADF-D2BD-304A-8C5E02FD5D14}"/>
                </a:ext>
              </a:extLst>
            </p:cNvPr>
            <p:cNvSpPr txBox="1"/>
            <p:nvPr/>
          </p:nvSpPr>
          <p:spPr>
            <a:xfrm>
              <a:off x="7023405" y="5936984"/>
              <a:ext cx="60465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  <a:r>
                <a:rPr lang="ja-JP" altLang="en-US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epoch</a:t>
              </a:r>
              <a:endParaRPr kumimoji="1" lang="ja-JP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236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4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166</Words>
  <Application>Microsoft Office PowerPoint</Application>
  <PresentationFormat>ワイド画面</PresentationFormat>
  <Paragraphs>91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小屋松裕馬（Yuma KOYAMATSU）</dc:creator>
  <cp:lastModifiedBy>小屋松裕馬（Yuma KOYAMATSU）</cp:lastModifiedBy>
  <cp:revision>233</cp:revision>
  <dcterms:created xsi:type="dcterms:W3CDTF">2024-01-15T03:24:36Z</dcterms:created>
  <dcterms:modified xsi:type="dcterms:W3CDTF">2024-01-26T07:29:01Z</dcterms:modified>
</cp:coreProperties>
</file>