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7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BJ-Lim/Capstone_Desig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210.115.229.132:10080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0213" y="1122363"/>
            <a:ext cx="8791575" cy="2387600"/>
          </a:xfrm>
        </p:spPr>
        <p:txBody>
          <a:bodyPr/>
          <a:lstStyle/>
          <a:p>
            <a:pPr algn="ctr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Scode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0227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0213" y="1122363"/>
            <a:ext cx="8791575" cy="23876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목표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코딩 실습 플랫폼</a:t>
            </a:r>
            <a:endParaRPr lang="en-US" altLang="ko-KR" dirty="0" smtClean="0"/>
          </a:p>
          <a:p>
            <a:r>
              <a:rPr lang="ko-KR" altLang="en-US" dirty="0" smtClean="0"/>
              <a:t>오픈소스 운동에 기여할 수 있는 프로젝트</a:t>
            </a:r>
            <a:endParaRPr lang="en-US" altLang="ko-KR" dirty="0" smtClean="0"/>
          </a:p>
          <a:p>
            <a:r>
              <a:rPr lang="ko-KR" altLang="en-US" dirty="0" smtClean="0"/>
              <a:t>누구나 참여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보수할 수 있는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94" y="3177024"/>
            <a:ext cx="1958212" cy="503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99" y="3615829"/>
            <a:ext cx="2491482" cy="22501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53" y="2205077"/>
            <a:ext cx="2573118" cy="8639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79" y="2163902"/>
            <a:ext cx="3552122" cy="9463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2" y="352168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46828" y="5088408"/>
            <a:ext cx="7095168" cy="37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41635" y="2097088"/>
            <a:ext cx="2068714" cy="674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434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41635" y="2771192"/>
            <a:ext cx="2068714" cy="33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61643" y="2097088"/>
            <a:ext cx="2068714" cy="674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1954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61643" y="2771192"/>
            <a:ext cx="2068714" cy="33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81651" y="2097088"/>
            <a:ext cx="2068714" cy="674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1129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1651" y="2771192"/>
            <a:ext cx="2068714" cy="335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code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3" y="3211983"/>
            <a:ext cx="7000875" cy="35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문제 추가 파일 포맷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38" y="2351315"/>
            <a:ext cx="8541947" cy="302253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903444" y="3489648"/>
            <a:ext cx="2099389" cy="1781710"/>
            <a:chOff x="1903444" y="3489648"/>
            <a:chExt cx="2099389" cy="1781710"/>
          </a:xfrm>
        </p:grpSpPr>
        <p:sp>
          <p:nvSpPr>
            <p:cNvPr id="4" name="직사각형 3"/>
            <p:cNvSpPr/>
            <p:nvPr/>
          </p:nvSpPr>
          <p:spPr>
            <a:xfrm>
              <a:off x="1903444" y="3489648"/>
              <a:ext cx="494523" cy="30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03444" y="3974839"/>
              <a:ext cx="494523" cy="30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03444" y="4460030"/>
              <a:ext cx="494523" cy="30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03444" y="4916940"/>
              <a:ext cx="494523" cy="30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508310" y="3564001"/>
              <a:ext cx="494523" cy="30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08310" y="4030483"/>
              <a:ext cx="494523" cy="30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08310" y="4496965"/>
              <a:ext cx="494523" cy="30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08310" y="4963447"/>
              <a:ext cx="494523" cy="30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6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상황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41413" y="2097088"/>
            <a:ext cx="1931438" cy="982014"/>
            <a:chOff x="1290701" y="1695872"/>
            <a:chExt cx="1931438" cy="982014"/>
          </a:xfrm>
        </p:grpSpPr>
        <p:sp>
          <p:nvSpPr>
            <p:cNvPr id="5" name="직사각형 4"/>
            <p:cNvSpPr/>
            <p:nvPr/>
          </p:nvSpPr>
          <p:spPr>
            <a:xfrm>
              <a:off x="1290702" y="2013111"/>
              <a:ext cx="1931437" cy="66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학번 </a:t>
              </a:r>
              <a:r>
                <a:rPr lang="en-US" altLang="ko-KR" dirty="0" smtClean="0"/>
                <a:t>: 20160001</a:t>
              </a:r>
            </a:p>
            <a:p>
              <a:r>
                <a:rPr lang="ko-KR" altLang="en-US" dirty="0" smtClean="0"/>
                <a:t>이름 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임병준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90701" y="1695872"/>
              <a:ext cx="746449" cy="31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학생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41413" y="3285392"/>
            <a:ext cx="1931438" cy="982014"/>
            <a:chOff x="1290701" y="1695872"/>
            <a:chExt cx="1931438" cy="982014"/>
          </a:xfrm>
        </p:grpSpPr>
        <p:sp>
          <p:nvSpPr>
            <p:cNvPr id="14" name="직사각형 13"/>
            <p:cNvSpPr/>
            <p:nvPr/>
          </p:nvSpPr>
          <p:spPr>
            <a:xfrm>
              <a:off x="1290702" y="2013111"/>
              <a:ext cx="1931437" cy="66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학번 </a:t>
              </a:r>
              <a:r>
                <a:rPr lang="en-US" altLang="ko-KR" dirty="0" smtClean="0"/>
                <a:t>: 20160002</a:t>
              </a:r>
            </a:p>
            <a:p>
              <a:r>
                <a:rPr lang="ko-KR" altLang="en-US" dirty="0" smtClean="0"/>
                <a:t>이름 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염희수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90701" y="1695872"/>
              <a:ext cx="746449" cy="31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학생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41413" y="4473695"/>
            <a:ext cx="1931438" cy="982014"/>
            <a:chOff x="1290701" y="1695872"/>
            <a:chExt cx="1931438" cy="982014"/>
          </a:xfrm>
        </p:grpSpPr>
        <p:sp>
          <p:nvSpPr>
            <p:cNvPr id="17" name="직사각형 16"/>
            <p:cNvSpPr/>
            <p:nvPr/>
          </p:nvSpPr>
          <p:spPr>
            <a:xfrm>
              <a:off x="1290702" y="2013111"/>
              <a:ext cx="1931437" cy="66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학번 </a:t>
              </a:r>
              <a:r>
                <a:rPr lang="en-US" altLang="ko-KR" dirty="0" smtClean="0"/>
                <a:t>: 20160003</a:t>
              </a:r>
            </a:p>
            <a:p>
              <a:r>
                <a:rPr lang="ko-KR" altLang="en-US" dirty="0" smtClean="0"/>
                <a:t>이름 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정재민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90701" y="1695872"/>
              <a:ext cx="746449" cy="31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학생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28693" y="1699385"/>
            <a:ext cx="2251822" cy="714942"/>
            <a:chOff x="5128693" y="1699385"/>
            <a:chExt cx="2251822" cy="714942"/>
          </a:xfrm>
        </p:grpSpPr>
        <p:sp>
          <p:nvSpPr>
            <p:cNvPr id="20" name="직사각형 19"/>
            <p:cNvSpPr/>
            <p:nvPr/>
          </p:nvSpPr>
          <p:spPr>
            <a:xfrm>
              <a:off x="5128695" y="2016624"/>
              <a:ext cx="2251820" cy="397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/>
                <a:t>과목명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분반</a:t>
              </a:r>
              <a:r>
                <a:rPr lang="en-US" altLang="ko-KR" sz="1400" dirty="0" smtClean="0"/>
                <a:t>) : Algorithm(01)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28693" y="1699385"/>
              <a:ext cx="746449" cy="31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과목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128693" y="2596411"/>
            <a:ext cx="2251822" cy="714942"/>
            <a:chOff x="5128693" y="1699385"/>
            <a:chExt cx="2251822" cy="714942"/>
          </a:xfrm>
        </p:grpSpPr>
        <p:sp>
          <p:nvSpPr>
            <p:cNvPr id="34" name="직사각형 33"/>
            <p:cNvSpPr/>
            <p:nvPr/>
          </p:nvSpPr>
          <p:spPr>
            <a:xfrm>
              <a:off x="5128695" y="2016624"/>
              <a:ext cx="2251820" cy="397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/>
                <a:t>과목명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분반</a:t>
              </a:r>
              <a:r>
                <a:rPr lang="en-US" altLang="ko-KR" sz="1400" dirty="0" smtClean="0"/>
                <a:t>) : Python(01)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28693" y="1699385"/>
              <a:ext cx="746449" cy="31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과목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28693" y="3493437"/>
            <a:ext cx="2251822" cy="714942"/>
            <a:chOff x="5128693" y="1699385"/>
            <a:chExt cx="2251822" cy="714942"/>
          </a:xfrm>
        </p:grpSpPr>
        <p:sp>
          <p:nvSpPr>
            <p:cNvPr id="37" name="직사각형 36"/>
            <p:cNvSpPr/>
            <p:nvPr/>
          </p:nvSpPr>
          <p:spPr>
            <a:xfrm>
              <a:off x="5128695" y="2016624"/>
              <a:ext cx="2251820" cy="397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/>
                <a:t>과목명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분반</a:t>
              </a:r>
              <a:r>
                <a:rPr lang="en-US" altLang="ko-KR" sz="1400" dirty="0" smtClean="0"/>
                <a:t>) : Python(02)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28693" y="1699385"/>
              <a:ext cx="746449" cy="31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과목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128693" y="4390463"/>
            <a:ext cx="2251822" cy="714942"/>
            <a:chOff x="5128693" y="1699385"/>
            <a:chExt cx="2251822" cy="714942"/>
          </a:xfrm>
        </p:grpSpPr>
        <p:sp>
          <p:nvSpPr>
            <p:cNvPr id="40" name="직사각형 39"/>
            <p:cNvSpPr/>
            <p:nvPr/>
          </p:nvSpPr>
          <p:spPr>
            <a:xfrm>
              <a:off x="5128695" y="2016624"/>
              <a:ext cx="2251820" cy="397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/>
                <a:t>과목명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분반</a:t>
              </a:r>
              <a:r>
                <a:rPr lang="en-US" altLang="ko-KR" sz="1400" dirty="0" smtClean="0"/>
                <a:t>) : C(01)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28693" y="1699385"/>
              <a:ext cx="746449" cy="31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과목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28693" y="5287489"/>
            <a:ext cx="2251822" cy="714942"/>
            <a:chOff x="5128693" y="1699385"/>
            <a:chExt cx="2251822" cy="714942"/>
          </a:xfrm>
        </p:grpSpPr>
        <p:sp>
          <p:nvSpPr>
            <p:cNvPr id="43" name="직사각형 42"/>
            <p:cNvSpPr/>
            <p:nvPr/>
          </p:nvSpPr>
          <p:spPr>
            <a:xfrm>
              <a:off x="5128695" y="2016624"/>
              <a:ext cx="2251820" cy="397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/>
                <a:t>과목명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분반</a:t>
              </a:r>
              <a:r>
                <a:rPr lang="en-US" altLang="ko-KR" sz="1400" dirty="0" smtClean="0"/>
                <a:t>) : Java(01)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128693" y="1699385"/>
              <a:ext cx="746449" cy="31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과목</a:t>
              </a:r>
              <a:endParaRPr lang="ko-KR" altLang="en-US" dirty="0"/>
            </a:p>
          </p:txBody>
        </p:sp>
      </p:grpSp>
      <p:cxnSp>
        <p:nvCxnSpPr>
          <p:cNvPr id="46" name="직선 화살표 연결선 45"/>
          <p:cNvCxnSpPr>
            <a:endCxn id="20" idx="1"/>
          </p:cNvCxnSpPr>
          <p:nvPr/>
        </p:nvCxnSpPr>
        <p:spPr>
          <a:xfrm flipV="1">
            <a:off x="3072851" y="2215476"/>
            <a:ext cx="2055844" cy="53955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" idx="3"/>
            <a:endCxn id="34" idx="1"/>
          </p:cNvCxnSpPr>
          <p:nvPr/>
        </p:nvCxnSpPr>
        <p:spPr>
          <a:xfrm>
            <a:off x="3072851" y="2746715"/>
            <a:ext cx="2055844" cy="36578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5" idx="3"/>
            <a:endCxn id="40" idx="1"/>
          </p:cNvCxnSpPr>
          <p:nvPr/>
        </p:nvCxnSpPr>
        <p:spPr>
          <a:xfrm>
            <a:off x="3072851" y="2746715"/>
            <a:ext cx="2055844" cy="215983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4" idx="3"/>
            <a:endCxn id="37" idx="1"/>
          </p:cNvCxnSpPr>
          <p:nvPr/>
        </p:nvCxnSpPr>
        <p:spPr>
          <a:xfrm>
            <a:off x="3072851" y="3935019"/>
            <a:ext cx="2055844" cy="7450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4" idx="3"/>
            <a:endCxn id="40" idx="1"/>
          </p:cNvCxnSpPr>
          <p:nvPr/>
        </p:nvCxnSpPr>
        <p:spPr>
          <a:xfrm>
            <a:off x="3072851" y="3935019"/>
            <a:ext cx="2055844" cy="97153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7" idx="3"/>
            <a:endCxn id="20" idx="1"/>
          </p:cNvCxnSpPr>
          <p:nvPr/>
        </p:nvCxnSpPr>
        <p:spPr>
          <a:xfrm flipV="1">
            <a:off x="3072851" y="2215476"/>
            <a:ext cx="2055844" cy="290784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3"/>
            <a:endCxn id="43" idx="1"/>
          </p:cNvCxnSpPr>
          <p:nvPr/>
        </p:nvCxnSpPr>
        <p:spPr>
          <a:xfrm>
            <a:off x="3072851" y="5123322"/>
            <a:ext cx="2055844" cy="68025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9336801" y="2868894"/>
            <a:ext cx="1931438" cy="982014"/>
            <a:chOff x="1290701" y="1695872"/>
            <a:chExt cx="1931438" cy="982014"/>
          </a:xfrm>
        </p:grpSpPr>
        <p:sp>
          <p:nvSpPr>
            <p:cNvPr id="66" name="직사각형 65"/>
            <p:cNvSpPr/>
            <p:nvPr/>
          </p:nvSpPr>
          <p:spPr>
            <a:xfrm>
              <a:off x="1290702" y="2013111"/>
              <a:ext cx="1931437" cy="66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교</a:t>
              </a:r>
              <a:r>
                <a:rPr lang="ko-KR" altLang="en-US" dirty="0" smtClean="0"/>
                <a:t>번 </a:t>
              </a:r>
              <a:r>
                <a:rPr lang="en-US" altLang="ko-KR" dirty="0" smtClean="0"/>
                <a:t>: 00001</a:t>
              </a:r>
            </a:p>
            <a:p>
              <a:r>
                <a:rPr lang="ko-KR" altLang="en-US" dirty="0" smtClean="0"/>
                <a:t>이름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김교수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90701" y="1695872"/>
              <a:ext cx="746449" cy="31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교수</a:t>
              </a:r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9336801" y="4141308"/>
            <a:ext cx="1931438" cy="982014"/>
            <a:chOff x="1290701" y="1695872"/>
            <a:chExt cx="1931438" cy="982014"/>
          </a:xfrm>
        </p:grpSpPr>
        <p:sp>
          <p:nvSpPr>
            <p:cNvPr id="69" name="직사각형 68"/>
            <p:cNvSpPr/>
            <p:nvPr/>
          </p:nvSpPr>
          <p:spPr>
            <a:xfrm>
              <a:off x="1290702" y="2013111"/>
              <a:ext cx="1931437" cy="66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교</a:t>
              </a:r>
              <a:r>
                <a:rPr lang="ko-KR" altLang="en-US" dirty="0" smtClean="0"/>
                <a:t>번 </a:t>
              </a:r>
              <a:r>
                <a:rPr lang="en-US" altLang="ko-KR" dirty="0" smtClean="0"/>
                <a:t>: 00002</a:t>
              </a:r>
            </a:p>
            <a:p>
              <a:r>
                <a:rPr lang="ko-KR" altLang="en-US" dirty="0" smtClean="0"/>
                <a:t>이름 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나교수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90701" y="1695872"/>
              <a:ext cx="746449" cy="317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교수</a:t>
              </a:r>
              <a:endParaRPr lang="ko-KR" altLang="en-US" dirty="0"/>
            </a:p>
          </p:txBody>
        </p:sp>
      </p:grpSp>
      <p:cxnSp>
        <p:nvCxnSpPr>
          <p:cNvPr id="71" name="직선 화살표 연결선 70"/>
          <p:cNvCxnSpPr>
            <a:stCxn id="66" idx="1"/>
            <a:endCxn id="20" idx="3"/>
          </p:cNvCxnSpPr>
          <p:nvPr/>
        </p:nvCxnSpPr>
        <p:spPr>
          <a:xfrm flipH="1" flipV="1">
            <a:off x="7380515" y="2215476"/>
            <a:ext cx="1956287" cy="130304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6" idx="1"/>
            <a:endCxn id="34" idx="3"/>
          </p:cNvCxnSpPr>
          <p:nvPr/>
        </p:nvCxnSpPr>
        <p:spPr>
          <a:xfrm flipH="1" flipV="1">
            <a:off x="7380515" y="3112502"/>
            <a:ext cx="1956287" cy="40601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6" idx="1"/>
            <a:endCxn id="37" idx="3"/>
          </p:cNvCxnSpPr>
          <p:nvPr/>
        </p:nvCxnSpPr>
        <p:spPr>
          <a:xfrm flipH="1">
            <a:off x="7380515" y="3518521"/>
            <a:ext cx="1956287" cy="49100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9" idx="1"/>
            <a:endCxn id="40" idx="3"/>
          </p:cNvCxnSpPr>
          <p:nvPr/>
        </p:nvCxnSpPr>
        <p:spPr>
          <a:xfrm flipH="1">
            <a:off x="7380515" y="4790935"/>
            <a:ext cx="1956287" cy="11561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9" idx="1"/>
            <a:endCxn id="43" idx="3"/>
          </p:cNvCxnSpPr>
          <p:nvPr/>
        </p:nvCxnSpPr>
        <p:spPr>
          <a:xfrm flipH="1">
            <a:off x="7380515" y="4790935"/>
            <a:ext cx="1956287" cy="101264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상황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내용 개체 틀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과목 및 과제 리스트</a:t>
            </a:r>
            <a:endParaRPr lang="en-US" altLang="ko-KR" dirty="0" smtClean="0"/>
          </a:p>
          <a:p>
            <a:r>
              <a:rPr lang="ko-KR" altLang="en-US" dirty="0" smtClean="0"/>
              <a:t>과제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과제 제출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언어 지원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python, java, 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6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0213" y="1122363"/>
            <a:ext cx="8791575" cy="2387600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700213" y="3602038"/>
            <a:ext cx="8791575" cy="1655762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Web Link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0213" y="1122363"/>
            <a:ext cx="8791575" cy="2387600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54</TotalTime>
  <Words>156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Trebuchet MS</vt:lpstr>
      <vt:lpstr>Tw Cen MT</vt:lpstr>
      <vt:lpstr>회로</vt:lpstr>
      <vt:lpstr>Scode</vt:lpstr>
      <vt:lpstr>목표</vt:lpstr>
      <vt:lpstr>Open source</vt:lpstr>
      <vt:lpstr>Github</vt:lpstr>
      <vt:lpstr>문제 추가 파일 포맷</vt:lpstr>
      <vt:lpstr>Demo 상황</vt:lpstr>
      <vt:lpstr>Demo 상황</vt:lpstr>
      <vt:lpstr>DEMO</vt:lpstr>
      <vt:lpstr>Q &amp; 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Scode</dc:title>
  <dc:creator>Windows 사용자</dc:creator>
  <cp:lastModifiedBy>Windows 사용자</cp:lastModifiedBy>
  <cp:revision>14</cp:revision>
  <dcterms:created xsi:type="dcterms:W3CDTF">2019-06-11T06:04:47Z</dcterms:created>
  <dcterms:modified xsi:type="dcterms:W3CDTF">2019-06-11T06:58:57Z</dcterms:modified>
</cp:coreProperties>
</file>