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3"/>
    <p:restoredTop sz="94588"/>
  </p:normalViewPr>
  <p:slideViewPr>
    <p:cSldViewPr snapToGrid="0" snapToObjects="1">
      <p:cViewPr>
        <p:scale>
          <a:sx n="112" d="100"/>
          <a:sy n="112" d="100"/>
        </p:scale>
        <p:origin x="77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53D2-97A0-F446-901A-5C9FA5A861AB}" type="datetimeFigureOut">
              <a:rPr kumimoji="1" lang="ko-KR" altLang="en-US" smtClean="0"/>
              <a:t>2019. 7. 9.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58DE-2111-B540-AE3A-D580C1C4E23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361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53D2-97A0-F446-901A-5C9FA5A861AB}" type="datetimeFigureOut">
              <a:rPr kumimoji="1" lang="ko-KR" altLang="en-US" smtClean="0"/>
              <a:t>2019. 7. 9.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58DE-2111-B540-AE3A-D580C1C4E23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688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53D2-97A0-F446-901A-5C9FA5A861AB}" type="datetimeFigureOut">
              <a:rPr kumimoji="1" lang="ko-KR" altLang="en-US" smtClean="0"/>
              <a:t>2019. 7. 9.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58DE-2111-B540-AE3A-D580C1C4E23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3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53D2-97A0-F446-901A-5C9FA5A861AB}" type="datetimeFigureOut">
              <a:rPr kumimoji="1" lang="ko-KR" altLang="en-US" smtClean="0"/>
              <a:t>2019. 7. 9.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58DE-2111-B540-AE3A-D580C1C4E23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580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53D2-97A0-F446-901A-5C9FA5A861AB}" type="datetimeFigureOut">
              <a:rPr kumimoji="1" lang="ko-KR" altLang="en-US" smtClean="0"/>
              <a:t>2019. 7. 9.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58DE-2111-B540-AE3A-D580C1C4E23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546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53D2-97A0-F446-901A-5C9FA5A861AB}" type="datetimeFigureOut">
              <a:rPr kumimoji="1" lang="ko-KR" altLang="en-US" smtClean="0"/>
              <a:t>2019. 7. 9.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58DE-2111-B540-AE3A-D580C1C4E23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910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53D2-97A0-F446-901A-5C9FA5A861AB}" type="datetimeFigureOut">
              <a:rPr kumimoji="1" lang="ko-KR" altLang="en-US" smtClean="0"/>
              <a:t>2019. 7. 9.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58DE-2111-B540-AE3A-D580C1C4E23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852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53D2-97A0-F446-901A-5C9FA5A861AB}" type="datetimeFigureOut">
              <a:rPr kumimoji="1" lang="ko-KR" altLang="en-US" smtClean="0"/>
              <a:t>2019. 7. 9.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58DE-2111-B540-AE3A-D580C1C4E23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075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53D2-97A0-F446-901A-5C9FA5A861AB}" type="datetimeFigureOut">
              <a:rPr kumimoji="1" lang="ko-KR" altLang="en-US" smtClean="0"/>
              <a:t>2019. 7. 9.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58DE-2111-B540-AE3A-D580C1C4E23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716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53D2-97A0-F446-901A-5C9FA5A861AB}" type="datetimeFigureOut">
              <a:rPr kumimoji="1" lang="ko-KR" altLang="en-US" smtClean="0"/>
              <a:t>2019. 7. 9.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58DE-2111-B540-AE3A-D580C1C4E23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499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53D2-97A0-F446-901A-5C9FA5A861AB}" type="datetimeFigureOut">
              <a:rPr kumimoji="1" lang="ko-KR" altLang="en-US" smtClean="0"/>
              <a:t>2019. 7. 9.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58DE-2111-B540-AE3A-D580C1C4E23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153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753D2-97A0-F446-901A-5C9FA5A861AB}" type="datetimeFigureOut">
              <a:rPr kumimoji="1" lang="ko-KR" altLang="en-US" smtClean="0"/>
              <a:t>2019. 7. 9.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658DE-2111-B540-AE3A-D580C1C4E23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091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407" y="581204"/>
            <a:ext cx="69088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407" y="581204"/>
            <a:ext cx="6908800" cy="56007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530903" y="1736333"/>
            <a:ext cx="575353" cy="318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55914" y="1628454"/>
            <a:ext cx="669534" cy="318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875106" y="1673444"/>
            <a:ext cx="669534" cy="273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44977" y="3425853"/>
            <a:ext cx="669534" cy="281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56280" y="3821605"/>
            <a:ext cx="669534" cy="263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28510" y="4256791"/>
            <a:ext cx="669534" cy="206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523519" y="4223295"/>
            <a:ext cx="669534" cy="229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483242" y="4862017"/>
            <a:ext cx="669534" cy="24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483242" y="5163565"/>
            <a:ext cx="669534" cy="234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287199" y="4915459"/>
            <a:ext cx="669534" cy="208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231080" y="5157627"/>
            <a:ext cx="789709" cy="234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048358" y="4450660"/>
            <a:ext cx="669534" cy="229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129439" y="2146478"/>
            <a:ext cx="824556" cy="273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337405" y="1872971"/>
            <a:ext cx="686158" cy="273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911950" y="2123617"/>
            <a:ext cx="766927" cy="273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443878" y="3417933"/>
            <a:ext cx="669534" cy="281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4770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2</cp:revision>
  <dcterms:created xsi:type="dcterms:W3CDTF">2019-07-09T13:33:35Z</dcterms:created>
  <dcterms:modified xsi:type="dcterms:W3CDTF">2019-07-09T14:11:44Z</dcterms:modified>
</cp:coreProperties>
</file>