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57" r:id="rId4"/>
    <p:sldId id="270" r:id="rId5"/>
    <p:sldId id="271" r:id="rId6"/>
    <p:sldId id="27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74" userDrawn="1">
          <p15:clr>
            <a:srgbClr val="A4A3A4"/>
          </p15:clr>
        </p15:guide>
        <p15:guide id="5" orient="horz" pos="595" userDrawn="1">
          <p15:clr>
            <a:srgbClr val="A4A3A4"/>
          </p15:clr>
        </p15:guide>
        <p15:guide id="6" orient="horz" pos="3838" userDrawn="1">
          <p15:clr>
            <a:srgbClr val="A4A3A4"/>
          </p15:clr>
        </p15:guide>
        <p15:guide id="7" pos="3795" userDrawn="1">
          <p15:clr>
            <a:srgbClr val="A4A3A4"/>
          </p15:clr>
        </p15:guide>
        <p15:guide id="8" pos="3885" userDrawn="1">
          <p15:clr>
            <a:srgbClr val="A4A3A4"/>
          </p15:clr>
        </p15:guide>
        <p15:guide id="9" orient="horz" pos="550" userDrawn="1">
          <p15:clr>
            <a:srgbClr val="A4A3A4"/>
          </p15:clr>
        </p15:guide>
        <p15:guide id="10" orient="horz" pos="2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47" autoAdjust="0"/>
    <p:restoredTop sz="94660"/>
  </p:normalViewPr>
  <p:slideViewPr>
    <p:cSldViewPr snapToGrid="0">
      <p:cViewPr>
        <p:scale>
          <a:sx n="75" d="100"/>
          <a:sy n="75" d="100"/>
        </p:scale>
        <p:origin x="1494" y="876"/>
      </p:cViewPr>
      <p:guideLst>
        <p:guide orient="horz" pos="2160"/>
        <p:guide pos="3840"/>
        <p:guide pos="529"/>
        <p:guide pos="7174"/>
        <p:guide orient="horz" pos="595"/>
        <p:guide orient="horz" pos="3838"/>
        <p:guide pos="3795"/>
        <p:guide pos="3885"/>
        <p:guide orient="horz" pos="550"/>
        <p:guide orient="horz" pos="2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20" name="제목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657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AD7C-AECC-4943-AD1F-690FAB9034A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646E-E5D7-446D-A9CF-F23CE2028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17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AD7C-AECC-4943-AD1F-690FAB9034A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646E-E5D7-446D-A9CF-F23CE2028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92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687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AD7C-AECC-4943-AD1F-690FAB9034A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646E-E5D7-446D-A9CF-F23CE2028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93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AD7C-AECC-4943-AD1F-690FAB9034A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646E-E5D7-446D-A9CF-F23CE2028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30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939114"/>
            <a:ext cx="5181600" cy="5237849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939114"/>
            <a:ext cx="5181600" cy="523784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AD7C-AECC-4943-AD1F-690FAB9034A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646E-E5D7-446D-A9CF-F23CE2028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96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AD7C-AECC-4943-AD1F-690FAB9034A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646E-E5D7-446D-A9CF-F23CE2028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37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AD7C-AECC-4943-AD1F-690FAB9034A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646E-E5D7-446D-A9CF-F23CE2028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9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AD7C-AECC-4943-AD1F-690FAB9034A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646E-E5D7-446D-A9CF-F23CE2028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83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AD7C-AECC-4943-AD1F-690FAB9034A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646E-E5D7-446D-A9CF-F23CE2028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1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AD7C-AECC-4943-AD1F-690FAB9034A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646E-E5D7-446D-A9CF-F23CE2028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1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355600" y="203199"/>
            <a:ext cx="11460480" cy="661416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35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955589"/>
            <a:ext cx="10515600" cy="5221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AD7C-AECC-4943-AD1F-690FAB9034A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6646E-E5D7-446D-A9CF-F23CE2028A91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6" name="직선 연결선(S) 7"/>
          <p:cNvCxnSpPr/>
          <p:nvPr userDrawn="1"/>
        </p:nvCxnSpPr>
        <p:spPr>
          <a:xfrm>
            <a:off x="838200" y="861661"/>
            <a:ext cx="10515600" cy="2488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1" hangingPunct="1">
        <a:lnSpc>
          <a:spcPct val="90000"/>
        </a:lnSpc>
        <a:spcBef>
          <a:spcPts val="500"/>
        </a:spcBef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1" hangingPunct="1">
        <a:lnSpc>
          <a:spcPct val="90000"/>
        </a:lnSpc>
        <a:spcBef>
          <a:spcPts val="500"/>
        </a:spcBef>
        <a:buFont typeface="+mj-lt"/>
        <a:buAutoNum type="alphaL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+mj-lt"/>
        <a:buAutoNum type="arabicParenR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416810" y="1435853"/>
            <a:ext cx="7886700" cy="1790700"/>
          </a:xfrm>
          <a:prstGeom prst="rect">
            <a:avLst/>
          </a:prstGeom>
        </p:spPr>
        <p:txBody>
          <a:bodyPr rtlCol="0" anchor="ctr" anchorCtr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dirty="0" smtClean="0"/>
              <a:t>프로젝트 생성</a:t>
            </a:r>
            <a:r>
              <a:rPr lang="ko-KR" altLang="en-US" sz="3600" dirty="0" smtClean="0"/>
              <a:t> </a:t>
            </a:r>
            <a:r>
              <a:rPr lang="ko-KR" altLang="en-US" sz="3600" dirty="0" smtClean="0"/>
              <a:t>가이드</a:t>
            </a:r>
            <a:endParaRPr lang="ko-KR" altLang="en-US" sz="3600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2766634" y="2762439"/>
            <a:ext cx="7187052" cy="85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smtClean="0"/>
              <a:t>2</a:t>
            </a:r>
            <a:r>
              <a:rPr lang="ko-KR" altLang="en-US" b="1" smtClean="0"/>
              <a:t>조 애자일건축가</a:t>
            </a:r>
            <a:endParaRPr lang="ko-KR" altLang="en-US" b="1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7FDFC23C-2273-7638-EDF7-F2C396BC22EA}"/>
              </a:ext>
            </a:extLst>
          </p:cNvPr>
          <p:cNvSpPr txBox="1">
            <a:spLocks/>
          </p:cNvSpPr>
          <p:nvPr/>
        </p:nvSpPr>
        <p:spPr>
          <a:xfrm>
            <a:off x="854915" y="502170"/>
            <a:ext cx="7187052" cy="85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Tx/>
              <a:buNone/>
              <a:defRPr lang="en-US" sz="9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5143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572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2001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430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59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288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717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Cloud App. Modernization </a:t>
            </a:r>
            <a:r>
              <a:rPr lang="ko-KR" altLang="en-US" sz="1200" dirty="0"/>
              <a:t>전문가 과정</a:t>
            </a:r>
            <a:endParaRPr lang="en-US" altLang="ko-KR" sz="1200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AF07EA63-6044-CD01-3051-BF40268A9709}"/>
              </a:ext>
            </a:extLst>
          </p:cNvPr>
          <p:cNvSpPr txBox="1">
            <a:spLocks/>
          </p:cNvSpPr>
          <p:nvPr/>
        </p:nvSpPr>
        <p:spPr>
          <a:xfrm>
            <a:off x="8762837" y="5811848"/>
            <a:ext cx="2388090" cy="37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Tx/>
              <a:buNone/>
              <a:defRPr lang="en-US" sz="9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5143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572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2001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430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59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288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717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ko-KR" altLang="en-US" sz="1000" b="1" dirty="0"/>
              <a:t>이병관 </a:t>
            </a:r>
            <a:r>
              <a:rPr lang="ko-KR" altLang="en-US" sz="1000" b="1" dirty="0" err="1"/>
              <a:t>연제경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조현재</a:t>
            </a:r>
            <a:r>
              <a:rPr lang="ko-KR" altLang="en-US" sz="1000" b="1" dirty="0"/>
              <a:t> 유지원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4290697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Eclipse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Eclipse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STS Plugin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342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생성</a:t>
            </a:r>
            <a:r>
              <a:rPr lang="en-US" altLang="ko-KR" dirty="0" smtClean="0"/>
              <a:t>(1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Workspace</a:t>
            </a:r>
            <a:r>
              <a:rPr lang="ko-KR" altLang="en-US" dirty="0" smtClean="0">
                <a:sym typeface="Wingdings" panose="05000000000000000000" pitchFamily="2" charset="2"/>
              </a:rPr>
              <a:t>를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CareMoa</a:t>
            </a:r>
            <a:r>
              <a:rPr lang="ko-KR" altLang="en-US" dirty="0" smtClean="0">
                <a:sym typeface="Wingdings" panose="05000000000000000000" pitchFamily="2" charset="2"/>
              </a:rPr>
              <a:t>로 변경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CareMoa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디렉토리 생성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/>
              <a:t>File </a:t>
            </a:r>
            <a:r>
              <a:rPr lang="en-US" altLang="ko-KR" dirty="0" smtClean="0">
                <a:sym typeface="Wingdings" panose="05000000000000000000" pitchFamily="2" charset="2"/>
              </a:rPr>
              <a:t> switch workspace  Other…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Select a directory as workspace</a:t>
            </a:r>
          </a:p>
          <a:p>
            <a:pPr marL="914400" lvl="2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D:\CareWore </a:t>
            </a:r>
            <a:r>
              <a:rPr lang="ko-KR" altLang="en-US" dirty="0" smtClean="0">
                <a:sym typeface="Wingdings" panose="05000000000000000000" pitchFamily="2" charset="2"/>
              </a:rPr>
              <a:t>지정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Spring Boot  </a:t>
            </a:r>
            <a:r>
              <a:rPr lang="ko-KR" altLang="en-US" dirty="0"/>
              <a:t>프로젝트 생성</a:t>
            </a:r>
            <a:endParaRPr lang="en-US" altLang="ko-KR" dirty="0"/>
          </a:p>
          <a:p>
            <a:pPr lvl="1"/>
            <a:r>
              <a:rPr lang="en-US" altLang="ko-KR" dirty="0"/>
              <a:t>File </a:t>
            </a:r>
            <a:r>
              <a:rPr lang="en-US" altLang="ko-KR" dirty="0">
                <a:sym typeface="Wingdings" panose="05000000000000000000" pitchFamily="2" charset="2"/>
              </a:rPr>
              <a:t> New  Other… </a:t>
            </a:r>
            <a:r>
              <a:rPr lang="ko-KR" altLang="en-US" dirty="0">
                <a:sym typeface="Wingdings" panose="05000000000000000000" pitchFamily="2" charset="2"/>
              </a:rPr>
              <a:t>또는 </a:t>
            </a:r>
            <a:r>
              <a:rPr lang="en-US" altLang="ko-KR" dirty="0">
                <a:sym typeface="Wingdings" panose="05000000000000000000" pitchFamily="2" charset="2"/>
              </a:rPr>
              <a:t>Ctrl + N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Select a wizard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Spring Boot 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Spring Start Project </a:t>
            </a:r>
            <a:r>
              <a:rPr lang="ko-KR" altLang="en-US" dirty="0">
                <a:sym typeface="Wingdings" panose="05000000000000000000" pitchFamily="2" charset="2"/>
              </a:rPr>
              <a:t>선택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Next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676" y="2331384"/>
            <a:ext cx="4978124" cy="26964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2331384"/>
            <a:ext cx="5008562" cy="271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5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생성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New Spring Starter Project </a:t>
            </a:r>
          </a:p>
          <a:p>
            <a:pPr lvl="1"/>
            <a:r>
              <a:rPr lang="en-US" altLang="ko-KR" dirty="0" smtClean="0"/>
              <a:t>Name :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( member / helper / …. )</a:t>
            </a:r>
          </a:p>
          <a:p>
            <a:pPr lvl="1"/>
            <a:r>
              <a:rPr lang="en-US" altLang="ko-KR" dirty="0" smtClean="0"/>
              <a:t>Java Version : 17 </a:t>
            </a:r>
            <a:r>
              <a:rPr lang="en-US" altLang="ko-KR" dirty="0" smtClean="0">
                <a:sym typeface="Wingdings" panose="05000000000000000000" pitchFamily="2" charset="2"/>
              </a:rPr>
              <a:t> 11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Group : </a:t>
            </a:r>
            <a:r>
              <a:rPr lang="en-US" altLang="ko-KR" dirty="0" err="1" smtClean="0">
                <a:sym typeface="Wingdings" panose="05000000000000000000" pitchFamily="2" charset="2"/>
              </a:rPr>
              <a:t>com.catemoa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Artifact : helper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Description : Helper Service for </a:t>
            </a:r>
            <a:r>
              <a:rPr lang="en-US" altLang="ko-KR" dirty="0" err="1">
                <a:sym typeface="Wingdings" panose="05000000000000000000" pitchFamily="2" charset="2"/>
              </a:rPr>
              <a:t>CareMoa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Project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Package : </a:t>
            </a:r>
            <a:r>
              <a:rPr lang="en-US" altLang="ko-KR" dirty="0" err="1">
                <a:sym typeface="Wingdings" panose="05000000000000000000" pitchFamily="2" charset="2"/>
              </a:rPr>
              <a:t>com.caremoa.helper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08870" y="939800"/>
            <a:ext cx="3708260" cy="523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21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생성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New Spring Starter Project Dependencies </a:t>
            </a:r>
          </a:p>
          <a:p>
            <a:pPr lvl="1"/>
            <a:r>
              <a:rPr lang="en-US" altLang="ko-KR" dirty="0" smtClean="0"/>
              <a:t>Developer Tools</a:t>
            </a:r>
          </a:p>
          <a:p>
            <a:pPr lvl="2"/>
            <a:r>
              <a:rPr lang="en-US" altLang="ko-KR" dirty="0" smtClean="0"/>
              <a:t>Spring Boot </a:t>
            </a:r>
            <a:r>
              <a:rPr lang="en-US" altLang="ko-KR" dirty="0" err="1" smtClean="0"/>
              <a:t>DevTools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Lombok</a:t>
            </a:r>
          </a:p>
          <a:p>
            <a:pPr lvl="1"/>
            <a:r>
              <a:rPr lang="en-US" altLang="ko-KR" dirty="0" smtClean="0"/>
              <a:t>Message </a:t>
            </a:r>
          </a:p>
          <a:p>
            <a:pPr lvl="2"/>
            <a:r>
              <a:rPr lang="en-US" altLang="ko-KR" dirty="0" smtClean="0"/>
              <a:t>Spring for Apache Kafka</a:t>
            </a:r>
          </a:p>
          <a:p>
            <a:pPr lvl="1"/>
            <a:r>
              <a:rPr lang="en-US" altLang="ko-KR" dirty="0" smtClean="0"/>
              <a:t>SQL</a:t>
            </a:r>
          </a:p>
          <a:p>
            <a:pPr lvl="2"/>
            <a:r>
              <a:rPr lang="en-US" altLang="ko-KR" dirty="0" smtClean="0"/>
              <a:t>Spring Data JPA</a:t>
            </a:r>
          </a:p>
          <a:p>
            <a:pPr lvl="2"/>
            <a:r>
              <a:rPr lang="en-US" altLang="ko-KR" dirty="0" smtClean="0"/>
              <a:t>H2 Database</a:t>
            </a:r>
          </a:p>
          <a:p>
            <a:pPr lvl="2"/>
            <a:r>
              <a:rPr lang="en-US" altLang="ko-KR" dirty="0" smtClean="0"/>
              <a:t>MySQL Driver</a:t>
            </a:r>
          </a:p>
          <a:p>
            <a:pPr lvl="1"/>
            <a:r>
              <a:rPr lang="en-US" altLang="ko-KR" dirty="0" smtClean="0"/>
              <a:t>Spring Cloud Messaging</a:t>
            </a:r>
          </a:p>
          <a:p>
            <a:pPr lvl="2"/>
            <a:r>
              <a:rPr lang="en-US" altLang="ko-KR" dirty="0" smtClean="0"/>
              <a:t>Cloud Stream</a:t>
            </a:r>
          </a:p>
          <a:p>
            <a:pPr lvl="1"/>
            <a:r>
              <a:rPr lang="en-US" altLang="ko-KR" dirty="0" smtClean="0"/>
              <a:t>Spring Cloud Routing</a:t>
            </a:r>
          </a:p>
          <a:p>
            <a:pPr lvl="2"/>
            <a:r>
              <a:rPr lang="en-US" altLang="ko-KR" dirty="0" err="1" smtClean="0"/>
              <a:t>OpenFeign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Web</a:t>
            </a:r>
          </a:p>
          <a:p>
            <a:pPr lvl="2"/>
            <a:r>
              <a:rPr lang="en-US" altLang="ko-KR" dirty="0" smtClean="0"/>
              <a:t>Spring Web</a:t>
            </a:r>
          </a:p>
          <a:p>
            <a:pPr lvl="2"/>
            <a:r>
              <a:rPr lang="en-US" altLang="ko-KR" dirty="0" smtClean="0"/>
              <a:t>Rest Repositories</a:t>
            </a:r>
          </a:p>
          <a:p>
            <a:pPr lvl="1"/>
            <a:r>
              <a:rPr lang="en-US" altLang="ko-KR" dirty="0" smtClean="0"/>
              <a:t>Finish 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08870" y="939800"/>
            <a:ext cx="3708260" cy="523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52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생성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Dependencies </a:t>
            </a:r>
            <a:r>
              <a:rPr lang="ko-KR" altLang="en-US" dirty="0" smtClean="0"/>
              <a:t>수동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Package Explorer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build.gradle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Spring-doc </a:t>
            </a:r>
            <a:r>
              <a:rPr lang="en-US" altLang="ko-KR" dirty="0" err="1" smtClean="0"/>
              <a:t>OpenApi</a:t>
            </a:r>
            <a:r>
              <a:rPr lang="en-US" altLang="ko-KR" dirty="0" smtClean="0"/>
              <a:t> UI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2"/>
            <a:r>
              <a:rPr lang="en-US" altLang="ko-KR" dirty="0"/>
              <a:t>implementation 'org.springdoc:springdoc-openapi-ui:1.7.0'</a:t>
            </a:r>
          </a:p>
          <a:p>
            <a:pPr lvl="2"/>
            <a:r>
              <a:rPr lang="en-US" altLang="ko-KR" dirty="0"/>
              <a:t>implementation </a:t>
            </a:r>
            <a:r>
              <a:rPr lang="en-US" altLang="ko-KR" dirty="0" smtClean="0"/>
              <a:t>'org.springdoc:springdoc-openapi-data-rest:1.7.0‘</a:t>
            </a:r>
          </a:p>
          <a:p>
            <a:pPr lvl="1"/>
            <a:r>
              <a:rPr lang="en-US" altLang="ko-KR" dirty="0" err="1"/>
              <a:t>Gradle</a:t>
            </a:r>
            <a:r>
              <a:rPr lang="en-US" altLang="ko-KR" dirty="0"/>
              <a:t> </a:t>
            </a:r>
            <a:r>
              <a:rPr lang="ko-KR" altLang="en-US" dirty="0"/>
              <a:t>의존 파일 동기화</a:t>
            </a:r>
            <a:endParaRPr lang="en-US" altLang="ko-KR" dirty="0"/>
          </a:p>
          <a:p>
            <a:pPr lvl="2"/>
            <a:r>
              <a:rPr lang="en-US" altLang="ko-KR" dirty="0"/>
              <a:t>Package Explorer</a:t>
            </a:r>
            <a:r>
              <a:rPr lang="ko-KR" altLang="en-US" dirty="0"/>
              <a:t>에서 </a:t>
            </a:r>
            <a:r>
              <a:rPr lang="en-US" altLang="ko-KR" dirty="0" err="1"/>
              <a:t>build.gradle</a:t>
            </a:r>
            <a:r>
              <a:rPr lang="en-US" altLang="ko-KR" dirty="0"/>
              <a:t> </a:t>
            </a:r>
            <a:r>
              <a:rPr lang="ko-KR" altLang="en-US" dirty="0"/>
              <a:t>우측 마우스 클릭</a:t>
            </a:r>
            <a:endParaRPr lang="en-US" altLang="ko-KR" dirty="0"/>
          </a:p>
          <a:p>
            <a:pPr lvl="2"/>
            <a:r>
              <a:rPr lang="en-US" altLang="ko-KR" dirty="0" err="1"/>
              <a:t>Gradle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Refresh </a:t>
            </a:r>
            <a:r>
              <a:rPr lang="en-US" altLang="ko-KR" dirty="0" err="1">
                <a:sym typeface="Wingdings" panose="05000000000000000000" pitchFamily="2" charset="2"/>
              </a:rPr>
              <a:t>Gradle</a:t>
            </a:r>
            <a:r>
              <a:rPr lang="en-US" altLang="ko-KR" dirty="0">
                <a:sym typeface="Wingdings" panose="05000000000000000000" pitchFamily="2" charset="2"/>
              </a:rPr>
              <a:t> Project </a:t>
            </a:r>
            <a:r>
              <a:rPr lang="ko-KR" altLang="en-US" dirty="0">
                <a:sym typeface="Wingdings" panose="05000000000000000000" pitchFamily="2" charset="2"/>
              </a:rPr>
              <a:t>선택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365454"/>
            <a:ext cx="5181600" cy="438585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25353" y="3843134"/>
            <a:ext cx="3237947" cy="2589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529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207</Words>
  <Application>Microsoft Office PowerPoint</Application>
  <PresentationFormat>와이드스크린</PresentationFormat>
  <Paragraphs>57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PowerPoint 프레젠테이션</vt:lpstr>
      <vt:lpstr>목차</vt:lpstr>
      <vt:lpstr>프로젝트 생성(1)</vt:lpstr>
      <vt:lpstr>프로젝트 생성(2)</vt:lpstr>
      <vt:lpstr>프로젝트 생성(3)</vt:lpstr>
      <vt:lpstr>프로젝트 생성(4)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28</cp:revision>
  <dcterms:created xsi:type="dcterms:W3CDTF">2023-05-15T03:54:22Z</dcterms:created>
  <dcterms:modified xsi:type="dcterms:W3CDTF">2023-05-15T08:57:00Z</dcterms:modified>
</cp:coreProperties>
</file>