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3" r:id="rId4"/>
    <p:sldId id="275" r:id="rId5"/>
    <p:sldId id="257" r:id="rId6"/>
    <p:sldId id="270" r:id="rId7"/>
    <p:sldId id="271" r:id="rId8"/>
    <p:sldId id="272" r:id="rId9"/>
    <p:sldId id="276" r:id="rId10"/>
    <p:sldId id="277" r:id="rId11"/>
    <p:sldId id="278" r:id="rId12"/>
    <p:sldId id="282" r:id="rId13"/>
    <p:sldId id="279" r:id="rId14"/>
    <p:sldId id="280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74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  <p15:guide id="7" pos="3795" userDrawn="1">
          <p15:clr>
            <a:srgbClr val="A4A3A4"/>
          </p15:clr>
        </p15:guide>
        <p15:guide id="8" pos="3885" userDrawn="1">
          <p15:clr>
            <a:srgbClr val="A4A3A4"/>
          </p15:clr>
        </p15:guide>
        <p15:guide id="9" orient="horz" pos="550" userDrawn="1">
          <p15:clr>
            <a:srgbClr val="A4A3A4"/>
          </p15:clr>
        </p15:guide>
        <p15:guide id="10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7" autoAdjust="0"/>
    <p:restoredTop sz="94660"/>
  </p:normalViewPr>
  <p:slideViewPr>
    <p:cSldViewPr snapToGrid="0">
      <p:cViewPr>
        <p:scale>
          <a:sx n="66" d="100"/>
          <a:sy n="66" d="100"/>
        </p:scale>
        <p:origin x="1854" y="1080"/>
      </p:cViewPr>
      <p:guideLst>
        <p:guide orient="horz" pos="2160"/>
        <p:guide pos="3840"/>
        <p:guide pos="529"/>
        <p:guide pos="7174"/>
        <p:guide orient="horz" pos="595"/>
        <p:guide orient="horz" pos="3838"/>
        <p:guide pos="3795"/>
        <p:guide pos="3885"/>
        <p:guide orient="horz" pos="550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8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39114"/>
            <a:ext cx="5181600" cy="523784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939114"/>
            <a:ext cx="5181600" cy="523784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6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7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3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55600" y="203199"/>
            <a:ext cx="11460480" cy="66141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55589"/>
            <a:ext cx="10515600" cy="522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AD7C-AECC-4943-AD1F-690FAB9034A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646E-E5D7-446D-A9CF-F23CE2028A91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(S) 7"/>
          <p:cNvCxnSpPr/>
          <p:nvPr userDrawn="1"/>
        </p:nvCxnSpPr>
        <p:spPr>
          <a:xfrm>
            <a:off x="838200" y="861661"/>
            <a:ext cx="10515600" cy="2488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arenR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ByounggwanLee/CareMoa.git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ByounggwanLee/CareMo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16810" y="1435853"/>
            <a:ext cx="7886700" cy="17907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 smtClean="0"/>
              <a:t>프로젝트 생성 가이드</a:t>
            </a:r>
            <a:endParaRPr lang="ko-KR" altLang="en-US" sz="36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766634" y="2762439"/>
            <a:ext cx="7187052" cy="85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smtClean="0"/>
              <a:t>2</a:t>
            </a:r>
            <a:r>
              <a:rPr lang="ko-KR" altLang="en-US" b="1" smtClean="0"/>
              <a:t>조 애자일건축가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FDFC23C-2273-7638-EDF7-F2C396BC22EA}"/>
              </a:ext>
            </a:extLst>
          </p:cNvPr>
          <p:cNvSpPr txBox="1">
            <a:spLocks/>
          </p:cNvSpPr>
          <p:nvPr/>
        </p:nvSpPr>
        <p:spPr>
          <a:xfrm>
            <a:off x="854915" y="502170"/>
            <a:ext cx="7187052" cy="85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Cloud App. Modernization </a:t>
            </a:r>
            <a:r>
              <a:rPr lang="ko-KR" altLang="en-US" sz="1200" dirty="0"/>
              <a:t>전문가 과정</a:t>
            </a:r>
            <a:endParaRPr lang="en-US" altLang="ko-KR" sz="12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F07EA63-6044-CD01-3051-BF40268A9709}"/>
              </a:ext>
            </a:extLst>
          </p:cNvPr>
          <p:cNvSpPr txBox="1">
            <a:spLocks/>
          </p:cNvSpPr>
          <p:nvPr/>
        </p:nvSpPr>
        <p:spPr>
          <a:xfrm>
            <a:off x="8762837" y="5811848"/>
            <a:ext cx="2388090" cy="37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ko-KR" altLang="en-US" sz="1000" b="1" dirty="0"/>
              <a:t>이병관 </a:t>
            </a:r>
            <a:r>
              <a:rPr lang="ko-KR" altLang="en-US" sz="1000" b="1" dirty="0" err="1"/>
              <a:t>연제경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조현재</a:t>
            </a:r>
            <a:r>
              <a:rPr lang="ko-KR" altLang="en-US" sz="1000" b="1" dirty="0"/>
              <a:t> 유지원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29069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yaml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application.properties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Convert .properties to .</a:t>
            </a:r>
            <a:r>
              <a:rPr lang="en-US" altLang="ko-KR" dirty="0" err="1" smtClean="0"/>
              <a:t>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Refactoring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OK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/>
              <a:t>application.yml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변경 확인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4" y="2340595"/>
            <a:ext cx="2667359" cy="3749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436" y="2340596"/>
            <a:ext cx="3494584" cy="30940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93" y="2340595"/>
            <a:ext cx="2352607" cy="201247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567150" y="3585693"/>
            <a:ext cx="319178" cy="3019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576517" y="3585693"/>
            <a:ext cx="319178" cy="30192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04050" y="2734569"/>
            <a:ext cx="985799" cy="18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59658" y="5736566"/>
            <a:ext cx="1901995" cy="189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89320" y="5167217"/>
            <a:ext cx="552090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60320" y="4137404"/>
            <a:ext cx="870608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0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application.yml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member service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application.yml</a:t>
            </a:r>
            <a:r>
              <a:rPr lang="ko-KR" altLang="en-US" dirty="0" smtClean="0"/>
              <a:t> 내용을 복사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내용수정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server.port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8081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0000FF"/>
                </a:solidFill>
              </a:rPr>
              <a:t>helper: 8082 / contract: 8083 / payment: 8084 / claim: 8085 / settlement: 8086 / review: 8087</a:t>
            </a:r>
          </a:p>
          <a:p>
            <a:pPr lvl="2">
              <a:buFont typeface="+mj-lt"/>
              <a:buAutoNum type="alphaLcPeriod" startAt="2"/>
            </a:pPr>
            <a:r>
              <a:rPr lang="en-US" altLang="ko-KR" dirty="0"/>
              <a:t>url: </a:t>
            </a:r>
            <a:r>
              <a:rPr lang="en-US" altLang="ko-KR" dirty="0" smtClean="0"/>
              <a:t>jdbc:h2:mem:</a:t>
            </a:r>
            <a:r>
              <a:rPr lang="en-US" altLang="ko-KR" dirty="0" smtClean="0">
                <a:solidFill>
                  <a:srgbClr val="FF0000"/>
                </a:solidFill>
              </a:rPr>
              <a:t>member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>
              <a:buFont typeface="+mj-lt"/>
              <a:buAutoNum type="alphaLcPeriod" startAt="2"/>
            </a:pPr>
            <a:r>
              <a:rPr lang="en-US" altLang="ko-KR" dirty="0" err="1" smtClean="0"/>
              <a:t>server.servlet.contextPath</a:t>
            </a:r>
            <a:r>
              <a:rPr lang="en-US" altLang="ko-KR" dirty="0" smtClean="0"/>
              <a:t>: /</a:t>
            </a:r>
            <a:r>
              <a:rPr lang="en-US" altLang="ko-KR" dirty="0" smtClean="0">
                <a:solidFill>
                  <a:srgbClr val="FF0000"/>
                </a:solidFill>
              </a:rPr>
              <a:t>member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endParaRPr lang="en-US" altLang="ko-KR" dirty="0" smtClean="0"/>
          </a:p>
          <a:p>
            <a:pPr lvl="2">
              <a:buFont typeface="+mj-lt"/>
              <a:buAutoNum type="alphaLcPeriod" startAt="2"/>
            </a:pPr>
            <a:r>
              <a:rPr lang="en-US" altLang="ko-KR" dirty="0" err="1" smtClean="0"/>
              <a:t>api.info.title</a:t>
            </a:r>
            <a:r>
              <a:rPr lang="en-US" altLang="ko-KR" dirty="0" smtClean="0"/>
              <a:t> : </a:t>
            </a:r>
            <a:r>
              <a:rPr lang="en-US" altLang="ko-KR" dirty="0" err="1"/>
              <a:t>CareMoa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Member</a:t>
            </a:r>
            <a:r>
              <a:rPr lang="en-US" altLang="ko-KR" dirty="0"/>
              <a:t> Service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>
              <a:buFont typeface="+mj-lt"/>
              <a:buAutoNum type="alphaLcPeriod" startAt="2"/>
            </a:pPr>
            <a:r>
              <a:rPr lang="en-US" altLang="ko-KR" dirty="0" err="1" smtClean="0"/>
              <a:t>api.info.description</a:t>
            </a:r>
            <a:r>
              <a:rPr lang="en-US" altLang="ko-KR" dirty="0" smtClean="0"/>
              <a:t>: </a:t>
            </a:r>
            <a:r>
              <a:rPr lang="en-US" altLang="ko-KR" dirty="0"/>
              <a:t>API to fetch </a:t>
            </a:r>
            <a:r>
              <a:rPr lang="en-US" altLang="ko-KR" dirty="0" err="1"/>
              <a:t>CareMoa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>
              <a:buFont typeface="+mj-lt"/>
              <a:buAutoNum type="alphaLcPeriod" startAt="2"/>
            </a:pPr>
            <a:r>
              <a:rPr lang="en-US" altLang="ko-KR" dirty="0" err="1"/>
              <a:t>f</a:t>
            </a:r>
            <a:r>
              <a:rPr lang="en-US" altLang="ko-KR" dirty="0" err="1" smtClean="0"/>
              <a:t>eign.client.config.default.errorDecoder</a:t>
            </a:r>
            <a:r>
              <a:rPr lang="en-US" altLang="ko-KR" dirty="0"/>
              <a:t>: </a:t>
            </a:r>
            <a:r>
              <a:rPr lang="en-US" altLang="ko-KR" dirty="0" err="1" smtClean="0"/>
              <a:t>com.caremoa.</a:t>
            </a:r>
            <a:r>
              <a:rPr lang="en-US" altLang="ko-KR" dirty="0" err="1" smtClean="0">
                <a:solidFill>
                  <a:srgbClr val="FF0000"/>
                </a:solidFill>
              </a:rPr>
              <a:t>member</a:t>
            </a:r>
            <a:r>
              <a:rPr lang="en-US" altLang="ko-KR" dirty="0" err="1" smtClean="0"/>
              <a:t>.exception.FeignErrorDecoder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83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Helper</a:t>
            </a:r>
            <a:r>
              <a:rPr lang="en-US" altLang="ko-KR" dirty="0" smtClean="0"/>
              <a:t>Application.java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member service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OpenApiConfig.java File</a:t>
            </a:r>
            <a:r>
              <a:rPr lang="ko-KR" altLang="en-US" dirty="0" smtClean="0"/>
              <a:t>를 복사하여 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내용추가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4294" y="1846054"/>
            <a:ext cx="8298612" cy="3933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org.springframework.boot.SpringApplication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altLang="ko-KR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org.springframework.boot.autoconfigure.SpringBootApplication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altLang="ko-KR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org.springframework.cloud.openfeign.EnableFeignClients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org.springframework.data.jpa.repository.config.EnableJpaAuditing;</a:t>
            </a:r>
          </a:p>
          <a:p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lombok.extern.slf4j.Slf4j;</a:t>
            </a:r>
          </a:p>
          <a:p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SpringBootApplication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EnableJpaAuditing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// JPA Auditing</a:t>
            </a:r>
            <a:r>
              <a:rPr lang="ko-KR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활성화 하기 위한 </a:t>
            </a:r>
            <a:r>
              <a:rPr lang="ko-KR" altLang="en-US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어노테이션</a:t>
            </a:r>
            <a:endParaRPr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EnableFeignClients</a:t>
            </a:r>
            <a:endParaRPr lang="en-US" altLang="ko-KR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Slf4j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public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class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HelperApplication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7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OpenApiConfig.java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member service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OpenApiConfig.java File</a:t>
            </a:r>
            <a:r>
              <a:rPr lang="ko-KR" altLang="en-US" dirty="0" smtClean="0"/>
              <a:t>를 복사하여 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내용수정</a:t>
            </a:r>
            <a:endParaRPr lang="en-US" altLang="ko-KR" dirty="0" smtClean="0"/>
          </a:p>
          <a:p>
            <a:pPr lvl="2"/>
            <a:r>
              <a:rPr lang="en-US" altLang="ko-KR" dirty="0"/>
              <a:t>* </a:t>
            </a:r>
            <a:r>
              <a:rPr lang="en-US" altLang="ko-KR" b="1" dirty="0"/>
              <a:t>@</a:t>
            </a:r>
            <a:r>
              <a:rPr lang="en-US" altLang="ko-KR" b="1" dirty="0" err="1"/>
              <a:t>packageName</a:t>
            </a:r>
            <a:r>
              <a:rPr lang="en-US" altLang="ko-KR" dirty="0"/>
              <a:t> : </a:t>
            </a:r>
            <a:r>
              <a:rPr lang="en-US" altLang="ko-KR" dirty="0" err="1" smtClean="0"/>
              <a:t>com.caremoa.</a:t>
            </a:r>
            <a:r>
              <a:rPr lang="en-US" altLang="ko-KR" dirty="0" err="1" smtClean="0">
                <a:solidFill>
                  <a:srgbClr val="FF0000"/>
                </a:solidFill>
              </a:rPr>
              <a:t>member</a:t>
            </a:r>
            <a:r>
              <a:rPr lang="en-US" altLang="ko-KR" dirty="0" err="1" smtClean="0"/>
              <a:t>.app.config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  </a:t>
            </a:r>
            <a:r>
              <a:rPr lang="en-US" altLang="ko-KR" dirty="0" smtClean="0">
                <a:solidFill>
                  <a:srgbClr val="0000FF"/>
                </a:solidFill>
              </a:rPr>
              <a:t>helper / contract / payment / claim / settlement / review</a:t>
            </a:r>
          </a:p>
          <a:p>
            <a:pPr lvl="2">
              <a:buFont typeface="+mj-lt"/>
              <a:buAutoNum type="alphaLcPeriod" startAt="2"/>
            </a:pPr>
            <a:r>
              <a:rPr lang="en-US" altLang="ko-KR" dirty="0" smtClean="0"/>
              <a:t>// </a:t>
            </a:r>
            <a:r>
              <a:rPr lang="en-US" altLang="ko-KR" dirty="0" err="1" smtClean="0"/>
              <a:t>packagesToScan</a:t>
            </a:r>
            <a:r>
              <a:rPr lang="en-US" altLang="ko-KR" dirty="0"/>
              <a:t>("</a:t>
            </a:r>
            <a:r>
              <a:rPr lang="en-US" altLang="ko-KR" dirty="0" err="1"/>
              <a:t>com.caremoa.</a:t>
            </a:r>
            <a:r>
              <a:rPr lang="en-US" altLang="ko-KR" dirty="0" err="1">
                <a:solidFill>
                  <a:srgbClr val="FF0000"/>
                </a:solidFill>
              </a:rPr>
              <a:t>member</a:t>
            </a:r>
            <a:r>
              <a:rPr lang="en-US" altLang="ko-KR" dirty="0" err="1"/>
              <a:t>.controller</a:t>
            </a:r>
            <a:r>
              <a:rPr lang="en-US" altLang="ko-KR" dirty="0"/>
              <a:t>").build</a:t>
            </a:r>
            <a:r>
              <a:rPr lang="en-US" altLang="ko-KR" dirty="0" smtClean="0"/>
              <a:t>();</a:t>
            </a:r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69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xception package file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member service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디렉토리의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를 복사하여  </a:t>
            </a:r>
            <a:r>
              <a:rPr lang="en-US" altLang="ko-KR" dirty="0"/>
              <a:t>exception </a:t>
            </a:r>
            <a:r>
              <a:rPr lang="ko-KR" altLang="en-US" dirty="0" smtClean="0"/>
              <a:t>디렉토리에 </a:t>
            </a:r>
            <a:r>
              <a:rPr lang="ko-KR" altLang="en-US" dirty="0" err="1" smtClean="0"/>
              <a:t>붙여넣기</a:t>
            </a:r>
            <a:endParaRPr lang="en-US" altLang="ko-KR" dirty="0"/>
          </a:p>
          <a:p>
            <a:pPr lvl="2"/>
            <a:r>
              <a:rPr lang="en-US" altLang="ko-KR" dirty="0" smtClean="0"/>
              <a:t>ApiException.java</a:t>
            </a:r>
          </a:p>
          <a:p>
            <a:pPr lvl="2"/>
            <a:r>
              <a:rPr lang="en-US" altLang="ko-KR" dirty="0" smtClean="0"/>
              <a:t>ErrorResponse.java</a:t>
            </a:r>
          </a:p>
          <a:p>
            <a:pPr lvl="2"/>
            <a:r>
              <a:rPr lang="en-US" altLang="ko-KR" dirty="0" smtClean="0"/>
              <a:t>FeignErrorDecoder.java</a:t>
            </a:r>
          </a:p>
          <a:p>
            <a:pPr lvl="2"/>
            <a:r>
              <a:rPr lang="en-US" altLang="ko-KR" dirty="0"/>
              <a:t>GlobalExceptionHandler.java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055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구동확인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err="1" smtClean="0"/>
              <a:t>구동확인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Dashboard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helper</a:t>
            </a:r>
            <a:r>
              <a:rPr lang="ko-KR" altLang="en-US" dirty="0" smtClean="0"/>
              <a:t>를 선택한 후   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     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눌러 </a:t>
            </a:r>
            <a:r>
              <a:rPr lang="en-US" altLang="ko-KR" dirty="0" smtClean="0"/>
              <a:t>Console </a:t>
            </a:r>
            <a:r>
              <a:rPr lang="ko-KR" altLang="en-US" dirty="0" smtClean="0"/>
              <a:t>창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>
              <a:buFont typeface="+mj-lt"/>
              <a:buAutoNum type="arabicPeriod" startAt="2"/>
            </a:pPr>
            <a:r>
              <a:rPr lang="en-US" altLang="ko-KR" dirty="0"/>
              <a:t>http://localhost:8082/helper/swagger-ui.html</a:t>
            </a:r>
            <a:r>
              <a:rPr lang="ko-KR" altLang="en-US" dirty="0"/>
              <a:t>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아래와 같이 뜨면 정상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70" y="1925723"/>
            <a:ext cx="4313819" cy="27542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60263" y="3553726"/>
            <a:ext cx="506363" cy="142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33855" y="3157988"/>
            <a:ext cx="156735" cy="144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23" y="1604852"/>
            <a:ext cx="243725" cy="1953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38400" y="2380917"/>
            <a:ext cx="3582190" cy="2354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430" y="1882181"/>
            <a:ext cx="4565878" cy="35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CareMoa</a:t>
            </a:r>
            <a:r>
              <a:rPr lang="en-US" altLang="ko-KR" dirty="0"/>
              <a:t> Project </a:t>
            </a:r>
            <a:r>
              <a:rPr lang="ko-KR" altLang="en-US" dirty="0" smtClean="0"/>
              <a:t>가져오기</a:t>
            </a:r>
            <a:endParaRPr lang="en-US" altLang="ko-KR" dirty="0" smtClean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 Project </a:t>
            </a:r>
            <a:r>
              <a:rPr lang="ko-KR" altLang="en-US" dirty="0"/>
              <a:t>반영 </a:t>
            </a:r>
            <a:endParaRPr lang="en-US" altLang="ko-KR" dirty="0" smtClean="0"/>
          </a:p>
          <a:p>
            <a:pPr lvl="1"/>
            <a:r>
              <a:rPr lang="ko-KR" altLang="en-US" dirty="0"/>
              <a:t>프로젝트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/>
              <a:t>구동확인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CareMoa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CareMoa</a:t>
            </a:r>
            <a:r>
              <a:rPr lang="en-US" altLang="ko-KR" dirty="0"/>
              <a:t> Clone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github.com/ByounggwanLee/CareMoa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Code </a:t>
            </a:r>
            <a:r>
              <a:rPr lang="ko-KR" altLang="en-US" dirty="0" smtClean="0"/>
              <a:t>클릭 후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github.com/ByounggwanLee/CareMoa.git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옆        클릭 복사 </a:t>
            </a:r>
            <a:endParaRPr lang="en-US" altLang="ko-KR" dirty="0"/>
          </a:p>
          <a:p>
            <a:pPr lvl="1"/>
            <a:r>
              <a:rPr lang="en-US" altLang="ko-KR" dirty="0" smtClean="0"/>
              <a:t>Eclipse </a:t>
            </a:r>
            <a:r>
              <a:rPr lang="ko-KR" altLang="en-US" dirty="0" smtClean="0"/>
              <a:t>우측상단의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Perspective</a:t>
            </a:r>
            <a:r>
              <a:rPr lang="ko-KR" altLang="en-US" dirty="0" smtClean="0"/>
              <a:t>를 클릭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Clone a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Branch Selection</a:t>
            </a:r>
            <a:r>
              <a:rPr lang="ko-KR" altLang="en-US" dirty="0"/>
              <a:t>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Local Destination </a:t>
            </a:r>
            <a:r>
              <a:rPr lang="ko-KR" altLang="en-US" dirty="0" smtClean="0"/>
              <a:t>화면 </a:t>
            </a:r>
            <a:r>
              <a:rPr lang="en-US" altLang="ko-KR" dirty="0" err="1" smtClean="0"/>
              <a:t>Direcory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변경 후 </a:t>
            </a:r>
            <a:r>
              <a:rPr lang="en-US" altLang="ko-KR" dirty="0" smtClean="0"/>
              <a:t>Finish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Repositories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Care More </a:t>
            </a:r>
            <a:r>
              <a:rPr lang="ko-KR" altLang="en-US" dirty="0" smtClean="0"/>
              <a:t>생성 확인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22" y="3366162"/>
            <a:ext cx="1520479" cy="1402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735" y="1515913"/>
            <a:ext cx="457200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15" y="5055883"/>
            <a:ext cx="2108456" cy="8992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544" y="3460625"/>
            <a:ext cx="1807375" cy="1554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0215" y="3460623"/>
            <a:ext cx="1807375" cy="1554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1662" y="3465456"/>
            <a:ext cx="1801756" cy="1549742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1578632" y="4805953"/>
            <a:ext cx="327804" cy="231871"/>
          </a:xfrm>
          <a:prstGeom prst="downArrow">
            <a:avLst>
              <a:gd name="adj1" fmla="val 50000"/>
              <a:gd name="adj2" fmla="val 4255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5292060">
            <a:off x="2972190" y="4854178"/>
            <a:ext cx="327804" cy="231871"/>
          </a:xfrm>
          <a:prstGeom prst="downArrow">
            <a:avLst>
              <a:gd name="adj1" fmla="val 50000"/>
              <a:gd name="adj2" fmla="val 4255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5146973" y="4121976"/>
            <a:ext cx="327804" cy="231871"/>
          </a:xfrm>
          <a:prstGeom prst="downArrow">
            <a:avLst>
              <a:gd name="adj1" fmla="val 50000"/>
              <a:gd name="adj2" fmla="val 4255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7255724" y="4121974"/>
            <a:ext cx="327804" cy="231871"/>
          </a:xfrm>
          <a:prstGeom prst="downArrow">
            <a:avLst>
              <a:gd name="adj1" fmla="val 50000"/>
              <a:gd name="adj2" fmla="val 4255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4468" y="5411964"/>
            <a:ext cx="2364257" cy="641249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 rot="18053505">
            <a:off x="9427652" y="4980525"/>
            <a:ext cx="327804" cy="231871"/>
          </a:xfrm>
          <a:prstGeom prst="downArrow">
            <a:avLst>
              <a:gd name="adj1" fmla="val 50000"/>
              <a:gd name="adj2" fmla="val 4255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6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Project </a:t>
            </a:r>
            <a:r>
              <a:rPr lang="ko-KR" altLang="en-US" dirty="0" smtClean="0"/>
              <a:t>반영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Eclipse Package Explorer</a:t>
            </a:r>
            <a:r>
              <a:rPr lang="ko-KR" altLang="en-US" dirty="0" smtClean="0"/>
              <a:t>에 반영</a:t>
            </a:r>
            <a:endParaRPr lang="en-US" altLang="ko-KR" dirty="0" smtClean="0"/>
          </a:p>
          <a:p>
            <a:pPr lvl="1"/>
            <a:r>
              <a:rPr lang="en-US" altLang="ko-KR" dirty="0"/>
              <a:t>Package </a:t>
            </a:r>
            <a:r>
              <a:rPr lang="en-US" altLang="ko-KR" dirty="0" smtClean="0"/>
              <a:t>Explorer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Import projects…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Project from Folder or Archive </a:t>
            </a:r>
            <a:r>
              <a:rPr lang="ko-KR" altLang="en-US" dirty="0" smtClean="0"/>
              <a:t>선택 후 </a:t>
            </a:r>
            <a:r>
              <a:rPr lang="en-US" altLang="ko-KR" dirty="0" smtClean="0"/>
              <a:t>Next</a:t>
            </a:r>
          </a:p>
          <a:p>
            <a:pPr lvl="1"/>
            <a:r>
              <a:rPr lang="en-US" altLang="ko-KR" dirty="0" smtClean="0"/>
              <a:t>Import Projects from 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 or Archive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Import Source </a:t>
            </a:r>
            <a:r>
              <a:rPr lang="ko-KR" altLang="en-US" dirty="0" smtClean="0"/>
              <a:t>지정 후 </a:t>
            </a:r>
            <a:r>
              <a:rPr lang="en-US" altLang="ko-KR" dirty="0" smtClean="0"/>
              <a:t>Finish</a:t>
            </a:r>
            <a:endParaRPr lang="en-US" altLang="ko-KR" dirty="0"/>
          </a:p>
          <a:p>
            <a:pPr lvl="1"/>
            <a:r>
              <a:rPr lang="en-US" altLang="ko-KR" dirty="0"/>
              <a:t>Package </a:t>
            </a:r>
            <a:r>
              <a:rPr lang="en-US" altLang="ko-KR" dirty="0" smtClean="0"/>
              <a:t>Explorer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Config</a:t>
            </a:r>
            <a:r>
              <a:rPr lang="en-US" altLang="ko-KR" dirty="0" smtClean="0">
                <a:sym typeface="Wingdings" panose="05000000000000000000" pitchFamily="2" charset="2"/>
              </a:rPr>
              <a:t>  Add 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 smtClean="0">
                <a:sym typeface="Wingdings" panose="05000000000000000000" pitchFamily="2" charset="2"/>
              </a:rPr>
              <a:t> Nature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Project Import</a:t>
            </a:r>
            <a:r>
              <a:rPr lang="ko-KR" altLang="en-US" dirty="0" smtClean="0">
                <a:sym typeface="Wingdings" panose="05000000000000000000" pitchFamily="2" charset="2"/>
              </a:rPr>
              <a:t>완료</a:t>
            </a:r>
            <a:r>
              <a:rPr lang="en-US" altLang="ko-KR" dirty="0" smtClean="0">
                <a:sym typeface="Wingdings" panose="05000000000000000000" pitchFamily="2" charset="2"/>
              </a:rPr>
              <a:t>( member [</a:t>
            </a:r>
            <a:r>
              <a:rPr lang="en-US" altLang="ko-KR" dirty="0" err="1" smtClean="0">
                <a:sym typeface="Wingdings" panose="05000000000000000000" pitchFamily="2" charset="2"/>
              </a:rPr>
              <a:t>CareMoa</a:t>
            </a:r>
            <a:r>
              <a:rPr lang="en-US" altLang="ko-KR" dirty="0" smtClean="0">
                <a:sym typeface="Wingdings" panose="05000000000000000000" pitchFamily="2" charset="2"/>
              </a:rPr>
              <a:t> main]  </a:t>
            </a:r>
            <a:r>
              <a:rPr lang="en-US" altLang="ko-KR" dirty="0">
                <a:sym typeface="Wingdings" panose="05000000000000000000" pitchFamily="2" charset="2"/>
              </a:rPr>
              <a:t>member </a:t>
            </a:r>
            <a:r>
              <a:rPr lang="en-US" altLang="ko-KR" dirty="0" smtClean="0">
                <a:sym typeface="Wingdings" panose="05000000000000000000" pitchFamily="2" charset="2"/>
              </a:rPr>
              <a:t>[boot] [</a:t>
            </a:r>
            <a:r>
              <a:rPr lang="en-US" altLang="ko-KR" dirty="0" err="1" smtClean="0">
                <a:sym typeface="Wingdings" panose="05000000000000000000" pitchFamily="2" charset="2"/>
              </a:rPr>
              <a:t>devtools</a:t>
            </a:r>
            <a:r>
              <a:rPr lang="en-US" altLang="ko-KR" dirty="0" smtClean="0">
                <a:sym typeface="Wingdings" panose="05000000000000000000" pitchFamily="2" charset="2"/>
              </a:rPr>
              <a:t>] [</a:t>
            </a:r>
            <a:r>
              <a:rPr lang="en-US" altLang="ko-KR" dirty="0" err="1" smtClean="0">
                <a:sym typeface="Wingdings" panose="05000000000000000000" pitchFamily="2" charset="2"/>
              </a:rPr>
              <a:t>CareMoa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로 변경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9" y="2785706"/>
            <a:ext cx="2336652" cy="10357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80" y="2760709"/>
            <a:ext cx="2147977" cy="1934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8" y="2760709"/>
            <a:ext cx="2717898" cy="19342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016" y="2750670"/>
            <a:ext cx="2166709" cy="10744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1495" y="3690705"/>
            <a:ext cx="1026543" cy="143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10702" y="3649851"/>
            <a:ext cx="771257" cy="11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53155" y="4526849"/>
            <a:ext cx="353683" cy="144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65698" y="3096870"/>
            <a:ext cx="607822" cy="110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92767" y="4544099"/>
            <a:ext cx="353683" cy="144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346800" y="3160111"/>
            <a:ext cx="233162" cy="29044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882517" y="3606952"/>
            <a:ext cx="233162" cy="29044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953630" y="3210138"/>
            <a:ext cx="233162" cy="29044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221317" y="2860233"/>
            <a:ext cx="845709" cy="133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034" y="4089969"/>
            <a:ext cx="1947302" cy="2002856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 rot="5400000">
            <a:off x="10188788" y="3864533"/>
            <a:ext cx="233162" cy="29044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540" y="4919203"/>
            <a:ext cx="2096767" cy="1033513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 rot="10800000">
            <a:off x="8808408" y="5286339"/>
            <a:ext cx="233162" cy="29044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Workspace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CareMoa</a:t>
            </a:r>
            <a:r>
              <a:rPr lang="ko-KR" altLang="en-US" dirty="0" smtClean="0">
                <a:sym typeface="Wingdings" panose="05000000000000000000" pitchFamily="2" charset="2"/>
              </a:rPr>
              <a:t>로 변경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File </a:t>
            </a:r>
            <a:r>
              <a:rPr lang="en-US" altLang="ko-KR" dirty="0" smtClean="0">
                <a:sym typeface="Wingdings" panose="05000000000000000000" pitchFamily="2" charset="2"/>
              </a:rPr>
              <a:t> switch workspace  Other…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 a directory as workspace</a:t>
            </a:r>
          </a:p>
          <a:p>
            <a:pPr marL="914400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D:\CareWore </a:t>
            </a:r>
            <a:r>
              <a:rPr lang="ko-KR" altLang="en-US" dirty="0" smtClean="0">
                <a:sym typeface="Wingdings" panose="05000000000000000000" pitchFamily="2" charset="2"/>
              </a:rPr>
              <a:t>지정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Spring Boot 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en-US" altLang="ko-KR" dirty="0">
                <a:sym typeface="Wingdings" panose="05000000000000000000" pitchFamily="2" charset="2"/>
              </a:rPr>
              <a:t> New  Other…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en-US" altLang="ko-KR" dirty="0">
                <a:sym typeface="Wingdings" panose="05000000000000000000" pitchFamily="2" charset="2"/>
              </a:rPr>
              <a:t>Ctrl + 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 a wizard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Spring Boot 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Spring Start Project 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Next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76" y="2331384"/>
            <a:ext cx="4978124" cy="26964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331384"/>
            <a:ext cx="5008562" cy="27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5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New Spring Starter Project </a:t>
            </a:r>
          </a:p>
          <a:p>
            <a:pPr lvl="1"/>
            <a:r>
              <a:rPr lang="en-US" altLang="ko-KR" dirty="0" smtClean="0"/>
              <a:t>Name :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( member / helper / …. )</a:t>
            </a:r>
          </a:p>
          <a:p>
            <a:pPr lvl="1"/>
            <a:r>
              <a:rPr lang="en-US" altLang="ko-KR" dirty="0" smtClean="0"/>
              <a:t>Java Version : 17 </a:t>
            </a:r>
            <a:r>
              <a:rPr lang="en-US" altLang="ko-KR" dirty="0" smtClean="0">
                <a:sym typeface="Wingdings" panose="05000000000000000000" pitchFamily="2" charset="2"/>
              </a:rPr>
              <a:t> 11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Group : </a:t>
            </a:r>
            <a:r>
              <a:rPr lang="en-US" altLang="ko-KR" dirty="0" err="1" smtClean="0">
                <a:sym typeface="Wingdings" panose="05000000000000000000" pitchFamily="2" charset="2"/>
              </a:rPr>
              <a:t>com.catemoa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Artifact : helper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Description : Helper Service for </a:t>
            </a:r>
            <a:r>
              <a:rPr lang="en-US" altLang="ko-KR" dirty="0" err="1">
                <a:sym typeface="Wingdings" panose="05000000000000000000" pitchFamily="2" charset="2"/>
              </a:rPr>
              <a:t>CareMoa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Project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: </a:t>
            </a:r>
            <a:r>
              <a:rPr lang="en-US" altLang="ko-KR" dirty="0" err="1">
                <a:sym typeface="Wingdings" panose="05000000000000000000" pitchFamily="2" charset="2"/>
              </a:rPr>
              <a:t>com.caremoa.helper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870" y="939800"/>
            <a:ext cx="3708260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2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New Spring Starter Project Dependencies </a:t>
            </a:r>
          </a:p>
          <a:p>
            <a:pPr lvl="1"/>
            <a:r>
              <a:rPr lang="en-US" altLang="ko-KR" dirty="0" smtClean="0"/>
              <a:t>Developer Tools</a:t>
            </a:r>
          </a:p>
          <a:p>
            <a:pPr lvl="2"/>
            <a:r>
              <a:rPr lang="en-US" altLang="ko-KR" dirty="0" smtClean="0"/>
              <a:t>Spring Boot </a:t>
            </a:r>
            <a:r>
              <a:rPr lang="en-US" altLang="ko-KR" dirty="0" err="1" smtClean="0"/>
              <a:t>DevTools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Lombok</a:t>
            </a:r>
          </a:p>
          <a:p>
            <a:pPr lvl="1"/>
            <a:r>
              <a:rPr lang="en-US" altLang="ko-KR" dirty="0" smtClean="0"/>
              <a:t>Message </a:t>
            </a:r>
          </a:p>
          <a:p>
            <a:pPr lvl="2"/>
            <a:r>
              <a:rPr lang="en-US" altLang="ko-KR" dirty="0" smtClean="0"/>
              <a:t>Spring for Apache Kafka</a:t>
            </a:r>
          </a:p>
          <a:p>
            <a:pPr lvl="1"/>
            <a:r>
              <a:rPr lang="en-US" altLang="ko-KR" dirty="0" smtClean="0"/>
              <a:t>SQL</a:t>
            </a:r>
          </a:p>
          <a:p>
            <a:pPr lvl="2"/>
            <a:r>
              <a:rPr lang="en-US" altLang="ko-KR" dirty="0" smtClean="0"/>
              <a:t>Spring Data JPA</a:t>
            </a:r>
          </a:p>
          <a:p>
            <a:pPr lvl="2"/>
            <a:r>
              <a:rPr lang="en-US" altLang="ko-KR" dirty="0" smtClean="0"/>
              <a:t>H2 Database</a:t>
            </a:r>
          </a:p>
          <a:p>
            <a:pPr lvl="2"/>
            <a:r>
              <a:rPr lang="en-US" altLang="ko-KR" dirty="0" smtClean="0"/>
              <a:t>MySQL Driver</a:t>
            </a:r>
          </a:p>
          <a:p>
            <a:pPr lvl="1"/>
            <a:r>
              <a:rPr lang="en-US" altLang="ko-KR" dirty="0" smtClean="0"/>
              <a:t>Spring Cloud Messaging</a:t>
            </a:r>
          </a:p>
          <a:p>
            <a:pPr lvl="2"/>
            <a:r>
              <a:rPr lang="en-US" altLang="ko-KR" dirty="0" smtClean="0"/>
              <a:t>Cloud Stream</a:t>
            </a:r>
          </a:p>
          <a:p>
            <a:pPr lvl="1"/>
            <a:r>
              <a:rPr lang="en-US" altLang="ko-KR" dirty="0" smtClean="0"/>
              <a:t>Spring Cloud Routing</a:t>
            </a:r>
          </a:p>
          <a:p>
            <a:pPr lvl="2"/>
            <a:r>
              <a:rPr lang="en-US" altLang="ko-KR" dirty="0" err="1" smtClean="0"/>
              <a:t>OpenFeign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</a:t>
            </a:r>
          </a:p>
          <a:p>
            <a:pPr lvl="2"/>
            <a:r>
              <a:rPr lang="en-US" altLang="ko-KR" dirty="0" smtClean="0"/>
              <a:t>Spring Web</a:t>
            </a:r>
          </a:p>
          <a:p>
            <a:pPr lvl="2"/>
            <a:r>
              <a:rPr lang="en-US" altLang="ko-KR" dirty="0" smtClean="0"/>
              <a:t>Rest Repositories</a:t>
            </a:r>
          </a:p>
          <a:p>
            <a:pPr lvl="1"/>
            <a:r>
              <a:rPr lang="en-US" altLang="ko-KR" dirty="0" smtClean="0"/>
              <a:t>Finish 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8870" y="939800"/>
            <a:ext cx="3708260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Dependencies </a:t>
            </a:r>
            <a:r>
              <a:rPr lang="ko-KR" altLang="en-US" dirty="0" smtClean="0"/>
              <a:t>수동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Package Explorer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Spring-doc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 UI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en-US" altLang="ko-KR" dirty="0"/>
              <a:t>implementation 'org.springdoc:springdoc-openapi-ui:1.7.0'</a:t>
            </a:r>
          </a:p>
          <a:p>
            <a:pPr lvl="2"/>
            <a:r>
              <a:rPr lang="en-US" altLang="ko-KR" dirty="0"/>
              <a:t>implementation </a:t>
            </a:r>
            <a:r>
              <a:rPr lang="en-US" altLang="ko-KR" dirty="0" smtClean="0"/>
              <a:t>'org.springdoc:springdoc-openapi-data-rest:1.7.0‘</a:t>
            </a:r>
          </a:p>
          <a:p>
            <a:pPr lvl="1"/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의존 파일 동기화</a:t>
            </a:r>
            <a:endParaRPr lang="en-US" altLang="ko-KR" dirty="0"/>
          </a:p>
          <a:p>
            <a:pPr lvl="2"/>
            <a:r>
              <a:rPr lang="en-US" altLang="ko-KR" dirty="0"/>
              <a:t>Package Explorer</a:t>
            </a:r>
            <a:r>
              <a:rPr lang="ko-KR" altLang="en-US" dirty="0"/>
              <a:t>에서 </a:t>
            </a: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우측 마우스 클릭</a:t>
            </a:r>
            <a:endParaRPr lang="en-US" altLang="ko-KR" dirty="0"/>
          </a:p>
          <a:p>
            <a:pPr lvl="2"/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Refresh </a:t>
            </a:r>
            <a:r>
              <a:rPr lang="en-US" altLang="ko-KR" dirty="0" err="1">
                <a:sym typeface="Wingdings" panose="05000000000000000000" pitchFamily="2" charset="2"/>
              </a:rPr>
              <a:t>Gradle</a:t>
            </a:r>
            <a:r>
              <a:rPr lang="en-US" altLang="ko-KR" dirty="0">
                <a:sym typeface="Wingdings" panose="05000000000000000000" pitchFamily="2" charset="2"/>
              </a:rPr>
              <a:t> Project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365454"/>
            <a:ext cx="5181600" cy="43858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25353" y="3843134"/>
            <a:ext cx="3237947" cy="258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2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Package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Cmd</a:t>
            </a:r>
            <a:r>
              <a:rPr lang="ko-KR" altLang="en-US" dirty="0" smtClean="0"/>
              <a:t>창을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CareMoa</a:t>
            </a:r>
            <a:r>
              <a:rPr lang="en-US" altLang="ko-KR" dirty="0" smtClean="0"/>
              <a:t> workspace</a:t>
            </a:r>
            <a:r>
              <a:rPr lang="ko-KR" altLang="en-US" dirty="0" smtClean="0"/>
              <a:t>로 디렉토리 변경</a:t>
            </a:r>
            <a:endParaRPr lang="en-US" altLang="ko-KR" dirty="0" smtClean="0"/>
          </a:p>
          <a:p>
            <a:pPr lvl="1"/>
            <a:r>
              <a:rPr lang="en-US" altLang="ko-KR" dirty="0"/>
              <a:t>doc\mkpackage.bat </a:t>
            </a:r>
            <a:r>
              <a:rPr lang="en-US" altLang="ko-KR" dirty="0" smtClean="0"/>
              <a:t>helper 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Helper package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Refresh[ F5]</a:t>
            </a:r>
            <a:r>
              <a:rPr lang="ko-KR" altLang="en-US" dirty="0" smtClean="0"/>
              <a:t>를 눌러 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837427" y="2407489"/>
            <a:ext cx="5181600" cy="3685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012" y="2407489"/>
            <a:ext cx="3181350" cy="29622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211683" y="3631721"/>
            <a:ext cx="448574" cy="38818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629</Words>
  <Application>Microsoft Office PowerPoint</Application>
  <PresentationFormat>와이드스크린</PresentationFormat>
  <Paragraphs>159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목차</vt:lpstr>
      <vt:lpstr>Git CareMoa Project 가져오기</vt:lpstr>
      <vt:lpstr>Git Clone Project 반영  </vt:lpstr>
      <vt:lpstr>프로젝트 생성(1)</vt:lpstr>
      <vt:lpstr>프로젝트 생성(2)</vt:lpstr>
      <vt:lpstr>프로젝트 생성(3)</vt:lpstr>
      <vt:lpstr>프로젝트 생성(4)</vt:lpstr>
      <vt:lpstr>프로젝트 생성(5)</vt:lpstr>
      <vt:lpstr>프로젝트 생성(6)</vt:lpstr>
      <vt:lpstr>프로젝트 생성(7)</vt:lpstr>
      <vt:lpstr>프로젝트 생성(8)</vt:lpstr>
      <vt:lpstr>프로젝트 생성(9)</vt:lpstr>
      <vt:lpstr>프로젝트 생성(10)</vt:lpstr>
      <vt:lpstr>구동확인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47</cp:revision>
  <dcterms:created xsi:type="dcterms:W3CDTF">2023-05-15T03:54:22Z</dcterms:created>
  <dcterms:modified xsi:type="dcterms:W3CDTF">2023-05-16T10:28:26Z</dcterms:modified>
</cp:coreProperties>
</file>