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7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3795" userDrawn="1">
          <p15:clr>
            <a:srgbClr val="A4A3A4"/>
          </p15:clr>
        </p15:guide>
        <p15:guide id="8" pos="3885" userDrawn="1">
          <p15:clr>
            <a:srgbClr val="A4A3A4"/>
          </p15:clr>
        </p15:guide>
        <p15:guide id="9" orient="horz" pos="550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14"/>
      </p:cViewPr>
      <p:guideLst>
        <p:guide orient="horz" pos="2160"/>
        <p:guide pos="3840"/>
        <p:guide pos="529"/>
        <p:guide pos="7174"/>
        <p:guide orient="horz" pos="595"/>
        <p:guide orient="horz" pos="3906"/>
        <p:guide pos="3795"/>
        <p:guide pos="3885"/>
        <p:guide orient="horz" pos="550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8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55600" y="203199"/>
            <a:ext cx="11460480" cy="66141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55589"/>
            <a:ext cx="10515600" cy="522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646E-E5D7-446D-A9CF-F23CE2028A91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(S) 7"/>
          <p:cNvCxnSpPr/>
          <p:nvPr userDrawn="1"/>
        </p:nvCxnSpPr>
        <p:spPr>
          <a:xfrm>
            <a:off x="838200" y="861661"/>
            <a:ext cx="10515600" cy="2488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arenR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16810" y="1435853"/>
            <a:ext cx="7886700" cy="17907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/>
              <a:t>Eclipse </a:t>
            </a:r>
            <a:r>
              <a:rPr lang="ko-KR" altLang="en-US" sz="3600" dirty="0" smtClean="0"/>
              <a:t>설치 가이드</a:t>
            </a:r>
            <a:endParaRPr lang="ko-KR" altLang="en-US" sz="3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766634" y="2762439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smtClean="0"/>
              <a:t>2</a:t>
            </a:r>
            <a:r>
              <a:rPr lang="ko-KR" altLang="en-US" b="1" smtClean="0"/>
              <a:t>조 애자일건축가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FDFC23C-2273-7638-EDF7-F2C396BC22EA}"/>
              </a:ext>
            </a:extLst>
          </p:cNvPr>
          <p:cNvSpPr txBox="1">
            <a:spLocks/>
          </p:cNvSpPr>
          <p:nvPr/>
        </p:nvSpPr>
        <p:spPr>
          <a:xfrm>
            <a:off x="854915" y="502170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Cloud App. Modernization </a:t>
            </a:r>
            <a:r>
              <a:rPr lang="ko-KR" altLang="en-US" sz="1200" dirty="0"/>
              <a:t>전문가 과정</a:t>
            </a:r>
            <a:endParaRPr lang="en-US" altLang="ko-KR" sz="12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F07EA63-6044-CD01-3051-BF40268A9709}"/>
              </a:ext>
            </a:extLst>
          </p:cNvPr>
          <p:cNvSpPr txBox="1">
            <a:spLocks/>
          </p:cNvSpPr>
          <p:nvPr/>
        </p:nvSpPr>
        <p:spPr>
          <a:xfrm>
            <a:off x="8762837" y="5811848"/>
            <a:ext cx="2388090" cy="37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ko-KR" altLang="en-US" sz="1000" b="1" dirty="0"/>
              <a:t>이병관 </a:t>
            </a:r>
            <a:r>
              <a:rPr lang="ko-KR" altLang="en-US" sz="1000" b="1" dirty="0" err="1"/>
              <a:t>연제경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조현재</a:t>
            </a:r>
            <a:r>
              <a:rPr lang="ko-KR" altLang="en-US" sz="1000" b="1" dirty="0"/>
              <a:t> 유지원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29069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Perspective </a:t>
            </a:r>
            <a:r>
              <a:rPr lang="ko-KR" altLang="en-US" dirty="0"/>
              <a:t>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우측상단의 </a:t>
            </a:r>
            <a:r>
              <a:rPr lang="en-US" altLang="ko-KR" dirty="0" smtClean="0"/>
              <a:t>Open Perspective </a:t>
            </a:r>
            <a:r>
              <a:rPr lang="ko-KR" altLang="en-US" dirty="0" smtClean="0"/>
              <a:t>아이콘 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Open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Perspective </a:t>
            </a:r>
            <a:r>
              <a:rPr lang="ko-KR" altLang="en-US" dirty="0"/>
              <a:t>추가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06303"/>
            <a:ext cx="5181600" cy="39041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49" y="1507735"/>
            <a:ext cx="1228725" cy="771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07411" y="1981390"/>
            <a:ext cx="313427" cy="29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006" y="2648309"/>
            <a:ext cx="1502164" cy="19724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153955" y="1832455"/>
            <a:ext cx="240521" cy="23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67438" y="1997843"/>
            <a:ext cx="1553204" cy="3393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31933" y="3694676"/>
            <a:ext cx="3621867" cy="1696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메모리 사용 상태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</a:t>
            </a:r>
            <a:r>
              <a:rPr lang="en-US" altLang="ko-KR" dirty="0"/>
              <a:t>&gt; Preferences &gt; General </a:t>
            </a:r>
            <a:endParaRPr lang="en-US" altLang="ko-KR" dirty="0"/>
          </a:p>
          <a:p>
            <a:pPr lvl="1"/>
            <a:r>
              <a:rPr lang="en-US" altLang="ko-KR" dirty="0" smtClean="0"/>
              <a:t>Show </a:t>
            </a:r>
            <a:r>
              <a:rPr lang="en-US" altLang="ko-KR" dirty="0"/>
              <a:t>Heap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Apply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Heap Status bar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휴지통 클릭 통해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정리 가능</a:t>
            </a: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050419"/>
            <a:ext cx="5181600" cy="5015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35375" y="1696719"/>
            <a:ext cx="1088540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1747" y="5856625"/>
            <a:ext cx="916978" cy="209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>
            <a:off x="7779645" y="1859280"/>
            <a:ext cx="3280138" cy="354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flipH="1">
            <a:off x="10938294" y="5615796"/>
            <a:ext cx="121489" cy="24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7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b="1" dirty="0"/>
              <a:t>STS </a:t>
            </a:r>
            <a:r>
              <a:rPr lang="ko-KR" altLang="en-US" b="1" dirty="0"/>
              <a:t>플러그인 설치여부 확인방법</a:t>
            </a:r>
            <a:endParaRPr lang="ko-KR" altLang="en-US" dirty="0"/>
          </a:p>
          <a:p>
            <a:pPr lvl="1"/>
            <a:r>
              <a:rPr lang="en-US" altLang="ko-KR" dirty="0" smtClean="0"/>
              <a:t>Window </a:t>
            </a:r>
            <a:r>
              <a:rPr lang="en-US" altLang="ko-KR" dirty="0" smtClean="0">
                <a:sym typeface="Wingdings" panose="05000000000000000000" pitchFamily="2" charset="2"/>
              </a:rPr>
              <a:t> Preferences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팝업창에서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"</a:t>
            </a:r>
            <a:r>
              <a:rPr lang="en-US" altLang="ko-KR" b="1" dirty="0" smtClean="0"/>
              <a:t>Spring</a:t>
            </a:r>
            <a:r>
              <a:rPr lang="en-US" altLang="ko-KR" dirty="0" smtClean="0"/>
              <a:t>"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893763" lvl="1" indent="-161925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→ </a:t>
            </a:r>
            <a:r>
              <a:rPr lang="ko-KR" altLang="en-US" dirty="0"/>
              <a:t>아래 그림과 같이 아무것도 조회되지 않을 경우 </a:t>
            </a:r>
            <a:r>
              <a:rPr lang="en-US" altLang="ko-KR" dirty="0"/>
              <a:t>STS </a:t>
            </a:r>
            <a:r>
              <a:rPr lang="ko-KR" altLang="en-US" dirty="0" err="1"/>
              <a:t>플러그인이</a:t>
            </a:r>
            <a:r>
              <a:rPr lang="ko-KR" altLang="en-US" dirty="0"/>
              <a:t> 설치되지 않은 것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b="1" dirty="0"/>
              <a:t>STS </a:t>
            </a:r>
            <a:r>
              <a:rPr lang="ko-KR" altLang="en-US" b="1" dirty="0"/>
              <a:t>플러그인 설치방법</a:t>
            </a:r>
            <a:endParaRPr lang="ko-KR" altLang="en-US" dirty="0"/>
          </a:p>
          <a:p>
            <a:pPr lvl="1"/>
            <a:r>
              <a:rPr lang="ko-KR" altLang="en-US" dirty="0" err="1"/>
              <a:t>클립스</a:t>
            </a:r>
            <a:r>
              <a:rPr lang="ko-KR" altLang="en-US" dirty="0"/>
              <a:t> → </a:t>
            </a:r>
            <a:r>
              <a:rPr lang="en-US" altLang="ko-KR" dirty="0"/>
              <a:t>[Help] </a:t>
            </a:r>
            <a:r>
              <a:rPr lang="ko-KR" altLang="en-US" dirty="0"/>
              <a:t>메뉴 → </a:t>
            </a:r>
            <a:r>
              <a:rPr lang="en-US" altLang="ko-KR" dirty="0"/>
              <a:t>[Eclipse Marketplace...] </a:t>
            </a:r>
            <a:r>
              <a:rPr lang="ko-KR" altLang="en-US" dirty="0"/>
              <a:t>메뉴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b="1" dirty="0" smtClean="0"/>
              <a:t>※ </a:t>
            </a:r>
            <a:r>
              <a:rPr lang="en-US" altLang="ko-KR" b="1" dirty="0"/>
              <a:t>Eclipse Marketplace</a:t>
            </a:r>
            <a:r>
              <a:rPr lang="ko-KR" altLang="en-US" b="1" dirty="0"/>
              <a:t>는 이클립스에서 사용할 수 있는 여러 솔루션</a:t>
            </a:r>
            <a:r>
              <a:rPr lang="en-US" altLang="ko-KR" b="1" dirty="0"/>
              <a:t>(</a:t>
            </a:r>
            <a:r>
              <a:rPr lang="ko-KR" altLang="en-US" b="1" dirty="0"/>
              <a:t>플러그인 등</a:t>
            </a:r>
            <a:r>
              <a:rPr lang="en-US" altLang="ko-KR" b="1" dirty="0"/>
              <a:t>)</a:t>
            </a:r>
            <a:r>
              <a:rPr lang="ko-KR" altLang="en-US" b="1" dirty="0"/>
              <a:t>들을 다운받을 수 있게 한 공간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52" y="2564447"/>
            <a:ext cx="4006647" cy="3636328"/>
          </a:xfrm>
          <a:prstGeom prst="rect">
            <a:avLst/>
          </a:prstGeom>
        </p:spPr>
      </p:pic>
      <p:pic>
        <p:nvPicPr>
          <p:cNvPr id="4100" name="Picture 4" descr="https://blog.kakaocdn.net/dn/bMQV3X/btrsytf6KBN/mMkExt0R9z6K7Ygkr8Uks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55" y="2564447"/>
            <a:ext cx="4317287" cy="28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8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Market place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sts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“Find:” </a:t>
            </a:r>
            <a:r>
              <a:rPr lang="ko-KR" altLang="en-US" dirty="0"/>
              <a:t>글씨가 보이는데 그 옆의 입력란에 </a:t>
            </a:r>
            <a:r>
              <a:rPr lang="en-US" altLang="ko-KR" dirty="0" smtClean="0"/>
              <a:t>“STS” </a:t>
            </a:r>
            <a:r>
              <a:rPr lang="ko-KR" altLang="en-US" dirty="0"/>
              <a:t>입력 후 </a:t>
            </a:r>
            <a:r>
              <a:rPr lang="en-US" altLang="ko-KR" dirty="0"/>
              <a:t>Enter </a:t>
            </a:r>
            <a:r>
              <a:rPr lang="ko-KR" altLang="en-US" dirty="0"/>
              <a:t>키 </a:t>
            </a:r>
            <a:r>
              <a:rPr lang="ko-KR" altLang="en-US" dirty="0" smtClean="0"/>
              <a:t>누름</a:t>
            </a:r>
            <a:endParaRPr lang="en-US" altLang="ko-KR" dirty="0"/>
          </a:p>
          <a:p>
            <a:pPr lvl="1"/>
            <a:r>
              <a:rPr lang="ko-KR" altLang="en-US" dirty="0" smtClean="0"/>
              <a:t>조회된 </a:t>
            </a:r>
            <a:r>
              <a:rPr lang="ko-KR" altLang="en-US" dirty="0"/>
              <a:t>솔루션 중 </a:t>
            </a:r>
            <a:r>
              <a:rPr lang="en-US" altLang="ko-KR" dirty="0"/>
              <a:t>"</a:t>
            </a:r>
            <a:r>
              <a:rPr lang="en-US" altLang="ko-KR" b="1" dirty="0"/>
              <a:t>Spring Tools </a:t>
            </a:r>
            <a:r>
              <a:rPr lang="en-US" altLang="ko-KR" b="1" dirty="0" smtClean="0"/>
              <a:t>4 (aka Spring Tool Suite4) 4.18.1.RELEASE</a:t>
            </a:r>
            <a:r>
              <a:rPr lang="en-US" altLang="ko-KR" dirty="0"/>
              <a:t>" </a:t>
            </a:r>
            <a:r>
              <a:rPr lang="ko-KR" altLang="en-US" dirty="0"/>
              <a:t>솔루션 설치가 </a:t>
            </a:r>
            <a:r>
              <a:rPr lang="ko-KR" altLang="en-US" dirty="0" smtClean="0"/>
              <a:t>필요하므로 </a:t>
            </a:r>
            <a:r>
              <a:rPr lang="ko-KR" altLang="en-US" sz="1600" dirty="0"/>
              <a:t>해당 솔루션 영역에 있는 </a:t>
            </a:r>
            <a:r>
              <a:rPr lang="en-US" altLang="ko-KR" sz="1600" dirty="0"/>
              <a:t>Install </a:t>
            </a:r>
            <a:r>
              <a:rPr lang="ko-KR" altLang="en-US" sz="1600" dirty="0"/>
              <a:t>버튼 </a:t>
            </a:r>
            <a:r>
              <a:rPr lang="ko-KR" altLang="en-US" sz="1600" dirty="0" smtClean="0"/>
              <a:t>클릭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 "Confirm &gt;" </a:t>
            </a:r>
            <a:r>
              <a:rPr lang="ko-KR" altLang="en-US" dirty="0"/>
              <a:t>버튼 클릭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2908042"/>
            <a:ext cx="1958340" cy="32689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9830" y="4844933"/>
            <a:ext cx="1958340" cy="550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30" y="2908042"/>
            <a:ext cx="1939290" cy="32371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02320" y="5933439"/>
            <a:ext cx="386080" cy="211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영어로 저작권 </a:t>
            </a:r>
            <a:r>
              <a:rPr lang="en-US" altLang="ko-KR" dirty="0" smtClean="0"/>
              <a:t>Accept</a:t>
            </a:r>
          </a:p>
          <a:p>
            <a:pPr lvl="1"/>
            <a:r>
              <a:rPr lang="ko-KR" altLang="en-US" dirty="0" smtClean="0"/>
              <a:t>관련 </a:t>
            </a:r>
            <a:r>
              <a:rPr lang="ko-KR" altLang="en-US" dirty="0"/>
              <a:t>내용이 나오는데 </a:t>
            </a:r>
            <a:r>
              <a:rPr lang="en-US" altLang="ko-KR" dirty="0"/>
              <a:t>"I accept the terms of the license agreements" </a:t>
            </a:r>
            <a:r>
              <a:rPr lang="ko-KR" altLang="en-US" dirty="0"/>
              <a:t>선택 후 </a:t>
            </a:r>
            <a:r>
              <a:rPr lang="en-US" altLang="ko-KR" dirty="0"/>
              <a:t>"Finish" </a:t>
            </a:r>
            <a:r>
              <a:rPr lang="ko-KR" altLang="en-US" dirty="0"/>
              <a:t>버튼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Trust  </a:t>
            </a:r>
            <a:r>
              <a:rPr lang="ko-KR" altLang="en-US" dirty="0" smtClean="0"/>
              <a:t>설정</a:t>
            </a:r>
            <a:endParaRPr lang="ko-KR" altLang="en-US" dirty="0"/>
          </a:p>
          <a:p>
            <a:pPr lvl="1"/>
            <a:r>
              <a:rPr lang="en-US" altLang="ko-KR" dirty="0" smtClean="0"/>
              <a:t>Trust  </a:t>
            </a:r>
            <a:r>
              <a:rPr lang="ko-KR" altLang="en-US" dirty="0" smtClean="0"/>
              <a:t>팝업에서 </a:t>
            </a:r>
            <a:r>
              <a:rPr lang="en-US" altLang="ko-KR" dirty="0" smtClean="0"/>
              <a:t>Always trust all content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Always Trust Everything confirmation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 Yes, I Accept the Risk </a:t>
            </a:r>
            <a:r>
              <a:rPr lang="ko-KR" altLang="en-US" dirty="0" smtClean="0">
                <a:sym typeface="Wingdings" panose="05000000000000000000" pitchFamily="2" charset="2"/>
              </a:rPr>
              <a:t>클릭</a:t>
            </a:r>
            <a:endParaRPr lang="en-US" altLang="ko-KR" dirty="0" smtClean="0"/>
          </a:p>
          <a:p>
            <a:pPr lvl="1">
              <a:buAutoNum type="arabicPeriod" startAt="3"/>
            </a:pPr>
            <a:r>
              <a:rPr lang="en-US" altLang="ko-KR" dirty="0" smtClean="0"/>
              <a:t>Trust Selected 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026337"/>
            <a:ext cx="3380752" cy="4150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00" y="2423980"/>
            <a:ext cx="3321198" cy="13391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928" y="3821387"/>
            <a:ext cx="2314042" cy="978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38" y="4848829"/>
            <a:ext cx="3312160" cy="13355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49656" y="5410740"/>
            <a:ext cx="1690376" cy="26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80100" y="3068319"/>
            <a:ext cx="1088540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46159" y="4580433"/>
            <a:ext cx="788059" cy="184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14066" y="5976329"/>
            <a:ext cx="489323" cy="184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5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"Restart Now"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→ 이클립스가 </a:t>
            </a:r>
            <a:r>
              <a:rPr lang="ko-KR" altLang="en-US" dirty="0" err="1" smtClean="0"/>
              <a:t>재시작되면서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STS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설치된 상태로 보여짐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3180397"/>
            <a:ext cx="46291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7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Lombok </a:t>
            </a:r>
            <a:r>
              <a:rPr lang="ko-KR" altLang="en-US" dirty="0" smtClean="0"/>
              <a:t>라이브러리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Lombok </a:t>
            </a:r>
            <a:r>
              <a:rPr lang="ko-KR" altLang="en-US" dirty="0"/>
              <a:t>사이트 접속 </a:t>
            </a:r>
            <a:r>
              <a:rPr lang="en-US" altLang="ko-KR" dirty="0"/>
              <a:t>click here</a:t>
            </a:r>
          </a:p>
          <a:p>
            <a:pPr lvl="1"/>
            <a:r>
              <a:rPr lang="ko-KR" altLang="en-US" dirty="0" smtClean="0"/>
              <a:t>최신 </a:t>
            </a:r>
            <a:r>
              <a:rPr lang="ko-KR" altLang="en-US" dirty="0"/>
              <a:t>버전 </a:t>
            </a:r>
            <a:r>
              <a:rPr lang="en-US" altLang="ko-KR" dirty="0" smtClean="0"/>
              <a:t>Download</a:t>
            </a:r>
          </a:p>
          <a:p>
            <a:r>
              <a:rPr lang="en-US" altLang="ko-KR" dirty="0" err="1" smtClean="0"/>
              <a:t>LomBok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r>
              <a:rPr lang="en-US" altLang="ko-KR" dirty="0" smtClean="0"/>
              <a:t>java </a:t>
            </a:r>
            <a:r>
              <a:rPr lang="en-US" altLang="ko-KR" dirty="0"/>
              <a:t>-jar lombok.jar</a:t>
            </a:r>
          </a:p>
          <a:p>
            <a:pPr lvl="1"/>
            <a:r>
              <a:rPr lang="ko-KR" altLang="en-US" dirty="0" err="1" smtClean="0"/>
              <a:t>버튼클릭</a:t>
            </a:r>
            <a:r>
              <a:rPr lang="en-US" altLang="ko-KR" dirty="0"/>
              <a:t>(Specify location..)</a:t>
            </a:r>
            <a:r>
              <a:rPr lang="ko-KR" altLang="en-US" dirty="0"/>
              <a:t>후 설치된 </a:t>
            </a:r>
            <a:r>
              <a:rPr lang="en-US" altLang="ko-KR" dirty="0"/>
              <a:t>STS.exe </a:t>
            </a:r>
            <a:r>
              <a:rPr lang="ko-KR" altLang="en-US" dirty="0"/>
              <a:t>선택 </a:t>
            </a:r>
            <a:r>
              <a:rPr lang="en-US" altLang="ko-KR" dirty="0"/>
              <a:t>Install/Update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8" name="Picture 4" descr="https://user-images.githubusercontent.com/108439363/223317991-9496a5ff-71b8-4974-8465-1e99852e7d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8673"/>
            <a:ext cx="5181600" cy="30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ser-images.githubusercontent.com/108439363/223318362-ac5e2551-9984-4007-bdd1-ab8c1452f6e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1233"/>
            <a:ext cx="5181600" cy="30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8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STS Plugin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/>
              <a:t>Lombok </a:t>
            </a:r>
            <a:r>
              <a:rPr lang="ko-KR" altLang="en-US" dirty="0"/>
              <a:t>라이브러리 설치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Eclipse.org/download </a:t>
            </a:r>
            <a:r>
              <a:rPr lang="ko-KR" altLang="en-US" dirty="0" smtClean="0"/>
              <a:t>접속 및 </a:t>
            </a:r>
            <a:r>
              <a:rPr lang="en-US" altLang="ko-KR" dirty="0" smtClean="0"/>
              <a:t>Download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IDE for Java Developers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985"/>
            <a:ext cx="4885200" cy="32270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51" y="4756826"/>
            <a:ext cx="3670298" cy="1105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설명선 3 10"/>
          <p:cNvSpPr/>
          <p:nvPr/>
        </p:nvSpPr>
        <p:spPr>
          <a:xfrm>
            <a:off x="2067338" y="3826565"/>
            <a:ext cx="1083365" cy="26835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46295"/>
              <a:gd name="adj8" fmla="val 97171"/>
            </a:avLst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06" y="1286984"/>
            <a:ext cx="4885200" cy="457577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21288" y="2107096"/>
            <a:ext cx="4770782" cy="69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5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Install </a:t>
            </a:r>
            <a:r>
              <a:rPr lang="ko-KR" altLang="en-US" dirty="0" smtClean="0"/>
              <a:t>위치 지정 후 </a:t>
            </a:r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886"/>
            <a:ext cx="4885200" cy="46386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7218" y="3389073"/>
            <a:ext cx="3299791" cy="268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28194" y="4452734"/>
            <a:ext cx="3359424" cy="37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56887"/>
            <a:ext cx="4885200" cy="46535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28453" y="4452734"/>
            <a:ext cx="3256722" cy="37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8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설치완료 후 </a:t>
            </a:r>
            <a:r>
              <a:rPr lang="en-US" altLang="ko-KR" dirty="0" smtClean="0"/>
              <a:t>LAUNCH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886"/>
            <a:ext cx="4886739" cy="49325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64634" y="4631636"/>
            <a:ext cx="3399183" cy="37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폰트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888"/>
            <a:ext cx="5181600" cy="39041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46" y="1256888"/>
            <a:ext cx="5092654" cy="275852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97859" y="1735973"/>
            <a:ext cx="686306" cy="182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61146" y="4164496"/>
            <a:ext cx="50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Window </a:t>
            </a:r>
            <a:r>
              <a:rPr lang="en-US" altLang="ko-KR" dirty="0" smtClean="0">
                <a:sym typeface="Wingdings" panose="05000000000000000000" pitchFamily="2" charset="2"/>
              </a:rPr>
              <a:t> Preferences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07" y="4533828"/>
            <a:ext cx="2166731" cy="19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1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/>
              <a:t>Preferences</a:t>
            </a:r>
            <a:r>
              <a:rPr lang="ko-KR" altLang="en-US" dirty="0"/>
              <a:t>에서 </a:t>
            </a:r>
            <a:r>
              <a:rPr lang="en-US" altLang="ko-KR" b="1" dirty="0"/>
              <a:t>General → Appearance →Colors and Fonts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Basic </a:t>
            </a:r>
            <a:r>
              <a:rPr lang="ko-KR" altLang="en-US" dirty="0"/>
              <a:t>탭 안에 </a:t>
            </a:r>
            <a:r>
              <a:rPr lang="en-US" altLang="ko-KR" b="1" dirty="0"/>
              <a:t>Text Font</a:t>
            </a:r>
            <a:r>
              <a:rPr lang="ko-KR" altLang="en-US" dirty="0"/>
              <a:t>를 선택하고 </a:t>
            </a:r>
            <a:r>
              <a:rPr lang="en-US" altLang="ko-KR" b="1" dirty="0"/>
              <a:t>Edit</a:t>
            </a:r>
            <a:r>
              <a:rPr lang="ko-KR" altLang="en-US" dirty="0"/>
              <a:t>을 클릭합니다</a:t>
            </a:r>
            <a:r>
              <a:rPr lang="en-US" altLang="ko-KR" dirty="0"/>
              <a:t>. (</a:t>
            </a:r>
            <a:r>
              <a:rPr lang="ko-KR" altLang="en-US" dirty="0"/>
              <a:t>또는 </a:t>
            </a:r>
            <a:r>
              <a:rPr lang="en-US" altLang="ko-KR" dirty="0"/>
              <a:t>Text Font</a:t>
            </a:r>
            <a:r>
              <a:rPr lang="ko-KR" altLang="en-US" dirty="0"/>
              <a:t>를 더블클릭해도 됩니다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폰트</a:t>
            </a:r>
            <a:endParaRPr lang="en-US" altLang="ko-KR" dirty="0"/>
          </a:p>
          <a:p>
            <a:pPr lvl="1"/>
            <a:r>
              <a:rPr lang="ko-KR" altLang="en-US" dirty="0" smtClean="0"/>
              <a:t>글꼴 </a:t>
            </a:r>
            <a:r>
              <a:rPr lang="ko-KR" altLang="en-US" dirty="0"/>
              <a:t>변경하는 탭이 나오는데 여기서 마음에 드는 글꼴과 크기를 선택하고 </a:t>
            </a:r>
            <a:r>
              <a:rPr lang="ko-KR" altLang="en-US" b="1" dirty="0"/>
              <a:t>확인 → </a:t>
            </a:r>
            <a:r>
              <a:rPr lang="en-US" altLang="ko-KR" b="1" dirty="0"/>
              <a:t>Apply and Close</a:t>
            </a:r>
            <a:r>
              <a:rPr lang="ko-KR" altLang="en-US" dirty="0"/>
              <a:t>를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tps://blog.kakaocdn.net/dn/u19KQ/btqYJ9diUUu/dfG97LPCjWO3rOM529eCi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38" y="2499396"/>
            <a:ext cx="3558695" cy="370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XytQN/btqYDjgLxjf/Shy92meCYsmzVr32IpexE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99" y="2419350"/>
            <a:ext cx="3463741" cy="378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1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Encoding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Content Type</a:t>
            </a:r>
          </a:p>
          <a:p>
            <a:pPr lvl="1"/>
            <a:r>
              <a:rPr lang="ko-KR" altLang="en-US" dirty="0" smtClean="0"/>
              <a:t>좌측</a:t>
            </a:r>
            <a:r>
              <a:rPr lang="ko-KR" altLang="en-US" dirty="0"/>
              <a:t> 상단의 </a:t>
            </a:r>
            <a:r>
              <a:rPr lang="ko-KR" altLang="en-US" dirty="0" err="1"/>
              <a:t>검색창에</a:t>
            </a:r>
            <a:r>
              <a:rPr lang="ko-KR" altLang="en-US" dirty="0"/>
              <a:t> </a:t>
            </a:r>
            <a:r>
              <a:rPr lang="en-US" altLang="ko-KR" b="1" dirty="0"/>
              <a:t>encoding</a:t>
            </a:r>
            <a:r>
              <a:rPr lang="ko-KR" altLang="en-US" dirty="0"/>
              <a:t>을 입력하면 관련 메뉴들이 나타납니다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먼저 </a:t>
            </a:r>
            <a:r>
              <a:rPr lang="en-US" altLang="ko-KR" b="1" dirty="0"/>
              <a:t>Content Types </a:t>
            </a:r>
            <a:r>
              <a:rPr lang="ko-KR" altLang="en-US" dirty="0"/>
              <a:t>를 선택해서 </a:t>
            </a:r>
            <a:r>
              <a:rPr lang="en-US" altLang="ko-KR" b="1" dirty="0"/>
              <a:t>Java Class File</a:t>
            </a:r>
            <a:r>
              <a:rPr lang="ko-KR" altLang="en-US" dirty="0"/>
              <a:t>과 </a:t>
            </a:r>
            <a:r>
              <a:rPr lang="en-US" altLang="ko-KR" b="1" dirty="0"/>
              <a:t>Text</a:t>
            </a:r>
            <a:r>
              <a:rPr lang="ko-KR" altLang="en-US" dirty="0"/>
              <a:t>를 각각 선택해서 하단의 </a:t>
            </a:r>
            <a:r>
              <a:rPr lang="en-US" altLang="ko-KR" dirty="0"/>
              <a:t>Default encoding </a:t>
            </a:r>
            <a:r>
              <a:rPr lang="ko-KR" altLang="en-US" dirty="0"/>
              <a:t>입력란에 </a:t>
            </a:r>
            <a:r>
              <a:rPr lang="en-US" altLang="ko-KR" b="1" dirty="0"/>
              <a:t>UTF-8</a:t>
            </a:r>
            <a:r>
              <a:rPr lang="ko-KR" altLang="en-US" dirty="0"/>
              <a:t>을 입력하고 </a:t>
            </a:r>
            <a:r>
              <a:rPr lang="en-US" altLang="ko-KR" b="1" dirty="0"/>
              <a:t>Update</a:t>
            </a:r>
            <a:r>
              <a:rPr lang="ko-KR" altLang="en-US" dirty="0"/>
              <a:t> 버튼을 클릭합니다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Encoding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workspace</a:t>
            </a:r>
          </a:p>
          <a:p>
            <a:pPr lvl="1"/>
            <a:r>
              <a:rPr lang="ko-KR" altLang="en-US" dirty="0"/>
              <a:t>두 번째로 </a:t>
            </a:r>
            <a:r>
              <a:rPr lang="en-US" altLang="ko-KR" b="1" dirty="0"/>
              <a:t>Workspace</a:t>
            </a:r>
            <a:r>
              <a:rPr lang="ko-KR" altLang="en-US" dirty="0"/>
              <a:t> 를 선택하고 </a:t>
            </a:r>
            <a:r>
              <a:rPr lang="en-US" altLang="ko-KR" b="1" dirty="0"/>
              <a:t>Other</a:t>
            </a:r>
            <a:r>
              <a:rPr lang="ko-KR" altLang="en-US" dirty="0"/>
              <a:t>를 </a:t>
            </a:r>
            <a:r>
              <a:rPr lang="en-US" altLang="ko-KR" b="1" dirty="0"/>
              <a:t>UTF-8</a:t>
            </a:r>
            <a:r>
              <a:rPr lang="ko-KR" altLang="en-US" dirty="0"/>
              <a:t>로 변경하고 </a:t>
            </a:r>
            <a:r>
              <a:rPr lang="en-US" altLang="ko-KR" b="1" dirty="0"/>
              <a:t>Apply(</a:t>
            </a:r>
            <a:r>
              <a:rPr lang="ko-KR" altLang="en-US" b="1" dirty="0"/>
              <a:t>적용</a:t>
            </a:r>
            <a:r>
              <a:rPr lang="en-US" altLang="ko-KR" b="1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https://blog.kakaocdn.net/dn/myAbo/btqXN9TypFA/9xTs6RMWFghK6gErjtzXV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2689431"/>
            <a:ext cx="3820433" cy="34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blog.kakaocdn.net/dn/6bao6/btqXTm5x0i9/zt2aICjaYtMcLc7bdpNS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80" y="2743918"/>
            <a:ext cx="3761740" cy="34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8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Encoding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Spelling</a:t>
            </a:r>
          </a:p>
          <a:p>
            <a:pPr lvl="1"/>
            <a:r>
              <a:rPr lang="ko-KR" altLang="en-US" dirty="0" smtClean="0"/>
              <a:t>마지막으로</a:t>
            </a:r>
            <a:r>
              <a:rPr lang="ko-KR" altLang="en-US" dirty="0"/>
              <a:t> </a:t>
            </a:r>
            <a:r>
              <a:rPr lang="en-US" altLang="ko-KR" b="1" dirty="0"/>
              <a:t>General → Editors → Text Editors → Spelling</a:t>
            </a:r>
            <a:r>
              <a:rPr lang="ko-KR" altLang="en-US" dirty="0"/>
              <a:t>을 선택해서 </a:t>
            </a:r>
            <a:r>
              <a:rPr lang="en-US" altLang="ko-KR" b="1" dirty="0"/>
              <a:t>Other</a:t>
            </a:r>
            <a:r>
              <a:rPr lang="ko-KR" altLang="en-US" dirty="0"/>
              <a:t>를 </a:t>
            </a:r>
            <a:r>
              <a:rPr lang="en-US" altLang="ko-KR" b="1" dirty="0"/>
              <a:t>UTF-8</a:t>
            </a:r>
            <a:r>
              <a:rPr lang="ko-KR" altLang="en-US" dirty="0"/>
              <a:t>로 변경한 후 </a:t>
            </a:r>
            <a:r>
              <a:rPr lang="en-US" altLang="ko-KR" b="1" dirty="0"/>
              <a:t>Apply and Close</a:t>
            </a:r>
            <a:r>
              <a:rPr lang="en-US" altLang="ko-KR" dirty="0"/>
              <a:t> </a:t>
            </a:r>
            <a:r>
              <a:rPr lang="ko-KR" altLang="en-US" dirty="0"/>
              <a:t>를 클릭해서 적용 완료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s://blog.kakaocdn.net/dn/bOssKO/btqXQ5wFMR8/LbbUDYncoPFatUqsjbxK0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74" y="2486142"/>
            <a:ext cx="4239052" cy="37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542</Words>
  <Application>Microsoft Office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목차</vt:lpstr>
      <vt:lpstr>Eclipse 설치(1)</vt:lpstr>
      <vt:lpstr>Eclipse 설치(2)</vt:lpstr>
      <vt:lpstr>Eclipse 설치(3)</vt:lpstr>
      <vt:lpstr>Eclipse 설정(1)</vt:lpstr>
      <vt:lpstr>Eclipse 설정(1)</vt:lpstr>
      <vt:lpstr>Eclipse 설정(2)</vt:lpstr>
      <vt:lpstr>Eclipse 설정(3)</vt:lpstr>
      <vt:lpstr>Eclipse 설정(4)</vt:lpstr>
      <vt:lpstr>Eclipse 설정(5)</vt:lpstr>
      <vt:lpstr>STS Plugin 설치(1)</vt:lpstr>
      <vt:lpstr>STS Plugin 설치(2)</vt:lpstr>
      <vt:lpstr>STS Plugin 설치(2)</vt:lpstr>
      <vt:lpstr>STS Plugin 설치(3)</vt:lpstr>
      <vt:lpstr>Lombok 라이브러리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</cp:revision>
  <dcterms:created xsi:type="dcterms:W3CDTF">2023-05-15T03:54:22Z</dcterms:created>
  <dcterms:modified xsi:type="dcterms:W3CDTF">2023-05-16T04:47:50Z</dcterms:modified>
</cp:coreProperties>
</file>