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9" autoAdjust="0"/>
    <p:restoredTop sz="80023" autoAdjust="0"/>
  </p:normalViewPr>
  <p:slideViewPr>
    <p:cSldViewPr snapToGrid="0">
      <p:cViewPr varScale="1">
        <p:scale>
          <a:sx n="92" d="100"/>
          <a:sy n="92" d="100"/>
        </p:scale>
        <p:origin x="16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2023-04-28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2023-04-28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 애자일 건축가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발표시작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하겠습니다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7607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5481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조 스크럼 마스터를 담당하고 있는 </a:t>
            </a:r>
          </a:p>
          <a:p>
            <a:r>
              <a:rPr lang="en-US" altLang="ko-KR" dirty="0" err="1" smtClean="0"/>
              <a:t>Tech.SWAT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이병관</a:t>
            </a:r>
            <a:r>
              <a:rPr lang="ko-KR" altLang="en-US" dirty="0" smtClean="0"/>
              <a:t> 매니저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도출된 이벤트를 기반으로 이벤트 </a:t>
            </a:r>
            <a:r>
              <a:rPr lang="ko-KR" altLang="en-US" dirty="0" err="1" smtClean="0"/>
              <a:t>스토밍을</a:t>
            </a:r>
            <a:r>
              <a:rPr lang="ko-KR" altLang="en-US" dirty="0" smtClean="0"/>
              <a:t> 통해 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예비사용자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도우미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와 </a:t>
            </a:r>
          </a:p>
          <a:p>
            <a:r>
              <a:rPr lang="en-US" altLang="ko-KR" dirty="0" smtClean="0"/>
              <a:t>46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Command, </a:t>
            </a:r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개의 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도우미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클레임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돌봄후기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정산</a:t>
            </a:r>
          </a:p>
          <a:p>
            <a:r>
              <a:rPr lang="en-US" altLang="ko-KR" dirty="0" smtClean="0"/>
              <a:t>Bounded Context</a:t>
            </a:r>
            <a:r>
              <a:rPr lang="ko-KR" altLang="en-US" dirty="0" smtClean="0"/>
              <a:t>을 도출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비즈니스의 흐름은 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모든 예비 사용자는 회원 가입을 통해 서비스를 이용할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도우미 수행을 원하는 회원은 도우미 정보를 등록하고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관리자의 심사 및 승인을 통해 도우미가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도우미는 근무가능지역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희망입금등과 같은 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정보를 추가 등록합니다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이를 바탕으로 회원은 검색을 통해 도우미 기간과 근무조건을 </a:t>
            </a:r>
          </a:p>
          <a:p>
            <a:r>
              <a:rPr lang="ko-KR" altLang="en-US" dirty="0" smtClean="0"/>
              <a:t>   입력하여 도우미에게 계약을 요청합니다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도우미는 요청된 계약에 대해 검토 후 수락하게 되고 </a:t>
            </a:r>
          </a:p>
          <a:p>
            <a:r>
              <a:rPr lang="ko-KR" altLang="en-US" dirty="0" smtClean="0"/>
              <a:t>   고객은 결제를 통해 계약이 체결됩니다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계약 시작일 회원과 도우미의 돌봄 시작으로 계약이 개시됩니다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돌봄 시작 후 </a:t>
            </a:r>
            <a:r>
              <a:rPr lang="en-US" altLang="ko-KR" dirty="0" smtClean="0"/>
              <a:t>Issue</a:t>
            </a:r>
            <a:r>
              <a:rPr lang="ko-KR" altLang="en-US" dirty="0" smtClean="0"/>
              <a:t>가 발생하면 </a:t>
            </a:r>
          </a:p>
          <a:p>
            <a:r>
              <a:rPr lang="ko-KR" altLang="en-US" dirty="0" smtClean="0"/>
              <a:t>   회원은 클레임을 통해 관리자에게 중재를 요청하고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관리자는 클레임 취소를 통한 계약의 계속이나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클레임 종료를 통해 계약을 강제종료하고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정산처리를</a:t>
            </a:r>
            <a:r>
              <a:rPr lang="ko-KR" altLang="en-US" dirty="0" smtClean="0"/>
              <a:t> 진행할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돌봄이 완료되면 회원은 계약종료 처리를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이때 돌봄 후기와 정산의 기본 정보가 생성되며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도우미와 회원은 각각의 돌봄 </a:t>
            </a:r>
            <a:r>
              <a:rPr lang="ko-KR" altLang="en-US" dirty="0" err="1" smtClean="0"/>
              <a:t>후기작성과</a:t>
            </a:r>
            <a:r>
              <a:rPr lang="ko-KR" altLang="en-US" dirty="0" smtClean="0"/>
              <a:t> 좋아요</a:t>
            </a:r>
            <a:r>
              <a:rPr lang="en-US" altLang="ko-KR" dirty="0" smtClean="0"/>
              <a:t>/</a:t>
            </a:r>
            <a:r>
              <a:rPr lang="ko-KR" altLang="en-US" dirty="0" smtClean="0"/>
              <a:t>싫어요 수행을 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이를 통해 도우미와 회원에 대한 만족도 점수가 반영됩니다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종료된 계약에 대해 도우미는 정산을 요청 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관리자의 지급 처리를 통해 도우미 계약은 완료됩니다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893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이와 같은 이벤트 </a:t>
            </a:r>
            <a:r>
              <a:rPr lang="ko-KR" altLang="en-US" dirty="0" err="1" smtClean="0"/>
              <a:t>스토밍을</a:t>
            </a:r>
            <a:r>
              <a:rPr lang="ko-KR" altLang="en-US" dirty="0" smtClean="0"/>
              <a:t> 기반으로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서비스에 대해</a:t>
            </a:r>
          </a:p>
          <a:p>
            <a:r>
              <a:rPr lang="en-US" altLang="ko-KR" dirty="0" smtClean="0"/>
              <a:t>API, Data, Story, Risk, External Link</a:t>
            </a:r>
            <a:r>
              <a:rPr lang="ko-KR" altLang="en-US" dirty="0" smtClean="0"/>
              <a:t>등의 </a:t>
            </a:r>
          </a:p>
          <a:p>
            <a:r>
              <a:rPr lang="en-US" altLang="ko-KR" dirty="0" smtClean="0"/>
              <a:t>Service Spec</a:t>
            </a:r>
            <a:r>
              <a:rPr lang="ko-KR" altLang="en-US" dirty="0" smtClean="0"/>
              <a:t>을 </a:t>
            </a:r>
          </a:p>
          <a:p>
            <a:r>
              <a:rPr lang="ko-KR" altLang="en-US" dirty="0" smtClean="0"/>
              <a:t>정리하였습니다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 설명은 </a:t>
            </a:r>
            <a:r>
              <a:rPr lang="ko-KR" altLang="en-US" dirty="0" err="1" smtClean="0"/>
              <a:t>연제경</a:t>
            </a:r>
            <a:r>
              <a:rPr lang="ko-KR" altLang="en-US" dirty="0" smtClean="0"/>
              <a:t> 매니저가 진행하겠습니다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5407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2023-04-28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191213" y="262785"/>
            <a:ext cx="199693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FB073C-3AD0-F702-15CC-3763F01A8B1D}"/>
              </a:ext>
            </a:extLst>
          </p:cNvPr>
          <p:cNvSpPr/>
          <p:nvPr userDrawn="1"/>
        </p:nvSpPr>
        <p:spPr bwMode="blackWhite">
          <a:xfrm>
            <a:off x="196361" y="732693"/>
            <a:ext cx="194545" cy="1602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08E50-3E33-9765-6291-E459B155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B75A4-A229-63D8-90FB-B910568E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989-0AC6-43D9-95B5-DB76B2CC2531}" type="datetime1">
              <a:rPr lang="ko-KR" altLang="en-US" noProof="0" smtClean="0"/>
              <a:t>2023-04-28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F85EEC-F264-919E-9CAA-2A55A053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ADAEA-A4F0-A04B-BDA7-C5847151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9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2023-04-28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685800" rtl="0" eaLnBrk="1" latinLnBrk="1" hangingPunct="1">
        <a:spcBef>
          <a:spcPct val="0"/>
        </a:spcBef>
        <a:buNone/>
        <a:defRPr sz="21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1714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143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8572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001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430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14B96-5274-ECD3-8292-18B781A92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A5DE-2C1C-4234-8A6E-B5D3B1BFF29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47A06-55DB-1119-61F6-8B9D425CF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9CAEB-6E27-C393-E824-2BBE5F4A0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F761-902C-4FC1-8E26-086086E6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600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30493"/>
            <a:ext cx="7886700" cy="17907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en-US" altLang="ko-KR" sz="3600" b="1" dirty="0"/>
              <a:t>Mid. Workshop </a:t>
            </a:r>
            <a:r>
              <a:rPr lang="ko-KR" altLang="en-US" sz="3600" b="1" dirty="0"/>
              <a:t>발표자료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978474" y="3057079"/>
            <a:ext cx="7187052" cy="853345"/>
          </a:xfrm>
        </p:spPr>
        <p:txBody>
          <a:bodyPr rtlCol="0">
            <a:normAutofit/>
          </a:bodyPr>
          <a:lstStyle/>
          <a:p>
            <a:pPr algn="ctr"/>
            <a:r>
              <a:rPr lang="en-US" altLang="ko-KR" sz="1800" b="1" dirty="0"/>
              <a:t>2</a:t>
            </a:r>
            <a:r>
              <a:rPr lang="ko-KR" altLang="en-US" sz="1800" b="1" dirty="0"/>
              <a:t>조 </a:t>
            </a:r>
            <a:r>
              <a:rPr lang="ko-KR" altLang="en-US" sz="1800" b="1" dirty="0" err="1"/>
              <a:t>애자일건축가</a:t>
            </a:r>
            <a:endParaRPr lang="ko-KR" altLang="en-US" sz="18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FDFC23C-2273-7638-EDF7-F2C396BC22EA}"/>
              </a:ext>
            </a:extLst>
          </p:cNvPr>
          <p:cNvSpPr txBox="1">
            <a:spLocks/>
          </p:cNvSpPr>
          <p:nvPr/>
        </p:nvSpPr>
        <p:spPr>
          <a:xfrm>
            <a:off x="387555" y="796810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Cloud App. Modernization </a:t>
            </a:r>
            <a:r>
              <a:rPr lang="ko-KR" altLang="en-US" sz="1200" dirty="0"/>
              <a:t>전문가 과정</a:t>
            </a:r>
            <a:endParaRPr lang="en-US" altLang="ko-KR" sz="12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F07EA63-6044-CD01-3051-BF40268A9709}"/>
              </a:ext>
            </a:extLst>
          </p:cNvPr>
          <p:cNvSpPr txBox="1">
            <a:spLocks/>
          </p:cNvSpPr>
          <p:nvPr/>
        </p:nvSpPr>
        <p:spPr>
          <a:xfrm>
            <a:off x="6070437" y="5842328"/>
            <a:ext cx="2388090" cy="37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ko-KR" altLang="en-US" sz="1000" b="1" dirty="0"/>
              <a:t>이병관 </a:t>
            </a:r>
            <a:r>
              <a:rPr lang="ko-KR" altLang="en-US" sz="1000" b="1" dirty="0" err="1"/>
              <a:t>연제경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조현재</a:t>
            </a:r>
            <a:r>
              <a:rPr lang="ko-KR" altLang="en-US" sz="1000" b="1" dirty="0"/>
              <a:t> 유지원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8310642" cy="640080"/>
          </a:xfrm>
        </p:spPr>
        <p:txBody>
          <a:bodyPr>
            <a:normAutofit/>
          </a:bodyPr>
          <a:lstStyle/>
          <a:p>
            <a:r>
              <a:rPr lang="en-US" altLang="ko-KR" dirty="0"/>
              <a:t>Micro Service </a:t>
            </a:r>
            <a:r>
              <a:rPr lang="ko-KR" altLang="en-US" dirty="0"/>
              <a:t>설계 </a:t>
            </a:r>
            <a:r>
              <a:rPr lang="en-US" altLang="ko-KR" dirty="0"/>
              <a:t>– Service Mapping Diagram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79919-5C49-5EF1-A0D0-B0FADF4D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0" y="1293815"/>
            <a:ext cx="7248759" cy="52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8310642" cy="640080"/>
          </a:xfrm>
        </p:spPr>
        <p:txBody>
          <a:bodyPr>
            <a:normAutofit/>
          </a:bodyPr>
          <a:lstStyle/>
          <a:p>
            <a:r>
              <a:rPr lang="en-US" altLang="ko-KR" dirty="0"/>
              <a:t>Micro Service </a:t>
            </a:r>
            <a:r>
              <a:rPr lang="ko-KR" altLang="en-US" dirty="0"/>
              <a:t>설계 </a:t>
            </a:r>
            <a:r>
              <a:rPr lang="en-US" altLang="ko-KR" dirty="0"/>
              <a:t>– Domain Modeling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EAB92-4BED-EB62-509A-A65BA57D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6" y="1256355"/>
            <a:ext cx="6650748" cy="52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8310642" cy="640080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일정 관리 </a:t>
            </a:r>
            <a:r>
              <a:rPr lang="en-US" altLang="ko-KR" dirty="0"/>
              <a:t>– JIRA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5B3251-7C26-4648-060E-68AE68B5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5" y="1870095"/>
            <a:ext cx="8310641" cy="465236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4F94CA-2C81-CB61-0205-47E242E8D574}"/>
              </a:ext>
            </a:extLst>
          </p:cNvPr>
          <p:cNvSpPr txBox="1">
            <a:spLocks/>
          </p:cNvSpPr>
          <p:nvPr/>
        </p:nvSpPr>
        <p:spPr>
          <a:xfrm>
            <a:off x="448350" y="1400212"/>
            <a:ext cx="7981828" cy="4167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b="1" dirty="0"/>
              <a:t>6</a:t>
            </a:r>
            <a:r>
              <a:rPr lang="ko-KR" altLang="en-US" sz="1400" b="1" dirty="0"/>
              <a:t>월까지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Sprint</a:t>
            </a:r>
            <a:r>
              <a:rPr lang="ko-KR" altLang="en-US" sz="1400" b="1" dirty="0"/>
              <a:t>로 개발 진행</a:t>
            </a:r>
          </a:p>
        </p:txBody>
      </p:sp>
    </p:spTree>
    <p:extLst>
      <p:ext uri="{BB962C8B-B14F-4D97-AF65-F5344CB8AC3E}">
        <p14:creationId xmlns:p14="http://schemas.microsoft.com/office/powerpoint/2010/main" val="12455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A120-3D20-AB4F-E598-91BED051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61FCE4-88DF-778B-0F62-923E38ED3055}"/>
              </a:ext>
            </a:extLst>
          </p:cNvPr>
          <p:cNvSpPr/>
          <p:nvPr/>
        </p:nvSpPr>
        <p:spPr>
          <a:xfrm>
            <a:off x="171081" y="218276"/>
            <a:ext cx="8843133" cy="643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tx1"/>
                </a:solidFill>
              </a:rPr>
              <a:t>감사합니다</a:t>
            </a:r>
            <a:r>
              <a:rPr lang="en-US" altLang="ko-KR" sz="2400" b="1" i="1" dirty="0">
                <a:solidFill>
                  <a:schemeClr val="tx1"/>
                </a:solidFill>
              </a:rPr>
              <a:t>.</a:t>
            </a:r>
            <a:endParaRPr lang="ko-KR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E701C4-5260-0D48-EB78-C31204D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18335C-43A4-7D22-11DD-7757E677FAEA}"/>
              </a:ext>
            </a:extLst>
          </p:cNvPr>
          <p:cNvSpPr txBox="1">
            <a:spLocks/>
          </p:cNvSpPr>
          <p:nvPr/>
        </p:nvSpPr>
        <p:spPr>
          <a:xfrm>
            <a:off x="825062" y="1564746"/>
            <a:ext cx="3417873" cy="35931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450"/>
              </a:spcAft>
              <a:buFont typeface="+mj-lt"/>
              <a:buAutoNum type="romanUcPeriod"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프로젝트 소개 및 목표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450"/>
              </a:spcAft>
              <a:buFont typeface="+mj-lt"/>
              <a:buAutoNum type="romanUcPeriod"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팀원 소개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450"/>
              </a:spcAft>
              <a:buFont typeface="+mj-lt"/>
              <a:buAutoNum type="romanUcPeriod"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프로젝트 관리 방법론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450"/>
              </a:spcAft>
              <a:buFont typeface="+mj-lt"/>
              <a:buAutoNum type="romanUcPeriod"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Micro Service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설계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457200" lvl="1" indent="-285750">
              <a:lnSpc>
                <a:spcPct val="100000"/>
              </a:lnSpc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서비스 시나리오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457200" lvl="1" indent="-285750">
              <a:lnSpc>
                <a:spcPct val="100000"/>
              </a:lnSpc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이벤트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스토밍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457200" lvl="1" indent="-285750">
              <a:lnSpc>
                <a:spcPct val="100000"/>
              </a:lnSpc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도메인 설계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450"/>
              </a:spcAft>
              <a:buFont typeface="+mj-lt"/>
              <a:buAutoNum type="romanUcPeriod"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프로젝트 일정 소개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84DD-0125-A0AC-30F5-1CB3F3A9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A0AA2-4920-7C2D-4EEA-622230BCDF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5551" y="1435608"/>
            <a:ext cx="3312414" cy="6400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000" b="1" dirty="0"/>
              <a:t>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22A61-37CD-C4E6-BC39-DF342197C8E6}"/>
              </a:ext>
            </a:extLst>
          </p:cNvPr>
          <p:cNvSpPr txBox="1"/>
          <p:nvPr/>
        </p:nvSpPr>
        <p:spPr>
          <a:xfrm>
            <a:off x="905551" y="2113132"/>
            <a:ext cx="3230339" cy="871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 err="1"/>
              <a:t>CareMoa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안심 돌봄 제공 플랫폼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125906-DAE7-2245-3E95-6241C747B262}"/>
              </a:ext>
            </a:extLst>
          </p:cNvPr>
          <p:cNvSpPr txBox="1">
            <a:spLocks/>
          </p:cNvSpPr>
          <p:nvPr/>
        </p:nvSpPr>
        <p:spPr>
          <a:xfrm>
            <a:off x="4793275" y="1435608"/>
            <a:ext cx="3312414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2000" b="1" dirty="0"/>
              <a:t>Vision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CC7DE-7FD8-303E-64F7-D1429F08B5B7}"/>
              </a:ext>
            </a:extLst>
          </p:cNvPr>
          <p:cNvSpPr txBox="1"/>
          <p:nvPr/>
        </p:nvSpPr>
        <p:spPr>
          <a:xfrm>
            <a:off x="4793275" y="2113132"/>
            <a:ext cx="3819784" cy="255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케어모아</a:t>
            </a:r>
            <a:r>
              <a:rPr lang="ko-KR" altLang="en-US" sz="1200" dirty="0"/>
              <a:t> 는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가족</a:t>
            </a:r>
            <a:r>
              <a:rPr lang="en-US" altLang="ko-KR" sz="1200" dirty="0"/>
              <a:t>(</a:t>
            </a:r>
            <a:r>
              <a:rPr lang="ko-KR" altLang="en-US" sz="1200" dirty="0"/>
              <a:t>유아</a:t>
            </a:r>
            <a:r>
              <a:rPr lang="en-US" altLang="ko-KR" sz="1200" dirty="0"/>
              <a:t>, </a:t>
            </a:r>
            <a:r>
              <a:rPr lang="ko-KR" altLang="en-US" sz="1200" dirty="0"/>
              <a:t>아동</a:t>
            </a:r>
            <a:r>
              <a:rPr lang="en-US" altLang="ko-KR" sz="1200" dirty="0"/>
              <a:t>, </a:t>
            </a:r>
            <a:r>
              <a:rPr lang="ko-KR" altLang="en-US" sz="1200" dirty="0"/>
              <a:t>노인</a:t>
            </a:r>
            <a:r>
              <a:rPr lang="en-US" altLang="ko-KR" sz="1200" dirty="0"/>
              <a:t>, </a:t>
            </a:r>
            <a:r>
              <a:rPr lang="ko-KR" altLang="en-US" sz="1200" dirty="0"/>
              <a:t>반려동물</a:t>
            </a:r>
            <a:r>
              <a:rPr lang="en-US" altLang="ko-KR" sz="1200" dirty="0"/>
              <a:t>)</a:t>
            </a:r>
            <a:r>
              <a:rPr lang="ko-KR" altLang="en-US" sz="1200" dirty="0"/>
              <a:t>의 안전한 돌봄이 필요한 고객을 위한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가족 전문 안심 </a:t>
            </a:r>
            <a:r>
              <a:rPr lang="en-US" altLang="ko-KR" sz="1200" dirty="0"/>
              <a:t>Care </a:t>
            </a:r>
            <a:r>
              <a:rPr lang="ko-KR" altLang="en-US" sz="1200" dirty="0"/>
              <a:t>서비스로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위치기반으로 전문가가 고객의 가족을 적시에 </a:t>
            </a:r>
            <a:r>
              <a:rPr lang="en-US" altLang="ko-KR" sz="1200" dirty="0"/>
              <a:t>Care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Safe Sitter, </a:t>
            </a:r>
            <a:r>
              <a:rPr lang="ko-KR" altLang="en-US" sz="1200" dirty="0"/>
              <a:t>숨고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아이돌봄과</a:t>
            </a:r>
            <a:r>
              <a:rPr lang="ko-KR" altLang="en-US" sz="1200" dirty="0"/>
              <a:t> 다르게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 서비스는 위치기반으로 가족을 믿고 맡길 수 있는 전문가를 찾는 </a:t>
            </a:r>
            <a:r>
              <a:rPr lang="en-US" altLang="ko-KR" sz="1200" dirty="0"/>
              <a:t>Care Pool </a:t>
            </a:r>
            <a:r>
              <a:rPr lang="ko-KR" altLang="en-US" sz="1200" dirty="0"/>
              <a:t>서비스입니다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4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8E108-04F2-4859-BB63-DD33019ED1B9}"/>
              </a:ext>
            </a:extLst>
          </p:cNvPr>
          <p:cNvSpPr txBox="1">
            <a:spLocks/>
          </p:cNvSpPr>
          <p:nvPr/>
        </p:nvSpPr>
        <p:spPr>
          <a:xfrm>
            <a:off x="448350" y="1400212"/>
            <a:ext cx="7981828" cy="4167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400" dirty="0"/>
              <a:t>서로 존중하고</a:t>
            </a:r>
            <a:r>
              <a:rPr lang="en-US" altLang="ko-KR" sz="1400" dirty="0"/>
              <a:t> </a:t>
            </a:r>
            <a:r>
              <a:rPr lang="ko-KR" altLang="en-US" sz="1400" dirty="0"/>
              <a:t>서로의 말을 경청하며 부끄러움 없이 질문하는 분위기의 </a:t>
            </a:r>
            <a:r>
              <a:rPr lang="ko-KR" altLang="en-US" sz="1400" b="1" dirty="0" err="1"/>
              <a:t>애자일건축가</a:t>
            </a:r>
            <a:endParaRPr lang="ko-KR" altLang="en-US" sz="14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2FD3F2-0E18-BD36-CA9E-C2B223DA7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59054"/>
              </p:ext>
            </p:extLst>
          </p:nvPr>
        </p:nvGraphicFramePr>
        <p:xfrm>
          <a:off x="514226" y="1863049"/>
          <a:ext cx="8115548" cy="397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887">
                  <a:extLst>
                    <a:ext uri="{9D8B030D-6E8A-4147-A177-3AD203B41FA5}">
                      <a16:colId xmlns:a16="http://schemas.microsoft.com/office/drawing/2014/main" val="3077778814"/>
                    </a:ext>
                  </a:extLst>
                </a:gridCol>
                <a:gridCol w="2028887">
                  <a:extLst>
                    <a:ext uri="{9D8B030D-6E8A-4147-A177-3AD203B41FA5}">
                      <a16:colId xmlns:a16="http://schemas.microsoft.com/office/drawing/2014/main" val="3358337655"/>
                    </a:ext>
                  </a:extLst>
                </a:gridCol>
                <a:gridCol w="2028887">
                  <a:extLst>
                    <a:ext uri="{9D8B030D-6E8A-4147-A177-3AD203B41FA5}">
                      <a16:colId xmlns:a16="http://schemas.microsoft.com/office/drawing/2014/main" val="2037466200"/>
                    </a:ext>
                  </a:extLst>
                </a:gridCol>
                <a:gridCol w="2028887">
                  <a:extLst>
                    <a:ext uri="{9D8B030D-6E8A-4147-A177-3AD203B41FA5}">
                      <a16:colId xmlns:a16="http://schemas.microsoft.com/office/drawing/2014/main" val="3877285222"/>
                    </a:ext>
                  </a:extLst>
                </a:gridCol>
              </a:tblGrid>
              <a:tr h="795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역할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본부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개발영역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89937"/>
                  </a:ext>
                </a:extLst>
              </a:tr>
              <a:tr h="795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Scrum Master / </a:t>
                      </a:r>
                      <a:r>
                        <a:rPr lang="ko-KR" altLang="en-US" sz="1100" dirty="0"/>
                        <a:t>리더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품질혁신담당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이병관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도우미 </a:t>
                      </a:r>
                      <a:r>
                        <a:rPr lang="ko-KR" altLang="en-US" sz="1100" dirty="0"/>
                        <a:t>영역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44879"/>
                  </a:ext>
                </a:extLst>
              </a:tr>
              <a:tr h="795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스피커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유통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물류 </a:t>
                      </a:r>
                      <a:r>
                        <a:rPr lang="en-US" altLang="ko-KR" sz="1100" dirty="0"/>
                        <a:t>Convergence </a:t>
                      </a:r>
                      <a:r>
                        <a:rPr lang="ko-KR" altLang="en-US" sz="1100" dirty="0"/>
                        <a:t>그룹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조현재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정산 영역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05435"/>
                  </a:ext>
                </a:extLst>
              </a:tr>
              <a:tr h="795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유통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물류 </a:t>
                      </a:r>
                      <a:r>
                        <a:rPr lang="en-US" altLang="ko-KR" sz="1100" dirty="0"/>
                        <a:t>Convergence </a:t>
                      </a:r>
                      <a:r>
                        <a:rPr lang="ko-KR" altLang="en-US" sz="1100" dirty="0"/>
                        <a:t>그룹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유지원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클레임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케어 후기 영역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536400"/>
                  </a:ext>
                </a:extLst>
              </a:tr>
              <a:tr h="795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Product Owner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에너지 </a:t>
                      </a:r>
                      <a:r>
                        <a:rPr lang="en-US" altLang="ko-KR" sz="1100" dirty="0"/>
                        <a:t>Digital </a:t>
                      </a:r>
                      <a:r>
                        <a:rPr lang="ko-KR" altLang="en-US" sz="1100" dirty="0"/>
                        <a:t>그룹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연제경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계약 영역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8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07D3AC-BC35-994E-D36F-A1D8EF23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92" y="4182137"/>
            <a:ext cx="3832306" cy="2227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121AD1-BB5A-0C53-B4ED-63E47BA3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91" y="1954772"/>
            <a:ext cx="3832306" cy="21318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관리 방법론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8E108-04F2-4859-BB63-DD33019ED1B9}"/>
              </a:ext>
            </a:extLst>
          </p:cNvPr>
          <p:cNvSpPr txBox="1">
            <a:spLocks/>
          </p:cNvSpPr>
          <p:nvPr/>
        </p:nvSpPr>
        <p:spPr>
          <a:xfrm>
            <a:off x="448350" y="1400212"/>
            <a:ext cx="7981828" cy="4167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b="1" dirty="0"/>
              <a:t>Agile </a:t>
            </a:r>
            <a:r>
              <a:rPr lang="ko-KR" altLang="en-US" sz="1400" b="1" dirty="0"/>
              <a:t>방법론을 통한 </a:t>
            </a:r>
            <a:r>
              <a:rPr lang="en-US" altLang="ko-KR" sz="1400" b="1" dirty="0"/>
              <a:t>Daily Scrum, Miro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Jira / Confluence </a:t>
            </a:r>
            <a:r>
              <a:rPr lang="ko-KR" altLang="en-US" sz="1400" b="1" dirty="0"/>
              <a:t>사용을 통한 프로젝트 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970BAF-CE20-E553-5204-868F2B37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64" y="2036622"/>
            <a:ext cx="2470767" cy="437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42577-AC78-248A-62F8-C37ECB9B9AC8}"/>
              </a:ext>
            </a:extLst>
          </p:cNvPr>
          <p:cNvSpPr txBox="1"/>
          <p:nvPr/>
        </p:nvSpPr>
        <p:spPr>
          <a:xfrm>
            <a:off x="2356792" y="1851956"/>
            <a:ext cx="17285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Gather Town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2279-FA77-E86B-9515-994CDD6CD5E0}"/>
              </a:ext>
            </a:extLst>
          </p:cNvPr>
          <p:cNvSpPr txBox="1"/>
          <p:nvPr/>
        </p:nvSpPr>
        <p:spPr>
          <a:xfrm>
            <a:off x="6871755" y="1851956"/>
            <a:ext cx="17285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Miro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98071-F1CB-F37D-0B8F-11FC93FD88D1}"/>
              </a:ext>
            </a:extLst>
          </p:cNvPr>
          <p:cNvSpPr txBox="1"/>
          <p:nvPr/>
        </p:nvSpPr>
        <p:spPr>
          <a:xfrm>
            <a:off x="6871755" y="4086385"/>
            <a:ext cx="17285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Jira / Confluence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41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 Service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서비스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8E108-04F2-4859-BB63-DD33019ED1B9}"/>
              </a:ext>
            </a:extLst>
          </p:cNvPr>
          <p:cNvSpPr txBox="1">
            <a:spLocks/>
          </p:cNvSpPr>
          <p:nvPr/>
        </p:nvSpPr>
        <p:spPr>
          <a:xfrm>
            <a:off x="448350" y="1400212"/>
            <a:ext cx="7981828" cy="4167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b="1" dirty="0"/>
              <a:t>Service Flow </a:t>
            </a:r>
            <a:r>
              <a:rPr lang="ko-KR" altLang="en-US" sz="1400" b="1" dirty="0"/>
              <a:t>수립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E8557-F0C5-AE98-21CC-34E11764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2" y="1817001"/>
            <a:ext cx="7909486" cy="25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 Service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이벤트 도출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79BFD-8F6A-1B17-FEAE-4742B8F2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7" y="1517082"/>
            <a:ext cx="7592470" cy="45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8310642" cy="6400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Micro Service </a:t>
            </a:r>
            <a:r>
              <a:rPr lang="ko-KR" altLang="en-US" sz="2000" dirty="0"/>
              <a:t>설계 </a:t>
            </a:r>
            <a:r>
              <a:rPr lang="en-US" altLang="ko-KR" sz="2000" dirty="0"/>
              <a:t>– Actor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en-US" altLang="ko-KR" sz="2000" dirty="0"/>
              <a:t>Command </a:t>
            </a:r>
            <a:r>
              <a:rPr lang="ko-KR" altLang="en-US" sz="2000" dirty="0"/>
              <a:t>및 </a:t>
            </a:r>
            <a:r>
              <a:rPr lang="en-US" altLang="ko-KR" sz="2000" dirty="0"/>
              <a:t>bounded Context </a:t>
            </a:r>
            <a:r>
              <a:rPr lang="ko-KR" altLang="en-US" sz="2000" dirty="0"/>
              <a:t>설정</a:t>
            </a:r>
            <a:r>
              <a:rPr lang="ko-KR" altLang="en-US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FAB75-627D-35A7-B085-3E048898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" y="1435976"/>
            <a:ext cx="8347351" cy="48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8310642" cy="640080"/>
          </a:xfrm>
        </p:spPr>
        <p:txBody>
          <a:bodyPr>
            <a:normAutofit/>
          </a:bodyPr>
          <a:lstStyle/>
          <a:p>
            <a:r>
              <a:rPr lang="en-US" altLang="ko-KR" dirty="0"/>
              <a:t>Micro Service </a:t>
            </a:r>
            <a:r>
              <a:rPr lang="ko-KR" altLang="en-US" dirty="0"/>
              <a:t>설계 </a:t>
            </a:r>
            <a:r>
              <a:rPr lang="en-US" altLang="ko-KR" dirty="0"/>
              <a:t>– Service</a:t>
            </a:r>
            <a:r>
              <a:rPr lang="ko-KR" altLang="en-US" dirty="0"/>
              <a:t> </a:t>
            </a:r>
            <a:r>
              <a:rPr lang="en-US" altLang="ko-KR" dirty="0"/>
              <a:t>spec</a:t>
            </a:r>
            <a:r>
              <a:rPr lang="ko-KR" altLang="en-US" dirty="0"/>
              <a:t> 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33F45-A4CF-64E3-EACA-FB3E9A49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7" y="1317330"/>
            <a:ext cx="6194368" cy="53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574</TotalTime>
  <Words>535</Words>
  <Application>Microsoft Office PowerPoint</Application>
  <PresentationFormat>화면 슬라이드 쇼(4:3)</PresentationFormat>
  <Paragraphs>102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Segoe UI</vt:lpstr>
      <vt:lpstr>Wingdings</vt:lpstr>
      <vt:lpstr>WelcomeDoc</vt:lpstr>
      <vt:lpstr>디자인 사용자 지정</vt:lpstr>
      <vt:lpstr>Mid. Workshop 발표자료</vt:lpstr>
      <vt:lpstr>목차</vt:lpstr>
      <vt:lpstr>프로젝트 소개 및 목표</vt:lpstr>
      <vt:lpstr>팀원 소개</vt:lpstr>
      <vt:lpstr>프로젝트 관리 방법론</vt:lpstr>
      <vt:lpstr>Micro Service 설계 – 서비스 시나리오</vt:lpstr>
      <vt:lpstr>Micro Service 설계 – 이벤트 도출</vt:lpstr>
      <vt:lpstr>Micro Service 설계 – Actor / Command 및 bounded Context 설정  </vt:lpstr>
      <vt:lpstr>Micro Service 설계 – Service spec 도출</vt:lpstr>
      <vt:lpstr>Micro Service 설계 – Service Mapping Diagram</vt:lpstr>
      <vt:lpstr>Micro Service 설계 – Domain Modeling</vt:lpstr>
      <vt:lpstr>프로젝트 일정 관리 – JIRA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Mid. Workshop 발표자료</dc:title>
  <dc:creator>Yoo Jiwon</dc:creator>
  <cp:keywords/>
  <cp:lastModifiedBy>Windows 사용자</cp:lastModifiedBy>
  <cp:revision>15</cp:revision>
  <dcterms:created xsi:type="dcterms:W3CDTF">2023-04-27T07:49:29Z</dcterms:created>
  <dcterms:modified xsi:type="dcterms:W3CDTF">2023-04-28T06:40:15Z</dcterms:modified>
  <cp:version/>
</cp:coreProperties>
</file>