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61" r:id="rId4"/>
    <p:sldId id="257" r:id="rId5"/>
    <p:sldId id="258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3CF3-2872-4D86-A640-7981F20A607A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C227-5B92-4749-B084-DD0EB790B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25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3CF3-2872-4D86-A640-7981F20A607A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C227-5B92-4749-B084-DD0EB790B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41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3CF3-2872-4D86-A640-7981F20A607A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C227-5B92-4749-B084-DD0EB790B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133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3CF3-2872-4D86-A640-7981F20A607A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C227-5B92-4749-B084-DD0EB790B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507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3CF3-2872-4D86-A640-7981F20A607A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C227-5B92-4749-B084-DD0EB790B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257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3CF3-2872-4D86-A640-7981F20A607A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C227-5B92-4749-B084-DD0EB790B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972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293341"/>
            <a:ext cx="4184035" cy="474802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293341"/>
            <a:ext cx="4184034" cy="4748021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3CF3-2872-4D86-A640-7981F20A607A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C227-5B92-4749-B084-DD0EB790B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5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320719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1896981"/>
            <a:ext cx="4185623" cy="4009549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1320719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1896981"/>
            <a:ext cx="4185617" cy="4009549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3CF3-2872-4D86-A640-7981F20A607A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C227-5B92-4749-B084-DD0EB790B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076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3CF3-2872-4D86-A640-7981F20A607A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C227-5B92-4749-B084-DD0EB790B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5037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3CF3-2872-4D86-A640-7981F20A607A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C227-5B92-4749-B084-DD0EB790B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4051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3CF3-2872-4D86-A640-7981F20A607A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C227-5B92-4749-B084-DD0EB790B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6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3CF3-2872-4D86-A640-7981F20A607A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C227-5B92-4749-B084-DD0EB790B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526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3CF3-2872-4D86-A640-7981F20A607A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C227-5B92-4749-B084-DD0EB790B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245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3CF3-2872-4D86-A640-7981F20A607A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C227-5B92-4749-B084-DD0EB790B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6173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3CF3-2872-4D86-A640-7981F20A607A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C227-5B92-4749-B084-DD0EB790B48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67352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3CF3-2872-4D86-A640-7981F20A607A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C227-5B92-4749-B084-DD0EB790B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6521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3CF3-2872-4D86-A640-7981F20A607A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C227-5B92-4749-B084-DD0EB790B48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48050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3CF3-2872-4D86-A640-7981F20A607A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C227-5B92-4749-B084-DD0EB790B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6710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3CF3-2872-4D86-A640-7981F20A607A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C227-5B92-4749-B084-DD0EB790B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4613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3CF3-2872-4D86-A640-7981F20A607A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C227-5B92-4749-B084-DD0EB790B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4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3CF3-2872-4D86-A640-7981F20A607A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C227-5B92-4749-B084-DD0EB790B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04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3CF3-2872-4D86-A640-7981F20A607A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C227-5B92-4749-B084-DD0EB790B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36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3CF3-2872-4D86-A640-7981F20A607A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C227-5B92-4749-B084-DD0EB790B48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68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3CF3-2872-4D86-A640-7981F20A607A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C227-5B92-4749-B084-DD0EB790B48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3CF3-2872-4D86-A640-7981F20A607A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C227-5B92-4749-B084-DD0EB790B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59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3CF3-2872-4D86-A640-7981F20A607A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C227-5B92-4749-B084-DD0EB790B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73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3CF3-2872-4D86-A640-7981F20A607A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EC227-5B92-4749-B084-DD0EB790B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21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4D33CF3-2872-4D86-A640-7981F20A607A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EC227-5B92-4749-B084-DD0EB790B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31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392195"/>
            <a:ext cx="8596668" cy="4649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33CF3-2872-4D86-A640-7981F20A607A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0EC227-5B92-4749-B084-DD0EB790B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50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CareMoa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화면안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19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및 가입하기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0264"/>
            <a:ext cx="4697021" cy="438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9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84" y="1039957"/>
            <a:ext cx="3707457" cy="5169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247" y="1106459"/>
            <a:ext cx="2647950" cy="39218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9536" y="1106459"/>
            <a:ext cx="3036407" cy="2368521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도우미등록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80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46" y="1030778"/>
            <a:ext cx="3244487" cy="50707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151" y="1030778"/>
            <a:ext cx="2868165" cy="32911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5807" y="1030778"/>
            <a:ext cx="3174302" cy="3291147"/>
          </a:xfrm>
          <a:prstGeom prst="rect">
            <a:avLst/>
          </a:prstGeom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도우미등록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78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68" y="1097282"/>
            <a:ext cx="3271751" cy="5467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313" y="1097282"/>
            <a:ext cx="4676775" cy="38100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도우미 검색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075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베이비시터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가사</a:t>
            </a:r>
            <a:r>
              <a:rPr lang="en-US" altLang="ko-KR" dirty="0" smtClean="0"/>
              <a:t>+</a:t>
            </a:r>
            <a:r>
              <a:rPr lang="ko-KR" altLang="en-US" dirty="0" smtClean="0"/>
              <a:t>육아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계약조건을 선택하면 계약으로 입력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육아연령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근무조건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인턴기간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주</a:t>
            </a:r>
            <a:r>
              <a:rPr lang="en-US" altLang="ko-KR" dirty="0" smtClean="0"/>
              <a:t>/2</a:t>
            </a:r>
            <a:r>
              <a:rPr lang="ko-KR" altLang="en-US" dirty="0" smtClean="0"/>
              <a:t>주</a:t>
            </a:r>
            <a:r>
              <a:rPr lang="en-US" altLang="ko-KR" dirty="0" smtClean="0"/>
              <a:t>/3</a:t>
            </a:r>
            <a:r>
              <a:rPr lang="ko-KR" altLang="en-US" dirty="0" smtClean="0"/>
              <a:t>주</a:t>
            </a:r>
            <a:r>
              <a:rPr lang="en-US" altLang="ko-KR" dirty="0" smtClean="0"/>
              <a:t>/4</a:t>
            </a:r>
            <a:r>
              <a:rPr lang="ko-KR" altLang="en-US" dirty="0" smtClean="0"/>
              <a:t>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Safe</a:t>
            </a:r>
            <a:r>
              <a:rPr lang="ko-KR" altLang="en-US" dirty="0" smtClean="0"/>
              <a:t>결제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인턴기간만큼 </a:t>
            </a:r>
            <a:r>
              <a:rPr lang="ko-KR" altLang="en-US" dirty="0" err="1" smtClean="0"/>
              <a:t>선결제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후정산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클레임 발생시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3"/>
            <a:r>
              <a:rPr lang="ko-KR" altLang="en-US" dirty="0" smtClean="0">
                <a:sym typeface="Wingdings" panose="05000000000000000000" pitchFamily="2" charset="2"/>
              </a:rPr>
              <a:t>회원</a:t>
            </a:r>
            <a:r>
              <a:rPr lang="en-US" altLang="ko-KR" dirty="0" smtClean="0">
                <a:sym typeface="Wingdings" panose="05000000000000000000" pitchFamily="2" charset="2"/>
              </a:rPr>
              <a:t>fault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4"/>
            <a:r>
              <a:rPr lang="ko-KR" altLang="en-US" dirty="0" smtClean="0">
                <a:sym typeface="Wingdings" panose="05000000000000000000" pitchFamily="2" charset="2"/>
              </a:rPr>
              <a:t>전액 지급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4"/>
            <a:r>
              <a:rPr lang="ko-KR" altLang="en-US" dirty="0" err="1" smtClean="0">
                <a:sym typeface="Wingdings" panose="05000000000000000000" pitchFamily="2" charset="2"/>
              </a:rPr>
              <a:t>회원만족도</a:t>
            </a:r>
            <a:r>
              <a:rPr lang="en-US" altLang="ko-KR" dirty="0" smtClean="0">
                <a:sym typeface="Wingdings" panose="05000000000000000000" pitchFamily="2" charset="2"/>
              </a:rPr>
              <a:t>(-1)</a:t>
            </a:r>
          </a:p>
          <a:p>
            <a:pPr lvl="3"/>
            <a:r>
              <a:rPr lang="ko-KR" altLang="en-US" dirty="0" smtClean="0">
                <a:sym typeface="Wingdings" panose="05000000000000000000" pitchFamily="2" charset="2"/>
              </a:rPr>
              <a:t>도우미</a:t>
            </a:r>
            <a:r>
              <a:rPr lang="en-US" altLang="ko-KR" dirty="0" smtClean="0">
                <a:sym typeface="Wingdings" panose="05000000000000000000" pitchFamily="2" charset="2"/>
              </a:rPr>
              <a:t>fault : </a:t>
            </a:r>
          </a:p>
          <a:p>
            <a:pPr lvl="4"/>
            <a:r>
              <a:rPr lang="ko-KR" altLang="en-US" dirty="0" smtClean="0">
                <a:sym typeface="Wingdings" panose="05000000000000000000" pitchFamily="2" charset="2"/>
              </a:rPr>
              <a:t>근무기간만큼 지급 </a:t>
            </a:r>
            <a:r>
              <a:rPr lang="ko-KR" altLang="en-US" dirty="0" err="1" smtClean="0">
                <a:sym typeface="Wingdings" panose="05000000000000000000" pitchFamily="2" charset="2"/>
              </a:rPr>
              <a:t>잔여액은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회원지급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4"/>
            <a:r>
              <a:rPr lang="ko-KR" altLang="en-US" dirty="0" smtClean="0">
                <a:sym typeface="Wingdings" panose="05000000000000000000" pitchFamily="2" charset="2"/>
              </a:rPr>
              <a:t>도우미 만족도</a:t>
            </a:r>
            <a:r>
              <a:rPr lang="en-US" altLang="ko-KR" dirty="0" smtClean="0">
                <a:sym typeface="Wingdings" panose="05000000000000000000" pitchFamily="2" charset="2"/>
              </a:rPr>
              <a:t>(-1)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연락처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69" y="1825625"/>
            <a:ext cx="2622924" cy="369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58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만족도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최초가입시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50</a:t>
            </a:r>
            <a:r>
              <a:rPr lang="ko-KR" altLang="en-US" dirty="0" err="1" smtClean="0"/>
              <a:t>점부여</a:t>
            </a:r>
            <a:endParaRPr lang="en-US" altLang="ko-KR" dirty="0" smtClean="0"/>
          </a:p>
          <a:p>
            <a:r>
              <a:rPr lang="ko-KR" altLang="en-US" dirty="0" smtClean="0">
                <a:sym typeface="Wingdings" panose="05000000000000000000" pitchFamily="2" charset="2"/>
              </a:rPr>
              <a:t>클레임 발생시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회원</a:t>
            </a:r>
            <a:r>
              <a:rPr lang="en-US" altLang="ko-KR" dirty="0" smtClean="0">
                <a:sym typeface="Wingdings" panose="05000000000000000000" pitchFamily="2" charset="2"/>
              </a:rPr>
              <a:t>fault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ko-KR" altLang="en-US" dirty="0" err="1" smtClean="0">
                <a:sym typeface="Wingdings" panose="05000000000000000000" pitchFamily="2" charset="2"/>
              </a:rPr>
              <a:t>회원만족도</a:t>
            </a:r>
            <a:r>
              <a:rPr lang="en-US" altLang="ko-KR" dirty="0" smtClean="0">
                <a:sym typeface="Wingdings" panose="05000000000000000000" pitchFamily="2" charset="2"/>
              </a:rPr>
              <a:t>(-1)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도우미</a:t>
            </a:r>
            <a:r>
              <a:rPr lang="en-US" altLang="ko-KR" dirty="0" smtClean="0">
                <a:sym typeface="Wingdings" panose="05000000000000000000" pitchFamily="2" charset="2"/>
              </a:rPr>
              <a:t>fault : 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도우미 만족도</a:t>
            </a:r>
            <a:r>
              <a:rPr lang="en-US" altLang="ko-KR" dirty="0" smtClean="0">
                <a:sym typeface="Wingdings" panose="05000000000000000000" pitchFamily="2" charset="2"/>
              </a:rPr>
              <a:t>(-1)</a:t>
            </a:r>
            <a:endParaRPr lang="en-US" altLang="ko-KR" dirty="0" smtClean="0"/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돌봄완료</a:t>
            </a:r>
            <a:r>
              <a:rPr lang="en-US" altLang="ko-KR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완료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완료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계속돌봄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도우미 만족도</a:t>
            </a:r>
            <a:r>
              <a:rPr lang="en-US" altLang="ko-KR" dirty="0" smtClean="0">
                <a:sym typeface="Wingdings" panose="05000000000000000000" pitchFamily="2" charset="2"/>
              </a:rPr>
              <a:t>(+1) / </a:t>
            </a:r>
            <a:r>
              <a:rPr lang="ko-KR" altLang="en-US" dirty="0" err="1" smtClean="0">
                <a:sym typeface="Wingdings" panose="05000000000000000000" pitchFamily="2" charset="2"/>
              </a:rPr>
              <a:t>회원만족도</a:t>
            </a:r>
            <a:r>
              <a:rPr lang="en-US" altLang="ko-KR" dirty="0" smtClean="0">
                <a:sym typeface="Wingdings" panose="05000000000000000000" pitchFamily="2" charset="2"/>
              </a:rPr>
              <a:t>(+1)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ko-KR" altLang="en-US" dirty="0" err="1" smtClean="0">
                <a:sym typeface="Wingdings" panose="05000000000000000000" pitchFamily="2" charset="2"/>
              </a:rPr>
              <a:t>돌봄후기작성가능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3"/>
            <a:r>
              <a:rPr lang="ko-KR" altLang="en-US" dirty="0" smtClean="0">
                <a:sym typeface="Wingdings" panose="05000000000000000000" pitchFamily="2" charset="2"/>
              </a:rPr>
              <a:t>좋아요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만족도</a:t>
            </a:r>
            <a:r>
              <a:rPr lang="en-US" altLang="ko-KR" dirty="0" smtClean="0">
                <a:sym typeface="Wingdings" panose="05000000000000000000" pitchFamily="2" charset="2"/>
              </a:rPr>
              <a:t>(+2)</a:t>
            </a:r>
          </a:p>
          <a:p>
            <a:pPr lvl="3"/>
            <a:r>
              <a:rPr lang="ko-KR" altLang="en-US" dirty="0" smtClean="0">
                <a:sym typeface="Wingdings" panose="05000000000000000000" pitchFamily="2" charset="2"/>
              </a:rPr>
              <a:t>싫어요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만족도</a:t>
            </a:r>
            <a:r>
              <a:rPr lang="en-US" altLang="ko-KR" dirty="0" smtClean="0">
                <a:sym typeface="Wingdings" panose="05000000000000000000" pitchFamily="2" charset="2"/>
              </a:rPr>
              <a:t>(-2)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61796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56</TotalTime>
  <Words>119</Words>
  <Application>Microsoft Office PowerPoint</Application>
  <PresentationFormat>와이드스크린</PresentationFormat>
  <Paragraphs>34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8" baseType="lpstr">
      <vt:lpstr>HY그래픽M</vt:lpstr>
      <vt:lpstr>맑은 고딕</vt:lpstr>
      <vt:lpstr>Arial</vt:lpstr>
      <vt:lpstr>Calibri</vt:lpstr>
      <vt:lpstr>Calibri Light</vt:lpstr>
      <vt:lpstr>Trebuchet MS</vt:lpstr>
      <vt:lpstr>Wingdings</vt:lpstr>
      <vt:lpstr>Wingdings 2</vt:lpstr>
      <vt:lpstr>Wingdings 3</vt:lpstr>
      <vt:lpstr>HDOfficeLightV0</vt:lpstr>
      <vt:lpstr>패싯</vt:lpstr>
      <vt:lpstr>CareMoa 화면안</vt:lpstr>
      <vt:lpstr>로그인 및 가입하기</vt:lpstr>
      <vt:lpstr>도우미등록(1)</vt:lpstr>
      <vt:lpstr>도우미등록(2)</vt:lpstr>
      <vt:lpstr>도우미 검색</vt:lpstr>
      <vt:lpstr>베이비시터/가사+육아</vt:lpstr>
      <vt:lpstr>만족도</vt:lpstr>
    </vt:vector>
  </TitlesOfParts>
  <Company>SKCC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</cp:revision>
  <dcterms:created xsi:type="dcterms:W3CDTF">2023-04-26T21:25:03Z</dcterms:created>
  <dcterms:modified xsi:type="dcterms:W3CDTF">2023-04-26T22:21:41Z</dcterms:modified>
</cp:coreProperties>
</file>