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8" r:id="rId3"/>
    <p:sldId id="269" r:id="rId4"/>
    <p:sldId id="264" r:id="rId5"/>
    <p:sldId id="265" r:id="rId6"/>
    <p:sldId id="266" r:id="rId7"/>
    <p:sldId id="267" r:id="rId8"/>
    <p:sldId id="260" r:id="rId9"/>
    <p:sldId id="270" r:id="rId10"/>
    <p:sldId id="271" r:id="rId11"/>
    <p:sldId id="256" r:id="rId12"/>
    <p:sldId id="257" r:id="rId13"/>
    <p:sldId id="259" r:id="rId14"/>
    <p:sldId id="261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FCB50-8594-426A-A32D-4AA733C19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029DED-F03C-4BB6-B671-C83FF8F96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B7967-D8BA-49E3-9581-9388C53C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37D1-D7EA-4D4B-A26C-A7697B50AF3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62405-087D-4361-A905-EA321FC0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58043-F911-4ECA-B5BF-E39CB499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7AF1-EA0A-454B-B5EF-4BC3DFAEC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2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5BF09-E0FB-40A9-A29D-981F47AF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7A6642-5249-48D6-9AFC-8EAD1D0AF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BAEA1-E097-41F8-AA61-154168B9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37D1-D7EA-4D4B-A26C-A7697B50AF3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44C22-E531-4731-A497-228A28C0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5A84C-33D3-4042-B36B-A81B71A4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7AF1-EA0A-454B-B5EF-4BC3DFAEC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40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94B1F9-88B0-491A-B1A4-394A8E13B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20806E-650A-446E-9A9A-C1ABBE23A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DFAA4-C418-4576-8FC6-C107B9E4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37D1-D7EA-4D4B-A26C-A7697B50AF3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9D48F-9E74-4720-AF1E-64F26B0B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4DDE8-35E5-4EB2-B7CD-4AB1DD0F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7AF1-EA0A-454B-B5EF-4BC3DFAEC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7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21B52-7B4F-4ECF-944A-56104FF7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312B1-229A-4B9A-8907-0BC0BC07D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50422-B7A6-4226-B859-229E115A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37D1-D7EA-4D4B-A26C-A7697B50AF3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9E310-C2F5-41EB-A229-33E6DDE5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1B6D7-4C8F-4911-86A0-1D4AFCDF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7AF1-EA0A-454B-B5EF-4BC3DFAEC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28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6D501-81B0-4B94-A31A-9CC24B9A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DCC35-1369-45CB-863F-61F3F673B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DDF87-4D42-494D-AC5A-3AFD49DC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37D1-D7EA-4D4B-A26C-A7697B50AF3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CE6C5-84C4-49B9-B1F7-E47BE48E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666A3-A419-4E2D-BAD3-1F12C1CE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7AF1-EA0A-454B-B5EF-4BC3DFAEC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82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56EC0-E8F7-4703-9666-05F7E35C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C771C-ECD1-473D-8D4A-3FDFFFFFE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635BD7-98A1-46D1-ADA0-8248482F0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E7C0C-CB95-4AB7-A4F8-05AE5EF7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37D1-D7EA-4D4B-A26C-A7697B50AF3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5D050-012E-4DCA-9B95-954B4F9A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D531E6-D999-427F-99F6-670E7836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7AF1-EA0A-454B-B5EF-4BC3DFAEC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9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8E669-333D-4EA5-BF70-C7E45D08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BA3E7-2B60-4724-97C0-1EB0FDFA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2A473F-E568-472B-AABC-523301463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EBBD99-726E-499D-9694-C112ED85D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DC7C63-685B-4E60-83C4-6AFD8321E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2A4061-9EA9-4640-9FAC-94C8B2A1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37D1-D7EA-4D4B-A26C-A7697B50AF3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09E143-C027-46D2-9426-FE5E7CC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999F88-BCF9-4434-8E9C-7B3CC3FA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7AF1-EA0A-454B-B5EF-4BC3DFAEC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56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E4AE-8EA6-4E6A-90B3-3B8746AA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52CFB5-5D2F-4494-978E-F4E93DCF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37D1-D7EA-4D4B-A26C-A7697B50AF3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E06117-3887-450C-A648-6D9E9A53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CA8D12-98C2-4522-B6AB-CD530E44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7AF1-EA0A-454B-B5EF-4BC3DFAEC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5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196F9F-6F73-441E-9C3D-8DA9E1C2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37D1-D7EA-4D4B-A26C-A7697B50AF3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10D476-5767-4F96-BD8E-68051A4B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E7E18-66A5-4590-B58F-7646EE3C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7AF1-EA0A-454B-B5EF-4BC3DFAEC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5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156D9-E66E-47A4-A212-02A5E6A9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E16C8-E436-4587-B687-6E793A248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36C3F9-90B4-49AC-8C1F-AEA75D58F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932C03-2691-43B8-A630-ED19D1A9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37D1-D7EA-4D4B-A26C-A7697B50AF3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7C8621-FF65-4AB5-A554-E9588BC8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ADAD4-1391-4879-B6B3-2B0A4865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7AF1-EA0A-454B-B5EF-4BC3DFAEC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02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2D7EA-E6A9-496E-8408-565335FB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4DC01F-9259-405C-B85B-5FA453CFA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430203-C7BF-4EA7-BF61-3BBABCB2C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EC7BB6-E501-4CE7-8118-DBF1FEBA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37D1-D7EA-4D4B-A26C-A7697B50AF3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C29529-97E4-4AB8-8620-10954E98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AA7275-25EA-4ED9-8637-63099833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7AF1-EA0A-454B-B5EF-4BC3DFAEC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9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EFC025-4FA9-4E20-8323-711BCA22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2DD35-FBAD-4247-8592-16423A0CE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BC114-E9DF-4976-98D8-0B27A2E73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37D1-D7EA-4D4B-A26C-A7697B50AF3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482DE-76B0-4E2D-B25D-E04C8243C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16E34-92F9-48EA-9FAC-E97D00FD5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67AF1-EA0A-454B-B5EF-4BC3DFAEC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3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940A7D7-8818-4F1D-8E51-2D0791910015}"/>
              </a:ext>
            </a:extLst>
          </p:cNvPr>
          <p:cNvSpPr txBox="1"/>
          <p:nvPr/>
        </p:nvSpPr>
        <p:spPr>
          <a:xfrm>
            <a:off x="0" y="671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고객등록및조회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9D13C9-8B85-4E56-A2FD-355369013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489308"/>
            <a:ext cx="9569908" cy="63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2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426136-077E-4930-A631-7854DA84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742881"/>
            <a:ext cx="8858250" cy="58007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A4CD5-973A-4FC4-8014-451394C38D51}"/>
              </a:ext>
            </a:extLst>
          </p:cNvPr>
          <p:cNvSpPr txBox="1"/>
          <p:nvPr/>
        </p:nvSpPr>
        <p:spPr>
          <a:xfrm>
            <a:off x="0" y="671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상품선택</a:t>
            </a:r>
          </a:p>
        </p:txBody>
      </p:sp>
    </p:spTree>
    <p:extLst>
      <p:ext uri="{BB962C8B-B14F-4D97-AF65-F5344CB8AC3E}">
        <p14:creationId xmlns:p14="http://schemas.microsoft.com/office/powerpoint/2010/main" val="126814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DEF3A-4793-4F6E-A52C-7286A4BAB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862FD6-2E02-44FB-8E20-084FFA83F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E196DE-FF3F-4530-983B-891862A34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621"/>
            <a:ext cx="12192000" cy="594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3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F447EC6-C252-4950-A91E-48F8E0295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16" y="0"/>
            <a:ext cx="10636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B90EBF8-AA28-4D4D-984F-3C1C7CC8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14" y="0"/>
            <a:ext cx="10907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3A9A10-FB7B-419E-80A9-11E42570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6" y="0"/>
            <a:ext cx="11824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79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AF6957-B01D-4B41-A62B-748151EF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6" y="847713"/>
            <a:ext cx="11000763" cy="5789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26FB62-9291-4BFA-AA4F-DD5F0213AA00}"/>
              </a:ext>
            </a:extLst>
          </p:cNvPr>
          <p:cNvSpPr txBox="1"/>
          <p:nvPr/>
        </p:nvSpPr>
        <p:spPr>
          <a:xfrm>
            <a:off x="0" y="671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보험료납입</a:t>
            </a:r>
          </a:p>
        </p:txBody>
      </p:sp>
    </p:spTree>
    <p:extLst>
      <p:ext uri="{BB962C8B-B14F-4D97-AF65-F5344CB8AC3E}">
        <p14:creationId xmlns:p14="http://schemas.microsoft.com/office/powerpoint/2010/main" val="131636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940A7D7-8818-4F1D-8E51-2D0791910015}"/>
              </a:ext>
            </a:extLst>
          </p:cNvPr>
          <p:cNvSpPr txBox="1"/>
          <p:nvPr/>
        </p:nvSpPr>
        <p:spPr>
          <a:xfrm>
            <a:off x="0" y="671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가입설계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0B40688-6CF7-456F-837D-F1CFF0E0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600075"/>
            <a:ext cx="121824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7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428301-FF19-402E-8A67-90BF8073F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709837"/>
            <a:ext cx="9996487" cy="5871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222D8E-7055-4106-917E-0B05B675BA89}"/>
              </a:ext>
            </a:extLst>
          </p:cNvPr>
          <p:cNvSpPr txBox="1"/>
          <p:nvPr/>
        </p:nvSpPr>
        <p:spPr>
          <a:xfrm>
            <a:off x="0" y="67112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고객조회</a:t>
            </a:r>
            <a:r>
              <a:rPr lang="en-US" altLang="ko-KR" dirty="0"/>
              <a:t>_</a:t>
            </a:r>
            <a:r>
              <a:rPr lang="ko-KR" altLang="en-US" dirty="0"/>
              <a:t>팝업</a:t>
            </a:r>
          </a:p>
        </p:txBody>
      </p:sp>
    </p:spTree>
    <p:extLst>
      <p:ext uri="{BB962C8B-B14F-4D97-AF65-F5344CB8AC3E}">
        <p14:creationId xmlns:p14="http://schemas.microsoft.com/office/powerpoint/2010/main" val="122182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BE4E9F-2749-4539-B470-0EC96BC1D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25" y="1083413"/>
            <a:ext cx="9814752" cy="58456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2E33AF-5AA8-4A09-9285-CB530DF7BA91}"/>
              </a:ext>
            </a:extLst>
          </p:cNvPr>
          <p:cNvSpPr txBox="1"/>
          <p:nvPr/>
        </p:nvSpPr>
        <p:spPr>
          <a:xfrm>
            <a:off x="0" y="67112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계약자등록</a:t>
            </a:r>
            <a:r>
              <a:rPr lang="en-US" altLang="ko-KR" dirty="0"/>
              <a:t>_</a:t>
            </a:r>
            <a:r>
              <a:rPr lang="ko-KR" altLang="en-US" dirty="0"/>
              <a:t>팝업</a:t>
            </a:r>
          </a:p>
        </p:txBody>
      </p:sp>
    </p:spTree>
    <p:extLst>
      <p:ext uri="{BB962C8B-B14F-4D97-AF65-F5344CB8AC3E}">
        <p14:creationId xmlns:p14="http://schemas.microsoft.com/office/powerpoint/2010/main" val="13406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E29633-3BFE-48D4-8057-6A3182DF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16" y="861343"/>
            <a:ext cx="9919266" cy="59211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2E12C4-BC8C-43BA-AD13-CFC688130D21}"/>
              </a:ext>
            </a:extLst>
          </p:cNvPr>
          <p:cNvSpPr txBox="1"/>
          <p:nvPr/>
        </p:nvSpPr>
        <p:spPr>
          <a:xfrm>
            <a:off x="0" y="67112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수익자등록</a:t>
            </a:r>
            <a:r>
              <a:rPr lang="en-US" altLang="ko-KR" dirty="0"/>
              <a:t>_</a:t>
            </a:r>
            <a:r>
              <a:rPr lang="ko-KR" altLang="en-US" dirty="0"/>
              <a:t>팝업</a:t>
            </a:r>
          </a:p>
        </p:txBody>
      </p:sp>
    </p:spTree>
    <p:extLst>
      <p:ext uri="{BB962C8B-B14F-4D97-AF65-F5344CB8AC3E}">
        <p14:creationId xmlns:p14="http://schemas.microsoft.com/office/powerpoint/2010/main" val="60320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26FB62-9291-4BFA-AA4F-DD5F0213AA00}"/>
              </a:ext>
            </a:extLst>
          </p:cNvPr>
          <p:cNvSpPr txBox="1"/>
          <p:nvPr/>
        </p:nvSpPr>
        <p:spPr>
          <a:xfrm>
            <a:off x="0" y="671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보험료납입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5AFF4EE-B46D-4A75-9CEE-95E5E699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52462"/>
            <a:ext cx="6572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4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20CD540-30B6-4B63-9942-5470D48886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4" b="2946"/>
          <a:stretch>
            <a:fillRect/>
          </a:stretch>
        </p:blipFill>
        <p:spPr bwMode="auto">
          <a:xfrm>
            <a:off x="685799" y="628650"/>
            <a:ext cx="10296525" cy="56006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12138F-4753-4524-A31B-EFED56922AA6}"/>
              </a:ext>
            </a:extLst>
          </p:cNvPr>
          <p:cNvSpPr txBox="1"/>
          <p:nvPr/>
        </p:nvSpPr>
        <p:spPr>
          <a:xfrm>
            <a:off x="0" y="6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계약상세조회</a:t>
            </a:r>
          </a:p>
        </p:txBody>
      </p:sp>
    </p:spTree>
    <p:extLst>
      <p:ext uri="{BB962C8B-B14F-4D97-AF65-F5344CB8AC3E}">
        <p14:creationId xmlns:p14="http://schemas.microsoft.com/office/powerpoint/2010/main" val="372840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9EC2E-4705-4050-8EDB-7751936A922C}"/>
              </a:ext>
            </a:extLst>
          </p:cNvPr>
          <p:cNvSpPr txBox="1"/>
          <p:nvPr/>
        </p:nvSpPr>
        <p:spPr>
          <a:xfrm>
            <a:off x="1619076" y="1585519"/>
            <a:ext cx="4476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86519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E7ACC5-AF88-42A3-AB01-C2C253BF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63" y="590549"/>
            <a:ext cx="6216361" cy="5861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8301C9-EEF4-4A94-8799-A2D273A02EBF}"/>
              </a:ext>
            </a:extLst>
          </p:cNvPr>
          <p:cNvSpPr txBox="1"/>
          <p:nvPr/>
        </p:nvSpPr>
        <p:spPr>
          <a:xfrm>
            <a:off x="0" y="67112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직업찾기</a:t>
            </a:r>
            <a:r>
              <a:rPr lang="en-US" altLang="ko-KR" dirty="0"/>
              <a:t>_</a:t>
            </a:r>
            <a:r>
              <a:rPr lang="ko-KR" altLang="en-US" dirty="0"/>
              <a:t>팝업</a:t>
            </a:r>
          </a:p>
        </p:txBody>
      </p:sp>
    </p:spTree>
    <p:extLst>
      <p:ext uri="{BB962C8B-B14F-4D97-AF65-F5344CB8AC3E}">
        <p14:creationId xmlns:p14="http://schemas.microsoft.com/office/powerpoint/2010/main" val="334280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5579</TotalTime>
  <Words>19</Words>
  <Application>Microsoft Office PowerPoint</Application>
  <PresentationFormat>와이드스크린</PresentationFormat>
  <Paragraphs>11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 </cp:lastModifiedBy>
  <cp:revision>14</cp:revision>
  <dcterms:created xsi:type="dcterms:W3CDTF">2022-06-16T03:48:53Z</dcterms:created>
  <dcterms:modified xsi:type="dcterms:W3CDTF">2022-06-30T08:00:07Z</dcterms:modified>
</cp:coreProperties>
</file>