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FD4-97D8-4126-A6F7-10BFEC313C2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3A8-1EEC-4FA0-94F1-5E77F24B4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2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FD4-97D8-4126-A6F7-10BFEC313C2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3A8-1EEC-4FA0-94F1-5E77F24B4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4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FD4-97D8-4126-A6F7-10BFEC313C2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3A8-1EEC-4FA0-94F1-5E77F24B4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FD4-97D8-4126-A6F7-10BFEC313C2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3A8-1EEC-4FA0-94F1-5E77F24B4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FD4-97D8-4126-A6F7-10BFEC313C2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3A8-1EEC-4FA0-94F1-5E77F24B4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1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FD4-97D8-4126-A6F7-10BFEC313C2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3A8-1EEC-4FA0-94F1-5E77F24B4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FD4-97D8-4126-A6F7-10BFEC313C2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3A8-1EEC-4FA0-94F1-5E77F24B4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7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FD4-97D8-4126-A6F7-10BFEC313C2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3A8-1EEC-4FA0-94F1-5E77F24B4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FD4-97D8-4126-A6F7-10BFEC313C2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3A8-1EEC-4FA0-94F1-5E77F24B4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4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FD4-97D8-4126-A6F7-10BFEC313C2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3A8-1EEC-4FA0-94F1-5E77F24B4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2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FD4-97D8-4126-A6F7-10BFEC313C2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3A8-1EEC-4FA0-94F1-5E77F24B4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5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CFD4-97D8-4126-A6F7-10BFEC313C2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EC3A8-1EEC-4FA0-94F1-5E77F24B4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581565" y="620688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524031" y="555917"/>
            <a:ext cx="129541" cy="129541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617105" y="555917"/>
            <a:ext cx="129541" cy="129541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710179" y="555917"/>
            <a:ext cx="129541" cy="129541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803253" y="555917"/>
            <a:ext cx="129541" cy="129541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896327" y="555917"/>
            <a:ext cx="129541" cy="129541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989402" y="555917"/>
            <a:ext cx="129541" cy="129541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89139" y="729652"/>
            <a:ext cx="799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282212" y="729652"/>
            <a:ext cx="799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75285" y="729652"/>
            <a:ext cx="799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68360" y="729652"/>
            <a:ext cx="799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1434" y="729652"/>
            <a:ext cx="799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54508" y="729652"/>
            <a:ext cx="799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6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741202" y="2420888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683668" y="2356117"/>
            <a:ext cx="129541" cy="129541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338820" y="2375466"/>
            <a:ext cx="129541" cy="129541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149039" y="2356117"/>
            <a:ext cx="129541" cy="129541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348776" y="2529852"/>
            <a:ext cx="799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아크로폴리스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4003927" y="2549201"/>
            <a:ext cx="799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아테네 시내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814145" y="2529852"/>
            <a:ext cx="799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Yaniess </a:t>
            </a:r>
            <a:r>
              <a:rPr lang="ko-KR" altLang="en-US" sz="800" dirty="0" smtClean="0"/>
              <a:t>집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223751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Byoungsoo</dc:creator>
  <cp:lastModifiedBy>Byoungsoo</cp:lastModifiedBy>
  <cp:revision>2</cp:revision>
  <dcterms:created xsi:type="dcterms:W3CDTF">2019-04-16T14:28:56Z</dcterms:created>
  <dcterms:modified xsi:type="dcterms:W3CDTF">2019-04-16T14:38:12Z</dcterms:modified>
</cp:coreProperties>
</file>