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Aldrich"/>
      <p:regular r:id="rId29"/>
    </p:embeddedFont>
    <p:embeddedFont>
      <p:font typeface="Anaheim"/>
      <p:regular r:id="rId30"/>
      <p:bold r:id="rId31"/>
    </p:embeddedFont>
    <p:embeddedFont>
      <p:font typeface="Bebas Neue"/>
      <p:regular r:id="rId32"/>
    </p:embeddedFont>
    <p:embeddedFont>
      <p:font typeface="Michroma"/>
      <p:regular r:id="rId33"/>
    </p:embeddedFont>
    <p:embeddedFont>
      <p:font typeface="DM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8" roundtripDataSignature="AMtx7migVi7ZUzS2kOYvCR/xZC3vzVer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C5484E-A3E2-439A-84FB-72ED94984177}">
  <a:tblStyle styleId="{F2C5484E-A3E2-439A-84FB-72ED949841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drich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naheim-bold.fntdata"/><Relationship Id="rId30" Type="http://schemas.openxmlformats.org/officeDocument/2006/relationships/font" Target="fonts/Anaheim-regular.fntdata"/><Relationship Id="rId11" Type="http://schemas.openxmlformats.org/officeDocument/2006/relationships/slide" Target="slides/slide6.xml"/><Relationship Id="rId33" Type="http://schemas.openxmlformats.org/officeDocument/2006/relationships/font" Target="fonts/Michroma-regular.fntdata"/><Relationship Id="rId10" Type="http://schemas.openxmlformats.org/officeDocument/2006/relationships/slide" Target="slides/slide5.xml"/><Relationship Id="rId32" Type="http://schemas.openxmlformats.org/officeDocument/2006/relationships/font" Target="fonts/BebasNeue-regular.fntdata"/><Relationship Id="rId13" Type="http://schemas.openxmlformats.org/officeDocument/2006/relationships/slide" Target="slides/slide8.xml"/><Relationship Id="rId35" Type="http://schemas.openxmlformats.org/officeDocument/2006/relationships/font" Target="fonts/DMSans-bold.fntdata"/><Relationship Id="rId12" Type="http://schemas.openxmlformats.org/officeDocument/2006/relationships/slide" Target="slides/slide7.xml"/><Relationship Id="rId34" Type="http://schemas.openxmlformats.org/officeDocument/2006/relationships/font" Target="fonts/DMSans-regular.fntdata"/><Relationship Id="rId15" Type="http://schemas.openxmlformats.org/officeDocument/2006/relationships/slide" Target="slides/slide10.xml"/><Relationship Id="rId37" Type="http://schemas.openxmlformats.org/officeDocument/2006/relationships/font" Target="fonts/DMSans-boldItalic.fntdata"/><Relationship Id="rId14" Type="http://schemas.openxmlformats.org/officeDocument/2006/relationships/slide" Target="slides/slide9.xml"/><Relationship Id="rId36" Type="http://schemas.openxmlformats.org/officeDocument/2006/relationships/font" Target="fonts/DM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8" name="Shape 4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" name="Google Shape;46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0" name="Google Shape;46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1" name="Shape 4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2" name="Google Shape;4762;g2fe17d7594d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3" name="Google Shape;4763;g2fe17d7594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2" name="Shape 4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3" name="Google Shape;4783;g2fe17d7594d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4" name="Google Shape;4784;g2fe17d759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8" name="Shape 4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9" name="Google Shape;478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0" name="Google Shape;47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5" name="Shape 4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6" name="Google Shape;4806;g2fe17d7594d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7" name="Google Shape;4807;g2fe17d7594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1" name="Shape 4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" name="Google Shape;481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3" name="Google Shape;48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8" name="Shape 4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9" name="Google Shape;4839;g2fe17d7594d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0" name="Google Shape;4840;g2fe17d7594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4" name="Shape 4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5" name="Google Shape;4845;g2fe17d7594d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6" name="Google Shape;4846;g2fe17d7594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0" name="Shape 4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1" name="Google Shape;4851;g2fe17d7594d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2" name="Google Shape;4852;g2fe17d7594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6" name="Shape 4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7" name="Google Shape;485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8" name="Google Shape;48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6" name="Shape 4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7" name="Google Shape;4887;g2fe17d7594d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8" name="Google Shape;4888;g2fe17d759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5" name="Shape 4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6" name="Google Shape;465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7" name="Google Shape;46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2" name="Shape 4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3" name="Google Shape;489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4" name="Google Shape;489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1" name="Shape 4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2" name="Google Shape;4922;g2fe17d7594d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3" name="Google Shape;4923;g2fe17d759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7" name="Shape 4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8" name="Google Shape;4928;g2fe17d7594d_0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9" name="Google Shape;4929;g2fe17d7594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6" name="Shape 5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7" name="Google Shape;5397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8" name="Google Shape;539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5" name="Shape 4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6" name="Google Shape;471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7" name="Google Shape;47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1" name="Shape 4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2" name="Google Shape;47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3" name="Google Shape;47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9" name="Shape 4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" name="Google Shape;473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1" name="Google Shape;47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5" name="Shape 4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6" name="Google Shape;473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7" name="Google Shape;47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3" name="Shape 4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4" name="Google Shape;4744;g2fe17d7594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5" name="Google Shape;4745;g2fe17d759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9" name="Shape 4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0" name="Google Shape;475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1" name="Google Shape;47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5" name="Shape 4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6" name="Google Shape;4756;g2fe17d7594d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7" name="Google Shape;4757;g2fe17d759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9"/>
          <p:cNvSpPr/>
          <p:nvPr/>
        </p:nvSpPr>
        <p:spPr>
          <a:xfrm>
            <a:off x="909424" y="2623200"/>
            <a:ext cx="7781197" cy="135049"/>
          </a:xfrm>
          <a:custGeom>
            <a:rect b="b" l="l" r="r" t="t"/>
            <a:pathLst>
              <a:path extrusionOk="0" h="1311" w="187183">
                <a:moveTo>
                  <a:pt x="0" y="0"/>
                </a:moveTo>
                <a:lnTo>
                  <a:pt x="0" y="1311"/>
                </a:lnTo>
                <a:lnTo>
                  <a:pt x="187183" y="1311"/>
                </a:lnTo>
                <a:lnTo>
                  <a:pt x="1871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9"/>
          <p:cNvSpPr/>
          <p:nvPr/>
        </p:nvSpPr>
        <p:spPr>
          <a:xfrm>
            <a:off x="50" y="3063846"/>
            <a:ext cx="1784708" cy="73026"/>
          </a:xfrm>
          <a:custGeom>
            <a:rect b="b" l="l" r="r" t="t"/>
            <a:pathLst>
              <a:path extrusionOk="0" h="789" w="39669">
                <a:moveTo>
                  <a:pt x="1" y="1"/>
                </a:moveTo>
                <a:lnTo>
                  <a:pt x="1" y="788"/>
                </a:lnTo>
                <a:lnTo>
                  <a:pt x="39669" y="788"/>
                </a:lnTo>
                <a:lnTo>
                  <a:pt x="3966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9"/>
          <p:cNvSpPr/>
          <p:nvPr/>
        </p:nvSpPr>
        <p:spPr>
          <a:xfrm>
            <a:off x="1784725" y="2678425"/>
            <a:ext cx="6451767" cy="224876"/>
          </a:xfrm>
          <a:custGeom>
            <a:rect b="b" l="l" r="r" t="t"/>
            <a:pathLst>
              <a:path extrusionOk="0" h="1053" w="152317">
                <a:moveTo>
                  <a:pt x="1" y="0"/>
                </a:moveTo>
                <a:lnTo>
                  <a:pt x="1" y="1052"/>
                </a:lnTo>
                <a:lnTo>
                  <a:pt x="152316" y="1052"/>
                </a:lnTo>
                <a:lnTo>
                  <a:pt x="15231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59"/>
          <p:cNvGrpSpPr/>
          <p:nvPr/>
        </p:nvGrpSpPr>
        <p:grpSpPr>
          <a:xfrm>
            <a:off x="-208904" y="3442474"/>
            <a:ext cx="4741741" cy="1141557"/>
            <a:chOff x="2172833" y="1371669"/>
            <a:chExt cx="6637375" cy="1597925"/>
          </a:xfrm>
        </p:grpSpPr>
        <p:sp>
          <p:nvSpPr>
            <p:cNvPr id="13" name="Google Shape;13;p59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9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9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9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9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9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9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59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59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9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9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9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9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9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9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9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9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9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9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9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9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9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9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9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9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9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9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9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9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9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9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9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9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9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9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9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9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9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9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9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9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9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9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9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9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9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9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9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9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9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9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9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9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9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9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9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9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9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9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9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9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9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9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9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9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9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9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9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9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9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9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9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9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9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9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9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9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9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9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9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9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9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9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9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9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9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9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9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9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9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59"/>
          <p:cNvGrpSpPr/>
          <p:nvPr/>
        </p:nvGrpSpPr>
        <p:grpSpPr>
          <a:xfrm>
            <a:off x="4532828" y="797406"/>
            <a:ext cx="4741741" cy="1141557"/>
            <a:chOff x="2172833" y="1371669"/>
            <a:chExt cx="6637375" cy="1597925"/>
          </a:xfrm>
        </p:grpSpPr>
        <p:sp>
          <p:nvSpPr>
            <p:cNvPr id="104" name="Google Shape;104;p59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9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9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9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9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9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9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9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9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9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9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9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9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9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9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9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9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9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9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9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9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9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9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9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9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9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9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9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9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9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9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9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9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9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9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9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9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9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9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9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9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9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9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9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9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9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9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9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9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9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9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9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9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9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9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9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9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9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9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9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9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9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9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9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9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9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9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9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9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9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9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9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9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9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9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9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9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9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9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9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9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9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9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9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9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9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9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9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9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9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59"/>
          <p:cNvGrpSpPr/>
          <p:nvPr/>
        </p:nvGrpSpPr>
        <p:grpSpPr>
          <a:xfrm>
            <a:off x="-64875" y="901798"/>
            <a:ext cx="9273757" cy="3339924"/>
            <a:chOff x="-61450" y="945260"/>
            <a:chExt cx="9273757" cy="3339924"/>
          </a:xfrm>
        </p:grpSpPr>
        <p:sp>
          <p:nvSpPr>
            <p:cNvPr id="195" name="Google Shape;195;p59"/>
            <p:cNvSpPr/>
            <p:nvPr/>
          </p:nvSpPr>
          <p:spPr>
            <a:xfrm>
              <a:off x="4812943" y="3362064"/>
              <a:ext cx="3635417" cy="109859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9"/>
            <p:cNvSpPr/>
            <p:nvPr/>
          </p:nvSpPr>
          <p:spPr>
            <a:xfrm>
              <a:off x="6587972" y="1534067"/>
              <a:ext cx="2327625" cy="274879"/>
            </a:xfrm>
            <a:custGeom>
              <a:rect b="b" l="l" r="r" t="t"/>
              <a:pathLst>
                <a:path extrusionOk="0" h="1784" w="42504">
                  <a:moveTo>
                    <a:pt x="0" y="0"/>
                  </a:moveTo>
                  <a:lnTo>
                    <a:pt x="0" y="1784"/>
                  </a:lnTo>
                  <a:lnTo>
                    <a:pt x="42504" y="1784"/>
                  </a:lnTo>
                  <a:lnTo>
                    <a:pt x="4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9"/>
            <p:cNvSpPr/>
            <p:nvPr/>
          </p:nvSpPr>
          <p:spPr>
            <a:xfrm>
              <a:off x="269358" y="1534059"/>
              <a:ext cx="3197169" cy="104928"/>
            </a:xfrm>
            <a:custGeom>
              <a:rect b="b" l="l" r="r" t="t"/>
              <a:pathLst>
                <a:path extrusionOk="0" h="681" w="71064">
                  <a:moveTo>
                    <a:pt x="0" y="0"/>
                  </a:moveTo>
                  <a:lnTo>
                    <a:pt x="0" y="681"/>
                  </a:lnTo>
                  <a:lnTo>
                    <a:pt x="71064" y="681"/>
                  </a:lnTo>
                  <a:lnTo>
                    <a:pt x="71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59"/>
            <p:cNvSpPr/>
            <p:nvPr/>
          </p:nvSpPr>
          <p:spPr>
            <a:xfrm>
              <a:off x="3390556" y="945260"/>
              <a:ext cx="3840931" cy="177808"/>
            </a:xfrm>
            <a:custGeom>
              <a:rect b="b" l="l" r="r" t="t"/>
              <a:pathLst>
                <a:path extrusionOk="0" h="1154" w="85373">
                  <a:moveTo>
                    <a:pt x="1" y="0"/>
                  </a:moveTo>
                  <a:lnTo>
                    <a:pt x="1" y="1153"/>
                  </a:lnTo>
                  <a:lnTo>
                    <a:pt x="85373" y="1153"/>
                  </a:lnTo>
                  <a:lnTo>
                    <a:pt x="85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59"/>
            <p:cNvSpPr/>
            <p:nvPr/>
          </p:nvSpPr>
          <p:spPr>
            <a:xfrm>
              <a:off x="2944373" y="2488276"/>
              <a:ext cx="5459222" cy="324492"/>
            </a:xfrm>
            <a:custGeom>
              <a:rect b="b" l="l" r="r" t="t"/>
              <a:pathLst>
                <a:path extrusionOk="0" h="2106" w="121343">
                  <a:moveTo>
                    <a:pt x="0" y="1"/>
                  </a:moveTo>
                  <a:lnTo>
                    <a:pt x="0" y="2105"/>
                  </a:lnTo>
                  <a:lnTo>
                    <a:pt x="121342" y="2105"/>
                  </a:lnTo>
                  <a:lnTo>
                    <a:pt x="1213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9"/>
            <p:cNvSpPr/>
            <p:nvPr/>
          </p:nvSpPr>
          <p:spPr>
            <a:xfrm>
              <a:off x="532684" y="2755297"/>
              <a:ext cx="6649477" cy="150690"/>
            </a:xfrm>
            <a:custGeom>
              <a:rect b="b" l="l" r="r" t="t"/>
              <a:pathLst>
                <a:path extrusionOk="0" h="978" w="147799">
                  <a:moveTo>
                    <a:pt x="1" y="1"/>
                  </a:moveTo>
                  <a:lnTo>
                    <a:pt x="1" y="977"/>
                  </a:lnTo>
                  <a:lnTo>
                    <a:pt x="147798" y="977"/>
                  </a:lnTo>
                  <a:lnTo>
                    <a:pt x="1477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59"/>
            <p:cNvSpPr/>
            <p:nvPr/>
          </p:nvSpPr>
          <p:spPr>
            <a:xfrm>
              <a:off x="5592761" y="4122906"/>
              <a:ext cx="2259488" cy="162278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59"/>
            <p:cNvSpPr/>
            <p:nvPr/>
          </p:nvSpPr>
          <p:spPr>
            <a:xfrm>
              <a:off x="1784711" y="2185509"/>
              <a:ext cx="6852742" cy="162246"/>
            </a:xfrm>
            <a:custGeom>
              <a:rect b="b" l="l" r="r" t="t"/>
              <a:pathLst>
                <a:path extrusionOk="0" h="1053" w="152317">
                  <a:moveTo>
                    <a:pt x="1" y="0"/>
                  </a:moveTo>
                  <a:lnTo>
                    <a:pt x="1" y="1052"/>
                  </a:lnTo>
                  <a:lnTo>
                    <a:pt x="152316" y="1052"/>
                  </a:lnTo>
                  <a:lnTo>
                    <a:pt x="1523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9"/>
            <p:cNvSpPr/>
            <p:nvPr/>
          </p:nvSpPr>
          <p:spPr>
            <a:xfrm>
              <a:off x="2364398" y="1108953"/>
              <a:ext cx="5687141" cy="130194"/>
            </a:xfrm>
            <a:custGeom>
              <a:rect b="b" l="l" r="r" t="t"/>
              <a:pathLst>
                <a:path extrusionOk="0" h="1816" w="126409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59"/>
            <p:cNvSpPr/>
            <p:nvPr/>
          </p:nvSpPr>
          <p:spPr>
            <a:xfrm>
              <a:off x="883336" y="1162318"/>
              <a:ext cx="2620892" cy="169950"/>
            </a:xfrm>
            <a:custGeom>
              <a:rect b="b" l="l" r="r" t="t"/>
              <a:pathLst>
                <a:path extrusionOk="0" h="1103" w="58255">
                  <a:moveTo>
                    <a:pt x="0" y="0"/>
                  </a:moveTo>
                  <a:lnTo>
                    <a:pt x="0" y="1103"/>
                  </a:lnTo>
                  <a:lnTo>
                    <a:pt x="58255" y="1103"/>
                  </a:lnTo>
                  <a:lnTo>
                    <a:pt x="582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59"/>
            <p:cNvSpPr/>
            <p:nvPr/>
          </p:nvSpPr>
          <p:spPr>
            <a:xfrm>
              <a:off x="405138" y="3697958"/>
              <a:ext cx="7887332" cy="31170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59"/>
            <p:cNvSpPr/>
            <p:nvPr/>
          </p:nvSpPr>
          <p:spPr>
            <a:xfrm>
              <a:off x="612900" y="4192091"/>
              <a:ext cx="2982342" cy="70400"/>
            </a:xfrm>
            <a:custGeom>
              <a:rect b="b" l="l" r="r" t="t"/>
              <a:pathLst>
                <a:path extrusionOk="0" h="574" w="66289">
                  <a:moveTo>
                    <a:pt x="1" y="0"/>
                  </a:moveTo>
                  <a:lnTo>
                    <a:pt x="1" y="574"/>
                  </a:lnTo>
                  <a:lnTo>
                    <a:pt x="66288" y="574"/>
                  </a:lnTo>
                  <a:lnTo>
                    <a:pt x="66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59"/>
            <p:cNvSpPr/>
            <p:nvPr/>
          </p:nvSpPr>
          <p:spPr>
            <a:xfrm>
              <a:off x="4469075" y="1180218"/>
              <a:ext cx="4743232" cy="224883"/>
            </a:xfrm>
            <a:custGeom>
              <a:rect b="b" l="l" r="r" t="t"/>
              <a:pathLst>
                <a:path extrusionOk="0" h="2181" w="103910">
                  <a:moveTo>
                    <a:pt x="1" y="1"/>
                  </a:moveTo>
                  <a:lnTo>
                    <a:pt x="1" y="2181"/>
                  </a:lnTo>
                  <a:lnTo>
                    <a:pt x="103909" y="2181"/>
                  </a:lnTo>
                  <a:lnTo>
                    <a:pt x="103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59"/>
            <p:cNvSpPr/>
            <p:nvPr/>
          </p:nvSpPr>
          <p:spPr>
            <a:xfrm>
              <a:off x="1844818" y="1231137"/>
              <a:ext cx="5019579" cy="327420"/>
            </a:xfrm>
            <a:custGeom>
              <a:rect b="b" l="l" r="r" t="t"/>
              <a:pathLst>
                <a:path extrusionOk="0" h="2125" w="111571">
                  <a:moveTo>
                    <a:pt x="1" y="1"/>
                  </a:moveTo>
                  <a:lnTo>
                    <a:pt x="1" y="2124"/>
                  </a:lnTo>
                  <a:lnTo>
                    <a:pt x="111570" y="2124"/>
                  </a:lnTo>
                  <a:lnTo>
                    <a:pt x="111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9"/>
            <p:cNvSpPr/>
            <p:nvPr/>
          </p:nvSpPr>
          <p:spPr>
            <a:xfrm>
              <a:off x="48" y="2314628"/>
              <a:ext cx="3156948" cy="97224"/>
            </a:xfrm>
            <a:custGeom>
              <a:rect b="b" l="l" r="r" t="t"/>
              <a:pathLst>
                <a:path extrusionOk="0" h="631" w="70170">
                  <a:moveTo>
                    <a:pt x="1" y="0"/>
                  </a:moveTo>
                  <a:lnTo>
                    <a:pt x="1" y="630"/>
                  </a:lnTo>
                  <a:lnTo>
                    <a:pt x="70170" y="630"/>
                  </a:lnTo>
                  <a:lnTo>
                    <a:pt x="7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9"/>
            <p:cNvSpPr/>
            <p:nvPr/>
          </p:nvSpPr>
          <p:spPr>
            <a:xfrm>
              <a:off x="28875" y="2396143"/>
              <a:ext cx="9115236" cy="104927"/>
            </a:xfrm>
            <a:custGeom>
              <a:rect b="b" l="l" r="r" t="t"/>
              <a:pathLst>
                <a:path extrusionOk="0" h="524" w="80623">
                  <a:moveTo>
                    <a:pt x="1" y="1"/>
                  </a:moveTo>
                  <a:lnTo>
                    <a:pt x="1" y="524"/>
                  </a:lnTo>
                  <a:lnTo>
                    <a:pt x="80622" y="524"/>
                  </a:lnTo>
                  <a:lnTo>
                    <a:pt x="806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59"/>
            <p:cNvSpPr/>
            <p:nvPr/>
          </p:nvSpPr>
          <p:spPr>
            <a:xfrm>
              <a:off x="818426" y="3256344"/>
              <a:ext cx="7941301" cy="169950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9"/>
            <p:cNvSpPr/>
            <p:nvPr/>
          </p:nvSpPr>
          <p:spPr>
            <a:xfrm>
              <a:off x="48" y="3694106"/>
              <a:ext cx="5208672" cy="113711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9"/>
            <p:cNvSpPr/>
            <p:nvPr/>
          </p:nvSpPr>
          <p:spPr>
            <a:xfrm>
              <a:off x="1467000" y="1023688"/>
              <a:ext cx="2128301" cy="97223"/>
            </a:xfrm>
            <a:custGeom>
              <a:rect b="b" l="l" r="r" t="t"/>
              <a:pathLst>
                <a:path extrusionOk="0" h="1179" w="47677">
                  <a:moveTo>
                    <a:pt x="0" y="0"/>
                  </a:moveTo>
                  <a:lnTo>
                    <a:pt x="0" y="1178"/>
                  </a:lnTo>
                  <a:lnTo>
                    <a:pt x="47677" y="1178"/>
                  </a:lnTo>
                  <a:lnTo>
                    <a:pt x="47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59"/>
            <p:cNvSpPr/>
            <p:nvPr/>
          </p:nvSpPr>
          <p:spPr>
            <a:xfrm>
              <a:off x="269350" y="4079810"/>
              <a:ext cx="8421363" cy="130189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9"/>
            <p:cNvSpPr/>
            <p:nvPr/>
          </p:nvSpPr>
          <p:spPr>
            <a:xfrm>
              <a:off x="818416" y="1687896"/>
              <a:ext cx="7680693" cy="416632"/>
            </a:xfrm>
            <a:custGeom>
              <a:rect b="b" l="l" r="r" t="t"/>
              <a:pathLst>
                <a:path extrusionOk="0" h="2704" w="170720">
                  <a:moveTo>
                    <a:pt x="0" y="0"/>
                  </a:moveTo>
                  <a:lnTo>
                    <a:pt x="0" y="2703"/>
                  </a:lnTo>
                  <a:lnTo>
                    <a:pt x="170720" y="2703"/>
                  </a:lnTo>
                  <a:lnTo>
                    <a:pt x="170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9"/>
            <p:cNvSpPr/>
            <p:nvPr/>
          </p:nvSpPr>
          <p:spPr>
            <a:xfrm>
              <a:off x="369675" y="3001819"/>
              <a:ext cx="7781369" cy="2633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9"/>
            <p:cNvSpPr/>
            <p:nvPr/>
          </p:nvSpPr>
          <p:spPr>
            <a:xfrm>
              <a:off x="561028" y="3415375"/>
              <a:ext cx="8448312" cy="295371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9"/>
            <p:cNvSpPr/>
            <p:nvPr/>
          </p:nvSpPr>
          <p:spPr>
            <a:xfrm>
              <a:off x="4138350" y="3936820"/>
              <a:ext cx="4403237" cy="162225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9"/>
            <p:cNvSpPr/>
            <p:nvPr/>
          </p:nvSpPr>
          <p:spPr>
            <a:xfrm>
              <a:off x="-61450" y="1638844"/>
              <a:ext cx="6649767" cy="170104"/>
            </a:xfrm>
            <a:custGeom>
              <a:rect b="b" l="l" r="r" t="t"/>
              <a:pathLst>
                <a:path extrusionOk="0" h="1104" w="140446">
                  <a:moveTo>
                    <a:pt x="0" y="1"/>
                  </a:moveTo>
                  <a:lnTo>
                    <a:pt x="0" y="1104"/>
                  </a:lnTo>
                  <a:lnTo>
                    <a:pt x="140445" y="1104"/>
                  </a:lnTo>
                  <a:lnTo>
                    <a:pt x="140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59"/>
          <p:cNvSpPr txBox="1"/>
          <p:nvPr>
            <p:ph type="ctrTitle"/>
          </p:nvPr>
        </p:nvSpPr>
        <p:spPr>
          <a:xfrm>
            <a:off x="1115475" y="1309500"/>
            <a:ext cx="6840300" cy="186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1" name="Google Shape;221;p59"/>
          <p:cNvSpPr txBox="1"/>
          <p:nvPr>
            <p:ph idx="1" type="subTitle"/>
          </p:nvPr>
        </p:nvSpPr>
        <p:spPr>
          <a:xfrm>
            <a:off x="1115475" y="3147925"/>
            <a:ext cx="6840300" cy="60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22" name="Google Shape;222;p59"/>
          <p:cNvGrpSpPr/>
          <p:nvPr/>
        </p:nvGrpSpPr>
        <p:grpSpPr>
          <a:xfrm>
            <a:off x="382925" y="209200"/>
            <a:ext cx="330300" cy="330300"/>
            <a:chOff x="8483050" y="4608575"/>
            <a:chExt cx="330300" cy="330300"/>
          </a:xfrm>
        </p:grpSpPr>
        <p:sp>
          <p:nvSpPr>
            <p:cNvPr id="223" name="Google Shape;223;p59"/>
            <p:cNvSpPr/>
            <p:nvPr/>
          </p:nvSpPr>
          <p:spPr>
            <a:xfrm>
              <a:off x="8483050" y="4608575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4" name="Google Shape;224;p59"/>
            <p:cNvCxnSpPr>
              <a:stCxn id="223" idx="1"/>
              <a:endCxn id="223" idx="5"/>
            </p:cNvCxnSpPr>
            <p:nvPr/>
          </p:nvCxnSpPr>
          <p:spPr>
            <a:xfrm>
              <a:off x="8531421" y="4656946"/>
              <a:ext cx="233700" cy="23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59"/>
            <p:cNvCxnSpPr>
              <a:stCxn id="223" idx="7"/>
              <a:endCxn id="223" idx="3"/>
            </p:cNvCxnSpPr>
            <p:nvPr/>
          </p:nvCxnSpPr>
          <p:spPr>
            <a:xfrm flipH="1">
              <a:off x="8531279" y="4656946"/>
              <a:ext cx="233700" cy="23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6" name="Google Shape;226;p59"/>
          <p:cNvGrpSpPr/>
          <p:nvPr/>
        </p:nvGrpSpPr>
        <p:grpSpPr>
          <a:xfrm rot="-5400000">
            <a:off x="3815759" y="-76227"/>
            <a:ext cx="246878" cy="901153"/>
            <a:chOff x="8534854" y="3053621"/>
            <a:chExt cx="230125" cy="830250"/>
          </a:xfrm>
        </p:grpSpPr>
        <p:cxnSp>
          <p:nvCxnSpPr>
            <p:cNvPr id="227" name="Google Shape;227;p59"/>
            <p:cNvCxnSpPr/>
            <p:nvPr/>
          </p:nvCxnSpPr>
          <p:spPr>
            <a:xfrm flipH="1">
              <a:off x="8536079" y="3633071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59"/>
            <p:cNvCxnSpPr/>
            <p:nvPr/>
          </p:nvCxnSpPr>
          <p:spPr>
            <a:xfrm flipH="1">
              <a:off x="8536079" y="3488790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" name="Google Shape;229;p59"/>
            <p:cNvCxnSpPr/>
            <p:nvPr/>
          </p:nvCxnSpPr>
          <p:spPr>
            <a:xfrm flipH="1">
              <a:off x="8536079" y="3344509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0" name="Google Shape;230;p59"/>
            <p:cNvCxnSpPr/>
            <p:nvPr/>
          </p:nvCxnSpPr>
          <p:spPr>
            <a:xfrm flipH="1">
              <a:off x="8536079" y="3200228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1" name="Google Shape;231;p59"/>
            <p:cNvCxnSpPr/>
            <p:nvPr/>
          </p:nvCxnSpPr>
          <p:spPr>
            <a:xfrm flipH="1">
              <a:off x="8534854" y="3053621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2" name="Google Shape;232;p59"/>
          <p:cNvGrpSpPr/>
          <p:nvPr/>
        </p:nvGrpSpPr>
        <p:grpSpPr>
          <a:xfrm rot="5400000">
            <a:off x="1935918" y="-971783"/>
            <a:ext cx="246883" cy="2692269"/>
            <a:chOff x="8485340" y="3907478"/>
            <a:chExt cx="330366" cy="3614754"/>
          </a:xfrm>
        </p:grpSpPr>
        <p:grpSp>
          <p:nvGrpSpPr>
            <p:cNvPr id="233" name="Google Shape;233;p59"/>
            <p:cNvGrpSpPr/>
            <p:nvPr/>
          </p:nvGrpSpPr>
          <p:grpSpPr>
            <a:xfrm>
              <a:off x="8485340" y="3907478"/>
              <a:ext cx="330366" cy="181736"/>
              <a:chOff x="7238332" y="3402944"/>
              <a:chExt cx="1437000" cy="790500"/>
            </a:xfrm>
          </p:grpSpPr>
          <p:cxnSp>
            <p:nvCxnSpPr>
              <p:cNvPr id="234" name="Google Shape;234;p59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59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36" name="Google Shape;236;p59"/>
            <p:cNvCxnSpPr>
              <a:stCxn id="223" idx="6"/>
            </p:cNvCxnSpPr>
            <p:nvPr/>
          </p:nvCxnSpPr>
          <p:spPr>
            <a:xfrm rot="-5400000">
              <a:off x="6847372" y="5719082"/>
              <a:ext cx="360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7" name="Google Shape;237;p59"/>
          <p:cNvGrpSpPr/>
          <p:nvPr/>
        </p:nvGrpSpPr>
        <p:grpSpPr>
          <a:xfrm>
            <a:off x="4472910" y="260041"/>
            <a:ext cx="228900" cy="228604"/>
            <a:chOff x="8536079" y="1884671"/>
            <a:chExt cx="228900" cy="250800"/>
          </a:xfrm>
        </p:grpSpPr>
        <p:cxnSp>
          <p:nvCxnSpPr>
            <p:cNvPr id="238" name="Google Shape;238;p59"/>
            <p:cNvCxnSpPr/>
            <p:nvPr/>
          </p:nvCxnSpPr>
          <p:spPr>
            <a:xfrm flipH="1">
              <a:off x="8536079" y="1884671"/>
              <a:ext cx="228900" cy="2508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" name="Google Shape;239;p59"/>
            <p:cNvCxnSpPr/>
            <p:nvPr/>
          </p:nvCxnSpPr>
          <p:spPr>
            <a:xfrm>
              <a:off x="8536079" y="1884671"/>
              <a:ext cx="228900" cy="2508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40" name="Google Shape;240;p59"/>
          <p:cNvCxnSpPr/>
          <p:nvPr/>
        </p:nvCxnSpPr>
        <p:spPr>
          <a:xfrm rot="10800000">
            <a:off x="1606325" y="-19550"/>
            <a:ext cx="0" cy="39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1" name="Google Shape;241;p59"/>
          <p:cNvGrpSpPr/>
          <p:nvPr/>
        </p:nvGrpSpPr>
        <p:grpSpPr>
          <a:xfrm>
            <a:off x="5949025" y="4626864"/>
            <a:ext cx="3636350" cy="663525"/>
            <a:chOff x="6332225" y="4608575"/>
            <a:chExt cx="3636350" cy="663525"/>
          </a:xfrm>
        </p:grpSpPr>
        <p:sp>
          <p:nvSpPr>
            <p:cNvPr id="242" name="Google Shape;242;p59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3" name="Google Shape;243;p59"/>
            <p:cNvGrpSpPr/>
            <p:nvPr/>
          </p:nvGrpSpPr>
          <p:grpSpPr>
            <a:xfrm rot="10800000">
              <a:off x="8406449" y="4683926"/>
              <a:ext cx="246926" cy="179894"/>
              <a:chOff x="4602071" y="4683769"/>
              <a:chExt cx="207710" cy="179912"/>
            </a:xfrm>
          </p:grpSpPr>
          <p:grpSp>
            <p:nvGrpSpPr>
              <p:cNvPr id="244" name="Google Shape;244;p59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245" name="Google Shape;245;p59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6" name="Google Shape;246;p59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47" name="Google Shape;247;p59"/>
              <p:cNvCxnSpPr>
                <a:endCxn id="242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48" name="Google Shape;248;p59"/>
            <p:cNvCxnSpPr>
              <a:stCxn id="242" idx="2"/>
            </p:cNvCxnSpPr>
            <p:nvPr/>
          </p:nvCxnSpPr>
          <p:spPr>
            <a:xfrm>
              <a:off x="8653375" y="4773725"/>
              <a:ext cx="1315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59"/>
            <p:cNvCxnSpPr>
              <a:stCxn id="250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0" name="Google Shape;250;p59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59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9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3" name="Google Shape;253;p59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68"/>
          <p:cNvSpPr txBox="1"/>
          <p:nvPr>
            <p:ph idx="1" type="subTitle"/>
          </p:nvPr>
        </p:nvSpPr>
        <p:spPr>
          <a:xfrm>
            <a:off x="937625" y="3318311"/>
            <a:ext cx="2175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3" name="Google Shape;1663;p68"/>
          <p:cNvSpPr txBox="1"/>
          <p:nvPr>
            <p:ph idx="2" type="subTitle"/>
          </p:nvPr>
        </p:nvSpPr>
        <p:spPr>
          <a:xfrm>
            <a:off x="3481831" y="3318311"/>
            <a:ext cx="2175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4" name="Google Shape;1664;p68"/>
          <p:cNvSpPr txBox="1"/>
          <p:nvPr>
            <p:ph idx="3" type="subTitle"/>
          </p:nvPr>
        </p:nvSpPr>
        <p:spPr>
          <a:xfrm>
            <a:off x="6026037" y="3318311"/>
            <a:ext cx="2175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5" name="Google Shape;1665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66" name="Google Shape;1666;p68"/>
          <p:cNvSpPr txBox="1"/>
          <p:nvPr>
            <p:ph idx="4" type="subTitle"/>
          </p:nvPr>
        </p:nvSpPr>
        <p:spPr>
          <a:xfrm>
            <a:off x="937625" y="2870675"/>
            <a:ext cx="21753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7" name="Google Shape;1667;p68"/>
          <p:cNvSpPr txBox="1"/>
          <p:nvPr>
            <p:ph idx="5" type="subTitle"/>
          </p:nvPr>
        </p:nvSpPr>
        <p:spPr>
          <a:xfrm>
            <a:off x="3481831" y="2870675"/>
            <a:ext cx="21753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8" name="Google Shape;1668;p68"/>
          <p:cNvSpPr txBox="1"/>
          <p:nvPr>
            <p:ph idx="6" type="subTitle"/>
          </p:nvPr>
        </p:nvSpPr>
        <p:spPr>
          <a:xfrm>
            <a:off x="6026037" y="2870675"/>
            <a:ext cx="21753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669" name="Google Shape;1669;p68"/>
          <p:cNvGrpSpPr/>
          <p:nvPr/>
        </p:nvGrpSpPr>
        <p:grpSpPr>
          <a:xfrm flipH="1">
            <a:off x="6620820" y="4626864"/>
            <a:ext cx="2811910" cy="723433"/>
            <a:chOff x="-5" y="4626864"/>
            <a:chExt cx="2811910" cy="723433"/>
          </a:xfrm>
        </p:grpSpPr>
        <p:sp>
          <p:nvSpPr>
            <p:cNvPr id="1670" name="Google Shape;1670;p68"/>
            <p:cNvSpPr/>
            <p:nvPr/>
          </p:nvSpPr>
          <p:spPr>
            <a:xfrm rot="5400000">
              <a:off x="752978" y="4626864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71" name="Google Shape;1671;p68"/>
            <p:cNvCxnSpPr>
              <a:stCxn id="1670" idx="1"/>
              <a:endCxn id="1670" idx="5"/>
            </p:cNvCxnSpPr>
            <p:nvPr/>
          </p:nvCxnSpPr>
          <p:spPr>
            <a:xfrm flipH="1">
              <a:off x="801207" y="4675235"/>
              <a:ext cx="233700" cy="23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2" name="Google Shape;1672;p68"/>
            <p:cNvCxnSpPr>
              <a:stCxn id="1670" idx="7"/>
              <a:endCxn id="1670" idx="3"/>
            </p:cNvCxnSpPr>
            <p:nvPr/>
          </p:nvCxnSpPr>
          <p:spPr>
            <a:xfrm rot="10800000">
              <a:off x="801207" y="4675093"/>
              <a:ext cx="233700" cy="23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73" name="Google Shape;1673;p68"/>
            <p:cNvGrpSpPr/>
            <p:nvPr/>
          </p:nvGrpSpPr>
          <p:grpSpPr>
            <a:xfrm rot="5400000">
              <a:off x="2237889" y="4348031"/>
              <a:ext cx="246878" cy="901153"/>
              <a:chOff x="8534854" y="3053621"/>
              <a:chExt cx="230125" cy="830250"/>
            </a:xfrm>
          </p:grpSpPr>
          <p:cxnSp>
            <p:nvCxnSpPr>
              <p:cNvPr id="1674" name="Google Shape;1674;p68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5" name="Google Shape;1675;p68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6" name="Google Shape;1676;p68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7" name="Google Shape;1677;p68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8" name="Google Shape;1678;p68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679" name="Google Shape;1679;p68"/>
            <p:cNvCxnSpPr/>
            <p:nvPr/>
          </p:nvCxnSpPr>
          <p:spPr>
            <a:xfrm rot="5400000">
              <a:off x="1214903" y="5074447"/>
              <a:ext cx="551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80" name="Google Shape;1680;p68"/>
            <p:cNvGrpSpPr/>
            <p:nvPr/>
          </p:nvGrpSpPr>
          <p:grpSpPr>
            <a:xfrm rot="5400000">
              <a:off x="253049" y="4422112"/>
              <a:ext cx="246883" cy="752991"/>
              <a:chOff x="8485340" y="3907478"/>
              <a:chExt cx="330366" cy="1010997"/>
            </a:xfrm>
          </p:grpSpPr>
          <p:grpSp>
            <p:nvGrpSpPr>
              <p:cNvPr id="1681" name="Google Shape;1681;p68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1682" name="Google Shape;1682;p68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83" name="Google Shape;1683;p68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684" name="Google Shape;1684;p68"/>
              <p:cNvCxnSpPr/>
              <p:nvPr/>
            </p:nvCxnSpPr>
            <p:spPr>
              <a:xfrm rot="10800000">
                <a:off x="8650523" y="3915875"/>
                <a:ext cx="0" cy="10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685" name="Google Shape;1685;p68"/>
            <p:cNvCxnSpPr>
              <a:stCxn id="1670" idx="0"/>
            </p:cNvCxnSpPr>
            <p:nvPr/>
          </p:nvCxnSpPr>
          <p:spPr>
            <a:xfrm>
              <a:off x="1083278" y="4792014"/>
              <a:ext cx="95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86" name="Google Shape;1686;p68"/>
          <p:cNvGrpSpPr/>
          <p:nvPr/>
        </p:nvGrpSpPr>
        <p:grpSpPr>
          <a:xfrm flipH="1" rot="10800000">
            <a:off x="6463165" y="-173338"/>
            <a:ext cx="3127197" cy="530208"/>
            <a:chOff x="4236555" y="4696369"/>
            <a:chExt cx="4932489" cy="530208"/>
          </a:xfrm>
        </p:grpSpPr>
        <p:sp>
          <p:nvSpPr>
            <p:cNvPr id="1687" name="Google Shape;1687;p68"/>
            <p:cNvSpPr/>
            <p:nvPr/>
          </p:nvSpPr>
          <p:spPr>
            <a:xfrm>
              <a:off x="4905200" y="4929161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68"/>
            <p:cNvSpPr/>
            <p:nvPr/>
          </p:nvSpPr>
          <p:spPr>
            <a:xfrm>
              <a:off x="8072313" y="4931644"/>
              <a:ext cx="1096731" cy="104554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68"/>
            <p:cNvSpPr/>
            <p:nvPr/>
          </p:nvSpPr>
          <p:spPr>
            <a:xfrm>
              <a:off x="7671523" y="4771722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68"/>
            <p:cNvSpPr/>
            <p:nvPr/>
          </p:nvSpPr>
          <p:spPr>
            <a:xfrm>
              <a:off x="6965875" y="50362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68"/>
            <p:cNvSpPr/>
            <p:nvPr/>
          </p:nvSpPr>
          <p:spPr>
            <a:xfrm>
              <a:off x="5290387" y="5004974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68"/>
            <p:cNvSpPr/>
            <p:nvPr/>
          </p:nvSpPr>
          <p:spPr>
            <a:xfrm>
              <a:off x="6518175" y="4835750"/>
              <a:ext cx="1978283" cy="109531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68"/>
            <p:cNvSpPr/>
            <p:nvPr/>
          </p:nvSpPr>
          <p:spPr>
            <a:xfrm>
              <a:off x="4236555" y="4769229"/>
              <a:ext cx="1297248" cy="7328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68"/>
            <p:cNvSpPr/>
            <p:nvPr/>
          </p:nvSpPr>
          <p:spPr>
            <a:xfrm>
              <a:off x="7160413" y="4931628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68"/>
            <p:cNvSpPr/>
            <p:nvPr/>
          </p:nvSpPr>
          <p:spPr>
            <a:xfrm>
              <a:off x="5149050" y="4696369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6" name="Google Shape;1696;p68"/>
          <p:cNvGrpSpPr/>
          <p:nvPr/>
        </p:nvGrpSpPr>
        <p:grpSpPr>
          <a:xfrm>
            <a:off x="-503616" y="4732747"/>
            <a:ext cx="4215397" cy="1014842"/>
            <a:chOff x="2172833" y="1371669"/>
            <a:chExt cx="6637375" cy="1597925"/>
          </a:xfrm>
        </p:grpSpPr>
        <p:sp>
          <p:nvSpPr>
            <p:cNvPr id="1697" name="Google Shape;1697;p68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68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68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68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68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68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68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68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68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68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68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68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68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68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68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68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68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68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68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68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68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68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68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68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68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68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68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68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68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68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68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68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68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68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68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68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68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68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68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68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68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68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68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68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68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68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68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68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68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68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68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68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68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68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68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68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68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68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68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68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68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68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68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68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68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68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68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68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68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68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68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68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68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68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68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68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68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68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68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68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68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68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68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68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68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68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68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68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68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68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7" name="Google Shape;1787;p68"/>
          <p:cNvGrpSpPr/>
          <p:nvPr/>
        </p:nvGrpSpPr>
        <p:grpSpPr>
          <a:xfrm>
            <a:off x="-11175" y="-1683309"/>
            <a:ext cx="719663" cy="4445611"/>
            <a:chOff x="-11175" y="-1683309"/>
            <a:chExt cx="719663" cy="4445611"/>
          </a:xfrm>
        </p:grpSpPr>
        <p:cxnSp>
          <p:nvCxnSpPr>
            <p:cNvPr id="1788" name="Google Shape;1788;p68"/>
            <p:cNvCxnSpPr/>
            <p:nvPr/>
          </p:nvCxnSpPr>
          <p:spPr>
            <a:xfrm rot="-5400000">
              <a:off x="-814462" y="-325509"/>
              <a:ext cx="271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89" name="Google Shape;1789;p68"/>
            <p:cNvSpPr/>
            <p:nvPr/>
          </p:nvSpPr>
          <p:spPr>
            <a:xfrm rot="5400000">
              <a:off x="378188" y="805041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90" name="Google Shape;1790;p68"/>
            <p:cNvGrpSpPr/>
            <p:nvPr/>
          </p:nvGrpSpPr>
          <p:grpSpPr>
            <a:xfrm rot="10800000">
              <a:off x="453282" y="934529"/>
              <a:ext cx="179912" cy="117310"/>
              <a:chOff x="7238332" y="3402944"/>
              <a:chExt cx="1437000" cy="790500"/>
            </a:xfrm>
          </p:grpSpPr>
          <p:cxnSp>
            <p:nvCxnSpPr>
              <p:cNvPr id="1791" name="Google Shape;1791;p68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2" name="Google Shape;1792;p68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793" name="Google Shape;1793;p68"/>
            <p:cNvGrpSpPr/>
            <p:nvPr/>
          </p:nvGrpSpPr>
          <p:grpSpPr>
            <a:xfrm flipH="1" rot="10800000">
              <a:off x="419899" y="1169579"/>
              <a:ext cx="246878" cy="901153"/>
              <a:chOff x="8534854" y="3053621"/>
              <a:chExt cx="230125" cy="830250"/>
            </a:xfrm>
          </p:grpSpPr>
          <p:cxnSp>
            <p:nvCxnSpPr>
              <p:cNvPr id="1794" name="Google Shape;1794;p68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5" name="Google Shape;1795;p68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6" name="Google Shape;1796;p68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7" name="Google Shape;1797;p68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8" name="Google Shape;1798;p68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799" name="Google Shape;1799;p68"/>
            <p:cNvCxnSpPr/>
            <p:nvPr/>
          </p:nvCxnSpPr>
          <p:spPr>
            <a:xfrm rot="5400000">
              <a:off x="181838" y="2306116"/>
              <a:ext cx="723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800" name="Google Shape;1800;p68"/>
            <p:cNvGrpSpPr/>
            <p:nvPr/>
          </p:nvGrpSpPr>
          <p:grpSpPr>
            <a:xfrm rot="10800000">
              <a:off x="428886" y="2533698"/>
              <a:ext cx="228900" cy="228604"/>
              <a:chOff x="8536079" y="1884671"/>
              <a:chExt cx="228900" cy="250800"/>
            </a:xfrm>
          </p:grpSpPr>
          <p:cxnSp>
            <p:nvCxnSpPr>
              <p:cNvPr id="1801" name="Google Shape;1801;p68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02" name="Google Shape;1802;p68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803" name="Google Shape;1803;p68"/>
            <p:cNvCxnSpPr/>
            <p:nvPr/>
          </p:nvCxnSpPr>
          <p:spPr>
            <a:xfrm rot="10800000">
              <a:off x="-11175" y="539500"/>
              <a:ext cx="551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06" name="Google Shape;1806;p69"/>
          <p:cNvSpPr txBox="1"/>
          <p:nvPr>
            <p:ph idx="1" type="subTitle"/>
          </p:nvPr>
        </p:nvSpPr>
        <p:spPr>
          <a:xfrm>
            <a:off x="1101175" y="2187325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7" name="Google Shape;1807;p69"/>
          <p:cNvSpPr txBox="1"/>
          <p:nvPr>
            <p:ph idx="2" type="subTitle"/>
          </p:nvPr>
        </p:nvSpPr>
        <p:spPr>
          <a:xfrm>
            <a:off x="3578947" y="2187325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8" name="Google Shape;1808;p69"/>
          <p:cNvSpPr txBox="1"/>
          <p:nvPr>
            <p:ph idx="3" type="subTitle"/>
          </p:nvPr>
        </p:nvSpPr>
        <p:spPr>
          <a:xfrm>
            <a:off x="1101175" y="3925525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9" name="Google Shape;1809;p69"/>
          <p:cNvSpPr txBox="1"/>
          <p:nvPr>
            <p:ph idx="4" type="subTitle"/>
          </p:nvPr>
        </p:nvSpPr>
        <p:spPr>
          <a:xfrm>
            <a:off x="3578947" y="3925525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0" name="Google Shape;1810;p69"/>
          <p:cNvSpPr txBox="1"/>
          <p:nvPr>
            <p:ph idx="5" type="subTitle"/>
          </p:nvPr>
        </p:nvSpPr>
        <p:spPr>
          <a:xfrm>
            <a:off x="6056725" y="2187325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1" name="Google Shape;1811;p69"/>
          <p:cNvSpPr txBox="1"/>
          <p:nvPr>
            <p:ph idx="6" type="subTitle"/>
          </p:nvPr>
        </p:nvSpPr>
        <p:spPr>
          <a:xfrm>
            <a:off x="6056725" y="3925525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2" name="Google Shape;1812;p69"/>
          <p:cNvSpPr txBox="1"/>
          <p:nvPr>
            <p:ph idx="7" type="subTitle"/>
          </p:nvPr>
        </p:nvSpPr>
        <p:spPr>
          <a:xfrm>
            <a:off x="1101175" y="1730122"/>
            <a:ext cx="19860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3" name="Google Shape;1813;p69"/>
          <p:cNvSpPr txBox="1"/>
          <p:nvPr>
            <p:ph idx="8" type="subTitle"/>
          </p:nvPr>
        </p:nvSpPr>
        <p:spPr>
          <a:xfrm>
            <a:off x="3578947" y="1730122"/>
            <a:ext cx="19860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4" name="Google Shape;1814;p69"/>
          <p:cNvSpPr txBox="1"/>
          <p:nvPr>
            <p:ph idx="9" type="subTitle"/>
          </p:nvPr>
        </p:nvSpPr>
        <p:spPr>
          <a:xfrm>
            <a:off x="1101175" y="3485972"/>
            <a:ext cx="19860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5" name="Google Shape;1815;p69"/>
          <p:cNvSpPr txBox="1"/>
          <p:nvPr>
            <p:ph idx="13" type="subTitle"/>
          </p:nvPr>
        </p:nvSpPr>
        <p:spPr>
          <a:xfrm>
            <a:off x="3578947" y="3485972"/>
            <a:ext cx="19860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6" name="Google Shape;1816;p69"/>
          <p:cNvSpPr txBox="1"/>
          <p:nvPr>
            <p:ph idx="14" type="subTitle"/>
          </p:nvPr>
        </p:nvSpPr>
        <p:spPr>
          <a:xfrm>
            <a:off x="6056725" y="1730122"/>
            <a:ext cx="19860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7" name="Google Shape;1817;p69"/>
          <p:cNvSpPr txBox="1"/>
          <p:nvPr>
            <p:ph idx="15" type="subTitle"/>
          </p:nvPr>
        </p:nvSpPr>
        <p:spPr>
          <a:xfrm>
            <a:off x="6056725" y="3485972"/>
            <a:ext cx="19860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818" name="Google Shape;1818;p69"/>
          <p:cNvGrpSpPr/>
          <p:nvPr/>
        </p:nvGrpSpPr>
        <p:grpSpPr>
          <a:xfrm flipH="1">
            <a:off x="-1419482" y="-37019"/>
            <a:ext cx="4932489" cy="530208"/>
            <a:chOff x="4236555" y="4696369"/>
            <a:chExt cx="4932489" cy="530208"/>
          </a:xfrm>
        </p:grpSpPr>
        <p:sp>
          <p:nvSpPr>
            <p:cNvPr id="1819" name="Google Shape;1819;p69"/>
            <p:cNvSpPr/>
            <p:nvPr/>
          </p:nvSpPr>
          <p:spPr>
            <a:xfrm>
              <a:off x="4905200" y="4929161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69"/>
            <p:cNvSpPr/>
            <p:nvPr/>
          </p:nvSpPr>
          <p:spPr>
            <a:xfrm>
              <a:off x="8072313" y="4931644"/>
              <a:ext cx="1096731" cy="104554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69"/>
            <p:cNvSpPr/>
            <p:nvPr/>
          </p:nvSpPr>
          <p:spPr>
            <a:xfrm>
              <a:off x="7671523" y="4771722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69"/>
            <p:cNvSpPr/>
            <p:nvPr/>
          </p:nvSpPr>
          <p:spPr>
            <a:xfrm>
              <a:off x="6965875" y="50362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69"/>
            <p:cNvSpPr/>
            <p:nvPr/>
          </p:nvSpPr>
          <p:spPr>
            <a:xfrm>
              <a:off x="5290387" y="5004974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69"/>
            <p:cNvSpPr/>
            <p:nvPr/>
          </p:nvSpPr>
          <p:spPr>
            <a:xfrm>
              <a:off x="6518175" y="4835750"/>
              <a:ext cx="1978283" cy="109531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69"/>
            <p:cNvSpPr/>
            <p:nvPr/>
          </p:nvSpPr>
          <p:spPr>
            <a:xfrm>
              <a:off x="4236555" y="4769229"/>
              <a:ext cx="1297248" cy="7328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69"/>
            <p:cNvSpPr/>
            <p:nvPr/>
          </p:nvSpPr>
          <p:spPr>
            <a:xfrm>
              <a:off x="7160413" y="4931628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69"/>
            <p:cNvSpPr/>
            <p:nvPr/>
          </p:nvSpPr>
          <p:spPr>
            <a:xfrm>
              <a:off x="5149050" y="4696369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8" name="Google Shape;1828;p69"/>
          <p:cNvGrpSpPr/>
          <p:nvPr/>
        </p:nvGrpSpPr>
        <p:grpSpPr>
          <a:xfrm>
            <a:off x="5131159" y="4757747"/>
            <a:ext cx="4215397" cy="1014842"/>
            <a:chOff x="2172833" y="1371669"/>
            <a:chExt cx="6637375" cy="1597925"/>
          </a:xfrm>
        </p:grpSpPr>
        <p:sp>
          <p:nvSpPr>
            <p:cNvPr id="1829" name="Google Shape;1829;p69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69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69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69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69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69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69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69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69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69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69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69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69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69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69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69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69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69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69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69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69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69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69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69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69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69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69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69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69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69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69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69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69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69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69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69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69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69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69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69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69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69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69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69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69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69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69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69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69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69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69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69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69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69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69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69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69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69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69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69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69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69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69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69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69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69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69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69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69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69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69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69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69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69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69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69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69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69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69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69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69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69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69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69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69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69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69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69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69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69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9" name="Google Shape;1919;p69"/>
          <p:cNvGrpSpPr/>
          <p:nvPr/>
        </p:nvGrpSpPr>
        <p:grpSpPr>
          <a:xfrm rot="-5400000">
            <a:off x="7328063" y="714796"/>
            <a:ext cx="1705050" cy="1877475"/>
            <a:chOff x="3551975" y="3394625"/>
            <a:chExt cx="1705050" cy="1877475"/>
          </a:xfrm>
        </p:grpSpPr>
        <p:grpSp>
          <p:nvGrpSpPr>
            <p:cNvPr id="1920" name="Google Shape;1920;p69"/>
            <p:cNvGrpSpPr/>
            <p:nvPr/>
          </p:nvGrpSpPr>
          <p:grpSpPr>
            <a:xfrm>
              <a:off x="3551975" y="4608575"/>
              <a:ext cx="330300" cy="363430"/>
              <a:chOff x="5467925" y="4608575"/>
              <a:chExt cx="330300" cy="363430"/>
            </a:xfrm>
          </p:grpSpPr>
          <p:sp>
            <p:nvSpPr>
              <p:cNvPr id="1921" name="Google Shape;1921;p69"/>
              <p:cNvSpPr/>
              <p:nvPr/>
            </p:nvSpPr>
            <p:spPr>
              <a:xfrm rot="10800000">
                <a:off x="5467925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22" name="Google Shape;1922;p69"/>
              <p:cNvGrpSpPr/>
              <p:nvPr/>
            </p:nvGrpSpPr>
            <p:grpSpPr>
              <a:xfrm rot="10800000">
                <a:off x="5551299" y="4683926"/>
                <a:ext cx="246926" cy="288079"/>
                <a:chOff x="4602071" y="4575573"/>
                <a:chExt cx="207710" cy="288108"/>
              </a:xfrm>
            </p:grpSpPr>
            <p:grpSp>
              <p:nvGrpSpPr>
                <p:cNvPr id="1923" name="Google Shape;1923;p69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1924" name="Google Shape;1924;p69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925" name="Google Shape;1925;p69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1926" name="Google Shape;1926;p69"/>
                <p:cNvCxnSpPr>
                  <a:endCxn id="1921" idx="2"/>
                </p:cNvCxnSpPr>
                <p:nvPr/>
              </p:nvCxnSpPr>
              <p:spPr>
                <a:xfrm rot="5400000">
                  <a:off x="4502921" y="4674723"/>
                  <a:ext cx="198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927" name="Google Shape;1927;p69"/>
            <p:cNvCxnSpPr>
              <a:stCxn id="1928" idx="6"/>
            </p:cNvCxnSpPr>
            <p:nvPr/>
          </p:nvCxnSpPr>
          <p:spPr>
            <a:xfrm rot="-5400000">
              <a:off x="4014350" y="4084175"/>
              <a:ext cx="13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28" name="Google Shape;1928;p69"/>
            <p:cNvSpPr/>
            <p:nvPr/>
          </p:nvSpPr>
          <p:spPr>
            <a:xfrm>
              <a:off x="4586600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69"/>
            <p:cNvSpPr/>
            <p:nvPr/>
          </p:nvSpPr>
          <p:spPr>
            <a:xfrm>
              <a:off x="4339900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69"/>
            <p:cNvSpPr/>
            <p:nvPr/>
          </p:nvSpPr>
          <p:spPr>
            <a:xfrm>
              <a:off x="4093200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31" name="Google Shape;1931;p69"/>
            <p:cNvCxnSpPr/>
            <p:nvPr/>
          </p:nvCxnSpPr>
          <p:spPr>
            <a:xfrm>
              <a:off x="5257025" y="4784900"/>
              <a:ext cx="0" cy="48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2" name="Google Shape;1932;p69"/>
            <p:cNvCxnSpPr>
              <a:endCxn id="1930" idx="2"/>
            </p:cNvCxnSpPr>
            <p:nvPr/>
          </p:nvCxnSpPr>
          <p:spPr>
            <a:xfrm rot="-5400000">
              <a:off x="3996600" y="4870325"/>
              <a:ext cx="19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33" name="Google Shape;1933;p69"/>
          <p:cNvGrpSpPr/>
          <p:nvPr/>
        </p:nvGrpSpPr>
        <p:grpSpPr>
          <a:xfrm>
            <a:off x="-50592" y="4641683"/>
            <a:ext cx="3690232" cy="716850"/>
            <a:chOff x="-50592" y="3685783"/>
            <a:chExt cx="3690232" cy="716850"/>
          </a:xfrm>
        </p:grpSpPr>
        <p:sp>
          <p:nvSpPr>
            <p:cNvPr id="1934" name="Google Shape;1934;p69"/>
            <p:cNvSpPr/>
            <p:nvPr/>
          </p:nvSpPr>
          <p:spPr>
            <a:xfrm rot="5400000">
              <a:off x="364008" y="3685783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35" name="Google Shape;1935;p69"/>
            <p:cNvCxnSpPr>
              <a:stCxn id="1934" idx="1"/>
              <a:endCxn id="1934" idx="5"/>
            </p:cNvCxnSpPr>
            <p:nvPr/>
          </p:nvCxnSpPr>
          <p:spPr>
            <a:xfrm flipH="1">
              <a:off x="412237" y="3734154"/>
              <a:ext cx="233700" cy="23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6" name="Google Shape;1936;p69"/>
            <p:cNvCxnSpPr>
              <a:stCxn id="1934" idx="7"/>
              <a:endCxn id="1934" idx="3"/>
            </p:cNvCxnSpPr>
            <p:nvPr/>
          </p:nvCxnSpPr>
          <p:spPr>
            <a:xfrm rot="10800000">
              <a:off x="412237" y="3734012"/>
              <a:ext cx="233700" cy="23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7" name="Google Shape;1937;p69"/>
            <p:cNvCxnSpPr/>
            <p:nvPr/>
          </p:nvCxnSpPr>
          <p:spPr>
            <a:xfrm rot="5400000">
              <a:off x="1744858" y="4126783"/>
              <a:ext cx="551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938" name="Google Shape;1938;p69"/>
            <p:cNvGrpSpPr/>
            <p:nvPr/>
          </p:nvGrpSpPr>
          <p:grpSpPr>
            <a:xfrm rot="5400000">
              <a:off x="3448535" y="3783145"/>
              <a:ext cx="246877" cy="135334"/>
              <a:chOff x="7238332" y="3402944"/>
              <a:chExt cx="1437000" cy="790500"/>
            </a:xfrm>
          </p:grpSpPr>
          <p:cxnSp>
            <p:nvCxnSpPr>
              <p:cNvPr id="1939" name="Google Shape;1939;p69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40" name="Google Shape;1940;p69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941" name="Google Shape;1941;p69"/>
            <p:cNvCxnSpPr/>
            <p:nvPr/>
          </p:nvCxnSpPr>
          <p:spPr>
            <a:xfrm>
              <a:off x="694308" y="3850920"/>
              <a:ext cx="293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2" name="Google Shape;1942;p69"/>
            <p:cNvCxnSpPr>
              <a:stCxn id="1934" idx="4"/>
            </p:cNvCxnSpPr>
            <p:nvPr/>
          </p:nvCxnSpPr>
          <p:spPr>
            <a:xfrm rot="10800000">
              <a:off x="-50592" y="3850933"/>
              <a:ext cx="41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4" name="Google Shape;1944;p70"/>
          <p:cNvGrpSpPr/>
          <p:nvPr/>
        </p:nvGrpSpPr>
        <p:grpSpPr>
          <a:xfrm flipH="1">
            <a:off x="367450" y="4626864"/>
            <a:ext cx="2321150" cy="663525"/>
            <a:chOff x="6332225" y="4608575"/>
            <a:chExt cx="2321150" cy="663525"/>
          </a:xfrm>
        </p:grpSpPr>
        <p:sp>
          <p:nvSpPr>
            <p:cNvPr id="1945" name="Google Shape;1945;p70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46" name="Google Shape;1946;p70"/>
            <p:cNvGrpSpPr/>
            <p:nvPr/>
          </p:nvGrpSpPr>
          <p:grpSpPr>
            <a:xfrm rot="10800000">
              <a:off x="8406449" y="4683926"/>
              <a:ext cx="246926" cy="179894"/>
              <a:chOff x="4602071" y="4683769"/>
              <a:chExt cx="207710" cy="179912"/>
            </a:xfrm>
          </p:grpSpPr>
          <p:grpSp>
            <p:nvGrpSpPr>
              <p:cNvPr id="1947" name="Google Shape;1947;p70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1948" name="Google Shape;1948;p70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949" name="Google Shape;1949;p70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950" name="Google Shape;1950;p70"/>
              <p:cNvCxnSpPr>
                <a:endCxn id="1945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951" name="Google Shape;1951;p70"/>
            <p:cNvCxnSpPr>
              <a:stCxn id="1945" idx="2"/>
              <a:endCxn id="1952" idx="6"/>
            </p:cNvCxnSpPr>
            <p:nvPr/>
          </p:nvCxnSpPr>
          <p:spPr>
            <a:xfrm rot="10800000">
              <a:off x="6942775" y="4773725"/>
              <a:ext cx="1710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52" name="Google Shape;1952;p70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70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70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55" name="Google Shape;1955;p70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56" name="Google Shape;1956;p70"/>
          <p:cNvGrpSpPr/>
          <p:nvPr/>
        </p:nvGrpSpPr>
        <p:grpSpPr>
          <a:xfrm>
            <a:off x="5470384" y="4781622"/>
            <a:ext cx="4215397" cy="1014842"/>
            <a:chOff x="2172833" y="1371669"/>
            <a:chExt cx="6637375" cy="1597925"/>
          </a:xfrm>
        </p:grpSpPr>
        <p:sp>
          <p:nvSpPr>
            <p:cNvPr id="1957" name="Google Shape;1957;p70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70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70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70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70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70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70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70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70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70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70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70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70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70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70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70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70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70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70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70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70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70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70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70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70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70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70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70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70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70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70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70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70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70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70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70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70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70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70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70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70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70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70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70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70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70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70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70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70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70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70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70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70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70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70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70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70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70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70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70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70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70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70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70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70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70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70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70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70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70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70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70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70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70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70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70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70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70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70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70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70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70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70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70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70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70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70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70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70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70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7" name="Google Shape;2047;p70"/>
          <p:cNvGrpSpPr/>
          <p:nvPr/>
        </p:nvGrpSpPr>
        <p:grpSpPr>
          <a:xfrm>
            <a:off x="-714445" y="-58176"/>
            <a:ext cx="3878601" cy="503206"/>
            <a:chOff x="-938188" y="-110700"/>
            <a:chExt cx="5124324" cy="503206"/>
          </a:xfrm>
        </p:grpSpPr>
        <p:sp>
          <p:nvSpPr>
            <p:cNvPr id="2048" name="Google Shape;2048;p70"/>
            <p:cNvSpPr/>
            <p:nvPr/>
          </p:nvSpPr>
          <p:spPr>
            <a:xfrm>
              <a:off x="378775" y="232786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70"/>
            <p:cNvSpPr/>
            <p:nvPr/>
          </p:nvSpPr>
          <p:spPr>
            <a:xfrm>
              <a:off x="573267" y="235275"/>
              <a:ext cx="404438" cy="104550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70"/>
            <p:cNvSpPr/>
            <p:nvPr/>
          </p:nvSpPr>
          <p:spPr>
            <a:xfrm>
              <a:off x="1117431" y="75351"/>
              <a:ext cx="1156926" cy="70799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70"/>
            <p:cNvSpPr/>
            <p:nvPr/>
          </p:nvSpPr>
          <p:spPr>
            <a:xfrm>
              <a:off x="1335525" y="-1107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70"/>
            <p:cNvSpPr/>
            <p:nvPr/>
          </p:nvSpPr>
          <p:spPr>
            <a:xfrm>
              <a:off x="-938188" y="308599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70"/>
            <p:cNvSpPr/>
            <p:nvPr/>
          </p:nvSpPr>
          <p:spPr>
            <a:xfrm>
              <a:off x="1577375" y="139375"/>
              <a:ext cx="2608761" cy="109525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70"/>
            <p:cNvSpPr/>
            <p:nvPr/>
          </p:nvSpPr>
          <p:spPr>
            <a:xfrm>
              <a:off x="0" y="-85749"/>
              <a:ext cx="1297248" cy="25542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70"/>
            <p:cNvSpPr/>
            <p:nvPr/>
          </p:nvSpPr>
          <p:spPr>
            <a:xfrm>
              <a:off x="2411988" y="235253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70"/>
            <p:cNvSpPr/>
            <p:nvPr/>
          </p:nvSpPr>
          <p:spPr>
            <a:xfrm>
              <a:off x="912500" y="-6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7" name="Google Shape;2057;p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58" name="Google Shape;2058;p70"/>
          <p:cNvGrpSpPr/>
          <p:nvPr/>
        </p:nvGrpSpPr>
        <p:grpSpPr>
          <a:xfrm>
            <a:off x="8461475" y="539491"/>
            <a:ext cx="1195050" cy="2367259"/>
            <a:chOff x="8461475" y="539491"/>
            <a:chExt cx="1195050" cy="2367259"/>
          </a:xfrm>
        </p:grpSpPr>
        <p:grpSp>
          <p:nvGrpSpPr>
            <p:cNvPr id="2059" name="Google Shape;2059;p70"/>
            <p:cNvGrpSpPr/>
            <p:nvPr/>
          </p:nvGrpSpPr>
          <p:grpSpPr>
            <a:xfrm>
              <a:off x="8461475" y="539491"/>
              <a:ext cx="330300" cy="2367259"/>
              <a:chOff x="6498025" y="1388116"/>
              <a:chExt cx="330300" cy="2367259"/>
            </a:xfrm>
          </p:grpSpPr>
          <p:grpSp>
            <p:nvGrpSpPr>
              <p:cNvPr id="2060" name="Google Shape;2060;p70"/>
              <p:cNvGrpSpPr/>
              <p:nvPr/>
            </p:nvGrpSpPr>
            <p:grpSpPr>
              <a:xfrm>
                <a:off x="6539742" y="1696448"/>
                <a:ext cx="246878" cy="901153"/>
                <a:chOff x="8534854" y="3053621"/>
                <a:chExt cx="230125" cy="830250"/>
              </a:xfrm>
            </p:grpSpPr>
            <p:cxnSp>
              <p:nvCxnSpPr>
                <p:cNvPr id="2061" name="Google Shape;2061;p70"/>
                <p:cNvCxnSpPr/>
                <p:nvPr/>
              </p:nvCxnSpPr>
              <p:spPr>
                <a:xfrm flipH="1">
                  <a:off x="8536079" y="3633071"/>
                  <a:ext cx="228900" cy="250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62" name="Google Shape;2062;p70"/>
                <p:cNvCxnSpPr/>
                <p:nvPr/>
              </p:nvCxnSpPr>
              <p:spPr>
                <a:xfrm flipH="1">
                  <a:off x="8536079" y="3488790"/>
                  <a:ext cx="228900" cy="250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63" name="Google Shape;2063;p70"/>
                <p:cNvCxnSpPr/>
                <p:nvPr/>
              </p:nvCxnSpPr>
              <p:spPr>
                <a:xfrm flipH="1">
                  <a:off x="8536079" y="3344509"/>
                  <a:ext cx="228900" cy="250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64" name="Google Shape;2064;p70"/>
                <p:cNvCxnSpPr/>
                <p:nvPr/>
              </p:nvCxnSpPr>
              <p:spPr>
                <a:xfrm flipH="1">
                  <a:off x="8536079" y="3200228"/>
                  <a:ext cx="228900" cy="250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65" name="Google Shape;2065;p70"/>
                <p:cNvCxnSpPr/>
                <p:nvPr/>
              </p:nvCxnSpPr>
              <p:spPr>
                <a:xfrm flipH="1">
                  <a:off x="8534854" y="3053621"/>
                  <a:ext cx="228900" cy="250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066" name="Google Shape;2066;p70"/>
              <p:cNvGrpSpPr/>
              <p:nvPr/>
            </p:nvGrpSpPr>
            <p:grpSpPr>
              <a:xfrm>
                <a:off x="6548731" y="1388116"/>
                <a:ext cx="228900" cy="228604"/>
                <a:chOff x="8536079" y="1884671"/>
                <a:chExt cx="228900" cy="250800"/>
              </a:xfrm>
            </p:grpSpPr>
            <p:cxnSp>
              <p:nvCxnSpPr>
                <p:cNvPr id="2067" name="Google Shape;2067;p70"/>
                <p:cNvCxnSpPr/>
                <p:nvPr/>
              </p:nvCxnSpPr>
              <p:spPr>
                <a:xfrm flipH="1">
                  <a:off x="8536079" y="1884671"/>
                  <a:ext cx="228900" cy="2508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68" name="Google Shape;2068;p70"/>
                <p:cNvCxnSpPr/>
                <p:nvPr/>
              </p:nvCxnSpPr>
              <p:spPr>
                <a:xfrm>
                  <a:off x="8536079" y="1884671"/>
                  <a:ext cx="228900" cy="2508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069" name="Google Shape;2069;p70"/>
              <p:cNvGrpSpPr/>
              <p:nvPr/>
            </p:nvGrpSpPr>
            <p:grpSpPr>
              <a:xfrm>
                <a:off x="6498025" y="2658568"/>
                <a:ext cx="330300" cy="1096807"/>
                <a:chOff x="8461475" y="-290407"/>
                <a:chExt cx="330300" cy="1096807"/>
              </a:xfrm>
            </p:grpSpPr>
            <p:sp>
              <p:nvSpPr>
                <p:cNvPr id="2070" name="Google Shape;2070;p70"/>
                <p:cNvSpPr/>
                <p:nvPr/>
              </p:nvSpPr>
              <p:spPr>
                <a:xfrm>
                  <a:off x="8461475" y="476100"/>
                  <a:ext cx="330300" cy="330300"/>
                </a:xfrm>
                <a:prstGeom prst="ellipse">
                  <a:avLst/>
                </a:prstGeom>
                <a:noFill/>
                <a:ln cap="flat" cmpd="sng" w="3810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71" name="Google Shape;2071;p70"/>
                <p:cNvCxnSpPr>
                  <a:stCxn id="2070" idx="1"/>
                  <a:endCxn id="2070" idx="5"/>
                </p:cNvCxnSpPr>
                <p:nvPr/>
              </p:nvCxnSpPr>
              <p:spPr>
                <a:xfrm>
                  <a:off x="8509846" y="524471"/>
                  <a:ext cx="233700" cy="233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72" name="Google Shape;2072;p70"/>
                <p:cNvCxnSpPr>
                  <a:stCxn id="2070" idx="7"/>
                  <a:endCxn id="2070" idx="3"/>
                </p:cNvCxnSpPr>
                <p:nvPr/>
              </p:nvCxnSpPr>
              <p:spPr>
                <a:xfrm flipH="1">
                  <a:off x="8509704" y="524471"/>
                  <a:ext cx="233700" cy="233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2073" name="Google Shape;2073;p70"/>
                <p:cNvGrpSpPr/>
                <p:nvPr/>
              </p:nvGrpSpPr>
              <p:grpSpPr>
                <a:xfrm>
                  <a:off x="8509777" y="-290407"/>
                  <a:ext cx="246883" cy="752991"/>
                  <a:chOff x="8485340" y="3907478"/>
                  <a:chExt cx="330366" cy="1010997"/>
                </a:xfrm>
              </p:grpSpPr>
              <p:grpSp>
                <p:nvGrpSpPr>
                  <p:cNvPr id="2074" name="Google Shape;2074;p70"/>
                  <p:cNvGrpSpPr/>
                  <p:nvPr/>
                </p:nvGrpSpPr>
                <p:grpSpPr>
                  <a:xfrm>
                    <a:off x="8485340" y="3907478"/>
                    <a:ext cx="330366" cy="181736"/>
                    <a:chOff x="7238332" y="3402944"/>
                    <a:chExt cx="1437000" cy="790500"/>
                  </a:xfrm>
                </p:grpSpPr>
                <p:cxnSp>
                  <p:nvCxnSpPr>
                    <p:cNvPr id="2075" name="Google Shape;2075;p70"/>
                    <p:cNvCxnSpPr/>
                    <p:nvPr/>
                  </p:nvCxnSpPr>
                  <p:spPr>
                    <a:xfrm flipH="1">
                      <a:off x="7238332" y="3402944"/>
                      <a:ext cx="718500" cy="7905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076" name="Google Shape;2076;p70"/>
                    <p:cNvCxnSpPr/>
                    <p:nvPr/>
                  </p:nvCxnSpPr>
                  <p:spPr>
                    <a:xfrm>
                      <a:off x="7956832" y="3402944"/>
                      <a:ext cx="718500" cy="7905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cxnSp>
                <p:nvCxnSpPr>
                  <p:cNvPr id="2077" name="Google Shape;2077;p70"/>
                  <p:cNvCxnSpPr/>
                  <p:nvPr/>
                </p:nvCxnSpPr>
                <p:spPr>
                  <a:xfrm rot="10800000">
                    <a:off x="8650523" y="3915875"/>
                    <a:ext cx="0" cy="1002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</p:grpSp>
        <p:cxnSp>
          <p:nvCxnSpPr>
            <p:cNvPr id="2078" name="Google Shape;2078;p70"/>
            <p:cNvCxnSpPr/>
            <p:nvPr/>
          </p:nvCxnSpPr>
          <p:spPr>
            <a:xfrm>
              <a:off x="8626625" y="2335775"/>
              <a:ext cx="1029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81" name="Google Shape;2081;p71"/>
          <p:cNvGrpSpPr/>
          <p:nvPr/>
        </p:nvGrpSpPr>
        <p:grpSpPr>
          <a:xfrm>
            <a:off x="8461475" y="0"/>
            <a:ext cx="716860" cy="1645500"/>
            <a:chOff x="8461475" y="0"/>
            <a:chExt cx="716860" cy="1645500"/>
          </a:xfrm>
        </p:grpSpPr>
        <p:grpSp>
          <p:nvGrpSpPr>
            <p:cNvPr id="2082" name="Google Shape;2082;p71"/>
            <p:cNvGrpSpPr/>
            <p:nvPr/>
          </p:nvGrpSpPr>
          <p:grpSpPr>
            <a:xfrm>
              <a:off x="8461475" y="1315200"/>
              <a:ext cx="363430" cy="330300"/>
              <a:chOff x="8461475" y="1315200"/>
              <a:chExt cx="363430" cy="330300"/>
            </a:xfrm>
          </p:grpSpPr>
          <p:sp>
            <p:nvSpPr>
              <p:cNvPr id="2083" name="Google Shape;2083;p71"/>
              <p:cNvSpPr/>
              <p:nvPr/>
            </p:nvSpPr>
            <p:spPr>
              <a:xfrm rot="5400000">
                <a:off x="8461475" y="1315200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84" name="Google Shape;2084;p71"/>
              <p:cNvGrpSpPr/>
              <p:nvPr/>
            </p:nvGrpSpPr>
            <p:grpSpPr>
              <a:xfrm rot="5400000">
                <a:off x="8557403" y="1294623"/>
                <a:ext cx="246925" cy="288079"/>
                <a:chOff x="4602071" y="4575574"/>
                <a:chExt cx="207710" cy="288107"/>
              </a:xfrm>
            </p:grpSpPr>
            <p:grpSp>
              <p:nvGrpSpPr>
                <p:cNvPr id="2085" name="Google Shape;2085;p71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2086" name="Google Shape;2086;p71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087" name="Google Shape;2087;p71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2088" name="Google Shape;2088;p71"/>
                <p:cNvCxnSpPr>
                  <a:endCxn id="2083" idx="2"/>
                </p:cNvCxnSpPr>
                <p:nvPr/>
              </p:nvCxnSpPr>
              <p:spPr>
                <a:xfrm rot="5400000">
                  <a:off x="4502921" y="4674724"/>
                  <a:ext cx="198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2089" name="Google Shape;2089;p71"/>
            <p:cNvCxnSpPr>
              <a:stCxn id="2083" idx="2"/>
            </p:cNvCxnSpPr>
            <p:nvPr/>
          </p:nvCxnSpPr>
          <p:spPr>
            <a:xfrm rot="10800000">
              <a:off x="8626625" y="0"/>
              <a:ext cx="0" cy="1315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0" name="Google Shape;2090;p71"/>
            <p:cNvCxnSpPr/>
            <p:nvPr/>
          </p:nvCxnSpPr>
          <p:spPr>
            <a:xfrm>
              <a:off x="8626635" y="842400"/>
              <a:ext cx="551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91" name="Google Shape;2091;p71"/>
          <p:cNvGrpSpPr/>
          <p:nvPr/>
        </p:nvGrpSpPr>
        <p:grpSpPr>
          <a:xfrm>
            <a:off x="-86874" y="4638506"/>
            <a:ext cx="4504524" cy="708494"/>
            <a:chOff x="-86874" y="4638506"/>
            <a:chExt cx="4504524" cy="708494"/>
          </a:xfrm>
        </p:grpSpPr>
        <p:cxnSp>
          <p:nvCxnSpPr>
            <p:cNvPr id="2092" name="Google Shape;2092;p71"/>
            <p:cNvCxnSpPr/>
            <p:nvPr/>
          </p:nvCxnSpPr>
          <p:spPr>
            <a:xfrm rot="10800000">
              <a:off x="-86874" y="4803656"/>
              <a:ext cx="271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93" name="Google Shape;2093;p71"/>
            <p:cNvSpPr/>
            <p:nvPr/>
          </p:nvSpPr>
          <p:spPr>
            <a:xfrm>
              <a:off x="2401476" y="4638506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94" name="Google Shape;2094;p71"/>
            <p:cNvGrpSpPr/>
            <p:nvPr/>
          </p:nvGrpSpPr>
          <p:grpSpPr>
            <a:xfrm rot="5400000">
              <a:off x="2499664" y="4745101"/>
              <a:ext cx="179912" cy="117310"/>
              <a:chOff x="7238332" y="3402944"/>
              <a:chExt cx="1437000" cy="790500"/>
            </a:xfrm>
          </p:grpSpPr>
          <p:cxnSp>
            <p:nvCxnSpPr>
              <p:cNvPr id="2095" name="Google Shape;2095;p71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96" name="Google Shape;2096;p71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097" name="Google Shape;2097;p71"/>
            <p:cNvCxnSpPr/>
            <p:nvPr/>
          </p:nvCxnSpPr>
          <p:spPr>
            <a:xfrm flipH="1">
              <a:off x="1695251" y="4801300"/>
              <a:ext cx="9300" cy="54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98" name="Google Shape;2098;p71"/>
            <p:cNvGrpSpPr/>
            <p:nvPr/>
          </p:nvGrpSpPr>
          <p:grpSpPr>
            <a:xfrm flipH="1" rot="5400000">
              <a:off x="3093152" y="4353080"/>
              <a:ext cx="246878" cy="901153"/>
              <a:chOff x="8534854" y="3053621"/>
              <a:chExt cx="230125" cy="830250"/>
            </a:xfrm>
          </p:grpSpPr>
          <p:cxnSp>
            <p:nvCxnSpPr>
              <p:cNvPr id="2099" name="Google Shape;2099;p71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00" name="Google Shape;2100;p71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01" name="Google Shape;2101;p71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02" name="Google Shape;2102;p71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03" name="Google Shape;2103;p71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104" name="Google Shape;2104;p71"/>
            <p:cNvCxnSpPr/>
            <p:nvPr/>
          </p:nvCxnSpPr>
          <p:spPr>
            <a:xfrm>
              <a:off x="3541051" y="4803656"/>
              <a:ext cx="723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05" name="Google Shape;2105;p71"/>
            <p:cNvGrpSpPr/>
            <p:nvPr/>
          </p:nvGrpSpPr>
          <p:grpSpPr>
            <a:xfrm flipH="1">
              <a:off x="4128893" y="4659472"/>
              <a:ext cx="288757" cy="288370"/>
              <a:chOff x="8536079" y="1884671"/>
              <a:chExt cx="228900" cy="250800"/>
            </a:xfrm>
          </p:grpSpPr>
          <p:cxnSp>
            <p:nvCxnSpPr>
              <p:cNvPr id="2106" name="Google Shape;2106;p71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07" name="Google Shape;2107;p71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108" name="Google Shape;2108;p71"/>
          <p:cNvGrpSpPr/>
          <p:nvPr/>
        </p:nvGrpSpPr>
        <p:grpSpPr>
          <a:xfrm>
            <a:off x="-648583" y="-80619"/>
            <a:ext cx="4932489" cy="530208"/>
            <a:chOff x="4236555" y="4696369"/>
            <a:chExt cx="4932489" cy="530208"/>
          </a:xfrm>
        </p:grpSpPr>
        <p:sp>
          <p:nvSpPr>
            <p:cNvPr id="2109" name="Google Shape;2109;p71"/>
            <p:cNvSpPr/>
            <p:nvPr/>
          </p:nvSpPr>
          <p:spPr>
            <a:xfrm>
              <a:off x="4905200" y="4929161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71"/>
            <p:cNvSpPr/>
            <p:nvPr/>
          </p:nvSpPr>
          <p:spPr>
            <a:xfrm>
              <a:off x="8072313" y="4931644"/>
              <a:ext cx="1096731" cy="104554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71"/>
            <p:cNvSpPr/>
            <p:nvPr/>
          </p:nvSpPr>
          <p:spPr>
            <a:xfrm>
              <a:off x="7671523" y="4771722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71"/>
            <p:cNvSpPr/>
            <p:nvPr/>
          </p:nvSpPr>
          <p:spPr>
            <a:xfrm>
              <a:off x="4307800" y="50362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71"/>
            <p:cNvSpPr/>
            <p:nvPr/>
          </p:nvSpPr>
          <p:spPr>
            <a:xfrm>
              <a:off x="5290387" y="5004974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71"/>
            <p:cNvSpPr/>
            <p:nvPr/>
          </p:nvSpPr>
          <p:spPr>
            <a:xfrm>
              <a:off x="6518175" y="4835750"/>
              <a:ext cx="1978283" cy="109531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71"/>
            <p:cNvSpPr/>
            <p:nvPr/>
          </p:nvSpPr>
          <p:spPr>
            <a:xfrm>
              <a:off x="4236555" y="4769229"/>
              <a:ext cx="1297248" cy="7328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71"/>
            <p:cNvSpPr/>
            <p:nvPr/>
          </p:nvSpPr>
          <p:spPr>
            <a:xfrm>
              <a:off x="7160413" y="4931628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71"/>
            <p:cNvSpPr/>
            <p:nvPr/>
          </p:nvSpPr>
          <p:spPr>
            <a:xfrm>
              <a:off x="5149050" y="4696369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8" name="Google Shape;2118;p71"/>
          <p:cNvGrpSpPr/>
          <p:nvPr/>
        </p:nvGrpSpPr>
        <p:grpSpPr>
          <a:xfrm>
            <a:off x="5735559" y="4800597"/>
            <a:ext cx="4215397" cy="1014842"/>
            <a:chOff x="2172833" y="1371669"/>
            <a:chExt cx="6637375" cy="1597925"/>
          </a:xfrm>
        </p:grpSpPr>
        <p:sp>
          <p:nvSpPr>
            <p:cNvPr id="2119" name="Google Shape;2119;p71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71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71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71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71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71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71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71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71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71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71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71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71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71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71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71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71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71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71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71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71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71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71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71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71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71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71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71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71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71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71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71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71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71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71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71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71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71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71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71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71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71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71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71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71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71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71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71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71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71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71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71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71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71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71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71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71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71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71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71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71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71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71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71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71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71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71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71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71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71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71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71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71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71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71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71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71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71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71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71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71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71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71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71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71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71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71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71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71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71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3"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0" name="Google Shape;2210;p72"/>
          <p:cNvGrpSpPr/>
          <p:nvPr/>
        </p:nvGrpSpPr>
        <p:grpSpPr>
          <a:xfrm>
            <a:off x="6612975" y="4636008"/>
            <a:ext cx="2531025" cy="663525"/>
            <a:chOff x="3551975" y="4608575"/>
            <a:chExt cx="2531025" cy="663525"/>
          </a:xfrm>
        </p:grpSpPr>
        <p:grpSp>
          <p:nvGrpSpPr>
            <p:cNvPr id="2211" name="Google Shape;2211;p72"/>
            <p:cNvGrpSpPr/>
            <p:nvPr/>
          </p:nvGrpSpPr>
          <p:grpSpPr>
            <a:xfrm>
              <a:off x="3551975" y="4608575"/>
              <a:ext cx="330300" cy="330300"/>
              <a:chOff x="5467925" y="4608575"/>
              <a:chExt cx="330300" cy="330300"/>
            </a:xfrm>
          </p:grpSpPr>
          <p:sp>
            <p:nvSpPr>
              <p:cNvPr id="2212" name="Google Shape;2212;p72"/>
              <p:cNvSpPr/>
              <p:nvPr/>
            </p:nvSpPr>
            <p:spPr>
              <a:xfrm rot="10800000">
                <a:off x="5467925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13" name="Google Shape;2213;p72"/>
              <p:cNvGrpSpPr/>
              <p:nvPr/>
            </p:nvGrpSpPr>
            <p:grpSpPr>
              <a:xfrm rot="10800000">
                <a:off x="5551299" y="4683926"/>
                <a:ext cx="246926" cy="179894"/>
                <a:chOff x="4602071" y="4683769"/>
                <a:chExt cx="207710" cy="179912"/>
              </a:xfrm>
            </p:grpSpPr>
            <p:grpSp>
              <p:nvGrpSpPr>
                <p:cNvPr id="2214" name="Google Shape;2214;p72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2215" name="Google Shape;2215;p72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216" name="Google Shape;2216;p72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2217" name="Google Shape;2217;p72"/>
                <p:cNvCxnSpPr>
                  <a:endCxn id="2212" idx="2"/>
                </p:cNvCxnSpPr>
                <p:nvPr/>
              </p:nvCxnSpPr>
              <p:spPr>
                <a:xfrm rot="10800000">
                  <a:off x="4602071" y="4773873"/>
                  <a:ext cx="198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2218" name="Google Shape;2218;p72"/>
            <p:cNvCxnSpPr>
              <a:stCxn id="2219" idx="6"/>
            </p:cNvCxnSpPr>
            <p:nvPr/>
          </p:nvCxnSpPr>
          <p:spPr>
            <a:xfrm>
              <a:off x="4703900" y="4773725"/>
              <a:ext cx="13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19" name="Google Shape;2219;p72"/>
            <p:cNvSpPr/>
            <p:nvPr/>
          </p:nvSpPr>
          <p:spPr>
            <a:xfrm>
              <a:off x="4586600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72"/>
            <p:cNvSpPr/>
            <p:nvPr/>
          </p:nvSpPr>
          <p:spPr>
            <a:xfrm>
              <a:off x="4339900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72"/>
            <p:cNvSpPr/>
            <p:nvPr/>
          </p:nvSpPr>
          <p:spPr>
            <a:xfrm>
              <a:off x="4093200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22" name="Google Shape;2222;p72"/>
            <p:cNvCxnSpPr/>
            <p:nvPr/>
          </p:nvCxnSpPr>
          <p:spPr>
            <a:xfrm>
              <a:off x="5257025" y="4784900"/>
              <a:ext cx="0" cy="48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3" name="Google Shape;2223;p72"/>
            <p:cNvCxnSpPr>
              <a:endCxn id="2221" idx="2"/>
            </p:cNvCxnSpPr>
            <p:nvPr/>
          </p:nvCxnSpPr>
          <p:spPr>
            <a:xfrm>
              <a:off x="3900000" y="4773725"/>
              <a:ext cx="19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24" name="Google Shape;2224;p72"/>
          <p:cNvGrpSpPr/>
          <p:nvPr/>
        </p:nvGrpSpPr>
        <p:grpSpPr>
          <a:xfrm>
            <a:off x="254388" y="-353887"/>
            <a:ext cx="419625" cy="1676400"/>
            <a:chOff x="254388" y="-30912"/>
            <a:chExt cx="419625" cy="1676400"/>
          </a:xfrm>
        </p:grpSpPr>
        <p:cxnSp>
          <p:nvCxnSpPr>
            <p:cNvPr id="2225" name="Google Shape;2225;p72"/>
            <p:cNvCxnSpPr/>
            <p:nvPr/>
          </p:nvCxnSpPr>
          <p:spPr>
            <a:xfrm>
              <a:off x="254388" y="740663"/>
              <a:ext cx="0" cy="50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226" name="Google Shape;2226;p72"/>
            <p:cNvGrpSpPr/>
            <p:nvPr/>
          </p:nvGrpSpPr>
          <p:grpSpPr>
            <a:xfrm rot="5400000">
              <a:off x="327148" y="1298623"/>
              <a:ext cx="330300" cy="363430"/>
              <a:chOff x="1315200" y="4608575"/>
              <a:chExt cx="330300" cy="363430"/>
            </a:xfrm>
          </p:grpSpPr>
          <p:sp>
            <p:nvSpPr>
              <p:cNvPr id="2227" name="Google Shape;2227;p72"/>
              <p:cNvSpPr/>
              <p:nvPr/>
            </p:nvSpPr>
            <p:spPr>
              <a:xfrm flipH="1" rot="10800000">
                <a:off x="1315200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28" name="Google Shape;2228;p72"/>
              <p:cNvGrpSpPr/>
              <p:nvPr/>
            </p:nvGrpSpPr>
            <p:grpSpPr>
              <a:xfrm flipH="1" rot="10800000">
                <a:off x="1315200" y="4683926"/>
                <a:ext cx="246926" cy="288079"/>
                <a:chOff x="4602071" y="4575573"/>
                <a:chExt cx="207710" cy="288108"/>
              </a:xfrm>
            </p:grpSpPr>
            <p:grpSp>
              <p:nvGrpSpPr>
                <p:cNvPr id="2229" name="Google Shape;2229;p72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2230" name="Google Shape;2230;p72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231" name="Google Shape;2231;p72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2232" name="Google Shape;2232;p72"/>
                <p:cNvCxnSpPr>
                  <a:endCxn id="2227" idx="2"/>
                </p:cNvCxnSpPr>
                <p:nvPr/>
              </p:nvCxnSpPr>
              <p:spPr>
                <a:xfrm rot="5400000">
                  <a:off x="4502921" y="4674723"/>
                  <a:ext cx="198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2233" name="Google Shape;2233;p72"/>
            <p:cNvCxnSpPr>
              <a:stCxn id="2227" idx="2"/>
            </p:cNvCxnSpPr>
            <p:nvPr/>
          </p:nvCxnSpPr>
          <p:spPr>
            <a:xfrm rot="10800000">
              <a:off x="508863" y="-30912"/>
              <a:ext cx="0" cy="1346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34" name="Google Shape;2234;p72"/>
          <p:cNvGrpSpPr/>
          <p:nvPr/>
        </p:nvGrpSpPr>
        <p:grpSpPr>
          <a:xfrm>
            <a:off x="-289841" y="4831422"/>
            <a:ext cx="4215397" cy="1014842"/>
            <a:chOff x="2172833" y="1371669"/>
            <a:chExt cx="6637375" cy="1597925"/>
          </a:xfrm>
        </p:grpSpPr>
        <p:sp>
          <p:nvSpPr>
            <p:cNvPr id="2235" name="Google Shape;2235;p72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72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72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72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72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72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72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72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72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72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72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72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72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72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72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72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72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72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72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72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72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72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72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72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72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72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72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72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72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72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72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72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72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72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72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72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72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72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72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72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72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72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72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72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72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72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72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72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72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72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72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72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72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72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72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72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72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72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72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72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72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72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72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72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72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72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72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72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72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72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72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72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72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72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72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72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72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72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72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72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72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72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72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72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72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72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72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72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72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72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5" name="Google Shape;2325;p72"/>
          <p:cNvGrpSpPr/>
          <p:nvPr/>
        </p:nvGrpSpPr>
        <p:grpSpPr>
          <a:xfrm>
            <a:off x="6238630" y="-2"/>
            <a:ext cx="3909425" cy="453014"/>
            <a:chOff x="-978913" y="-110701"/>
            <a:chExt cx="5165049" cy="453014"/>
          </a:xfrm>
        </p:grpSpPr>
        <p:sp>
          <p:nvSpPr>
            <p:cNvPr id="2326" name="Google Shape;2326;p72"/>
            <p:cNvSpPr/>
            <p:nvPr/>
          </p:nvSpPr>
          <p:spPr>
            <a:xfrm>
              <a:off x="378775" y="232786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72"/>
            <p:cNvSpPr/>
            <p:nvPr/>
          </p:nvSpPr>
          <p:spPr>
            <a:xfrm>
              <a:off x="573267" y="235275"/>
              <a:ext cx="404438" cy="104550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72"/>
            <p:cNvSpPr/>
            <p:nvPr/>
          </p:nvSpPr>
          <p:spPr>
            <a:xfrm>
              <a:off x="1368948" y="75347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72"/>
            <p:cNvSpPr/>
            <p:nvPr/>
          </p:nvSpPr>
          <p:spPr>
            <a:xfrm>
              <a:off x="1335525" y="-1107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72"/>
            <p:cNvSpPr/>
            <p:nvPr/>
          </p:nvSpPr>
          <p:spPr>
            <a:xfrm>
              <a:off x="-978913" y="-110701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72"/>
            <p:cNvSpPr/>
            <p:nvPr/>
          </p:nvSpPr>
          <p:spPr>
            <a:xfrm>
              <a:off x="1577375" y="139375"/>
              <a:ext cx="2608761" cy="109525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72"/>
            <p:cNvSpPr/>
            <p:nvPr/>
          </p:nvSpPr>
          <p:spPr>
            <a:xfrm>
              <a:off x="7" y="60152"/>
              <a:ext cx="1297248" cy="10952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72"/>
            <p:cNvSpPr/>
            <p:nvPr/>
          </p:nvSpPr>
          <p:spPr>
            <a:xfrm>
              <a:off x="2411988" y="235253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72"/>
            <p:cNvSpPr/>
            <p:nvPr/>
          </p:nvSpPr>
          <p:spPr>
            <a:xfrm>
              <a:off x="912500" y="-6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5" name="Google Shape;2335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5"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7" name="Google Shape;2337;p73"/>
          <p:cNvGrpSpPr/>
          <p:nvPr/>
        </p:nvGrpSpPr>
        <p:grpSpPr>
          <a:xfrm flipH="1" rot="10800000">
            <a:off x="487225" y="4645575"/>
            <a:ext cx="4006849" cy="559050"/>
            <a:chOff x="382925" y="-19550"/>
            <a:chExt cx="4006849" cy="559050"/>
          </a:xfrm>
        </p:grpSpPr>
        <p:grpSp>
          <p:nvGrpSpPr>
            <p:cNvPr id="2338" name="Google Shape;2338;p73"/>
            <p:cNvGrpSpPr/>
            <p:nvPr/>
          </p:nvGrpSpPr>
          <p:grpSpPr>
            <a:xfrm>
              <a:off x="382925" y="209200"/>
              <a:ext cx="330300" cy="330300"/>
              <a:chOff x="8483050" y="4608575"/>
              <a:chExt cx="330300" cy="330300"/>
            </a:xfrm>
          </p:grpSpPr>
          <p:sp>
            <p:nvSpPr>
              <p:cNvPr id="2339" name="Google Shape;2339;p73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40" name="Google Shape;2340;p73"/>
              <p:cNvCxnSpPr>
                <a:stCxn id="2339" idx="1"/>
                <a:endCxn id="2339" idx="5"/>
              </p:cNvCxnSpPr>
              <p:nvPr/>
            </p:nvCxnSpPr>
            <p:spPr>
              <a:xfrm>
                <a:off x="8531421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41" name="Google Shape;2341;p73"/>
              <p:cNvCxnSpPr>
                <a:stCxn id="2339" idx="7"/>
                <a:endCxn id="2339" idx="3"/>
              </p:cNvCxnSpPr>
              <p:nvPr/>
            </p:nvCxnSpPr>
            <p:spPr>
              <a:xfrm flipH="1">
                <a:off x="8531279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342" name="Google Shape;2342;p73"/>
            <p:cNvGrpSpPr/>
            <p:nvPr/>
          </p:nvGrpSpPr>
          <p:grpSpPr>
            <a:xfrm rot="-5400000">
              <a:off x="3815759" y="-76227"/>
              <a:ext cx="246878" cy="901153"/>
              <a:chOff x="8534854" y="3053621"/>
              <a:chExt cx="230125" cy="830250"/>
            </a:xfrm>
          </p:grpSpPr>
          <p:cxnSp>
            <p:nvCxnSpPr>
              <p:cNvPr id="2343" name="Google Shape;2343;p73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44" name="Google Shape;2344;p73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45" name="Google Shape;2345;p73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46" name="Google Shape;2346;p73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47" name="Google Shape;2347;p73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348" name="Google Shape;2348;p73"/>
            <p:cNvGrpSpPr/>
            <p:nvPr/>
          </p:nvGrpSpPr>
          <p:grpSpPr>
            <a:xfrm rot="5400000">
              <a:off x="1935918" y="-971783"/>
              <a:ext cx="246883" cy="2692269"/>
              <a:chOff x="8485340" y="3907478"/>
              <a:chExt cx="330366" cy="3614754"/>
            </a:xfrm>
          </p:grpSpPr>
          <p:grpSp>
            <p:nvGrpSpPr>
              <p:cNvPr id="2349" name="Google Shape;2349;p73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2350" name="Google Shape;2350;p73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51" name="Google Shape;2351;p73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52" name="Google Shape;2352;p73"/>
              <p:cNvCxnSpPr>
                <a:stCxn id="2339" idx="6"/>
              </p:cNvCxnSpPr>
              <p:nvPr/>
            </p:nvCxnSpPr>
            <p:spPr>
              <a:xfrm rot="-5400000">
                <a:off x="6847372" y="5719082"/>
                <a:ext cx="36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353" name="Google Shape;2353;p73"/>
            <p:cNvCxnSpPr/>
            <p:nvPr/>
          </p:nvCxnSpPr>
          <p:spPr>
            <a:xfrm rot="10800000">
              <a:off x="1606325" y="-19550"/>
              <a:ext cx="0" cy="39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54" name="Google Shape;2354;p73"/>
          <p:cNvGrpSpPr/>
          <p:nvPr/>
        </p:nvGrpSpPr>
        <p:grpSpPr>
          <a:xfrm flipH="1" rot="10800000">
            <a:off x="8461475" y="-1424125"/>
            <a:ext cx="330300" cy="2291400"/>
            <a:chOff x="358250" y="2855250"/>
            <a:chExt cx="330300" cy="2291400"/>
          </a:xfrm>
        </p:grpSpPr>
        <p:grpSp>
          <p:nvGrpSpPr>
            <p:cNvPr id="2355" name="Google Shape;2355;p73"/>
            <p:cNvGrpSpPr/>
            <p:nvPr/>
          </p:nvGrpSpPr>
          <p:grpSpPr>
            <a:xfrm>
              <a:off x="358250" y="2855250"/>
              <a:ext cx="330300" cy="330300"/>
              <a:chOff x="8483050" y="4608575"/>
              <a:chExt cx="330300" cy="330300"/>
            </a:xfrm>
          </p:grpSpPr>
          <p:sp>
            <p:nvSpPr>
              <p:cNvPr id="2356" name="Google Shape;2356;p73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57" name="Google Shape;2357;p73"/>
              <p:cNvCxnSpPr>
                <a:stCxn id="2356" idx="1"/>
                <a:endCxn id="2356" idx="5"/>
              </p:cNvCxnSpPr>
              <p:nvPr/>
            </p:nvCxnSpPr>
            <p:spPr>
              <a:xfrm>
                <a:off x="8531421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58" name="Google Shape;2358;p73"/>
              <p:cNvCxnSpPr>
                <a:stCxn id="2356" idx="7"/>
                <a:endCxn id="2356" idx="3"/>
              </p:cNvCxnSpPr>
              <p:nvPr/>
            </p:nvCxnSpPr>
            <p:spPr>
              <a:xfrm flipH="1">
                <a:off x="8531279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359" name="Google Shape;2359;p73"/>
            <p:cNvCxnSpPr>
              <a:stCxn id="2356" idx="4"/>
            </p:cNvCxnSpPr>
            <p:nvPr/>
          </p:nvCxnSpPr>
          <p:spPr>
            <a:xfrm>
              <a:off x="523400" y="3185550"/>
              <a:ext cx="0" cy="1961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60" name="Google Shape;2360;p73"/>
          <p:cNvGrpSpPr/>
          <p:nvPr/>
        </p:nvGrpSpPr>
        <p:grpSpPr>
          <a:xfrm flipH="1">
            <a:off x="-826570" y="-44501"/>
            <a:ext cx="3878601" cy="503206"/>
            <a:chOff x="-938188" y="-110700"/>
            <a:chExt cx="5124324" cy="503206"/>
          </a:xfrm>
        </p:grpSpPr>
        <p:sp>
          <p:nvSpPr>
            <p:cNvPr id="2361" name="Google Shape;2361;p73"/>
            <p:cNvSpPr/>
            <p:nvPr/>
          </p:nvSpPr>
          <p:spPr>
            <a:xfrm>
              <a:off x="378775" y="232786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73"/>
            <p:cNvSpPr/>
            <p:nvPr/>
          </p:nvSpPr>
          <p:spPr>
            <a:xfrm>
              <a:off x="573267" y="235275"/>
              <a:ext cx="404438" cy="104550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73"/>
            <p:cNvSpPr/>
            <p:nvPr/>
          </p:nvSpPr>
          <p:spPr>
            <a:xfrm>
              <a:off x="1368948" y="75347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73"/>
            <p:cNvSpPr/>
            <p:nvPr/>
          </p:nvSpPr>
          <p:spPr>
            <a:xfrm>
              <a:off x="1335525" y="-1107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73"/>
            <p:cNvSpPr/>
            <p:nvPr/>
          </p:nvSpPr>
          <p:spPr>
            <a:xfrm>
              <a:off x="-938188" y="308599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73"/>
            <p:cNvSpPr/>
            <p:nvPr/>
          </p:nvSpPr>
          <p:spPr>
            <a:xfrm>
              <a:off x="1577375" y="139375"/>
              <a:ext cx="2608761" cy="109525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73"/>
            <p:cNvSpPr/>
            <p:nvPr/>
          </p:nvSpPr>
          <p:spPr>
            <a:xfrm>
              <a:off x="0" y="-85749"/>
              <a:ext cx="1297248" cy="25542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73"/>
            <p:cNvSpPr/>
            <p:nvPr/>
          </p:nvSpPr>
          <p:spPr>
            <a:xfrm>
              <a:off x="2411988" y="235253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73"/>
            <p:cNvSpPr/>
            <p:nvPr/>
          </p:nvSpPr>
          <p:spPr>
            <a:xfrm>
              <a:off x="912500" y="-6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0" name="Google Shape;2370;p73"/>
          <p:cNvGrpSpPr/>
          <p:nvPr/>
        </p:nvGrpSpPr>
        <p:grpSpPr>
          <a:xfrm flipH="1">
            <a:off x="5180509" y="4702247"/>
            <a:ext cx="4215397" cy="1014842"/>
            <a:chOff x="2172833" y="1371669"/>
            <a:chExt cx="6637375" cy="1597925"/>
          </a:xfrm>
        </p:grpSpPr>
        <p:sp>
          <p:nvSpPr>
            <p:cNvPr id="2371" name="Google Shape;2371;p73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73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73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73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73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73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73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73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73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73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73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73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73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73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73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73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73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73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73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73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73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73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73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73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73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73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73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73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73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73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73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73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73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73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73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73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73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73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73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73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73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73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73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73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73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73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73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73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73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73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73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73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73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73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73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73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73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73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73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73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73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73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73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73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73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73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73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73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73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73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73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73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73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73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73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73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73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73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73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73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73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73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73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73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73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73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73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73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73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73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61" name="Google Shape;2461;p73"/>
          <p:cNvCxnSpPr>
            <a:stCxn id="2339" idx="2"/>
          </p:cNvCxnSpPr>
          <p:nvPr/>
        </p:nvCxnSpPr>
        <p:spPr>
          <a:xfrm rot="10800000">
            <a:off x="-41075" y="4810725"/>
            <a:ext cx="52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2" name="Google Shape;2462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5_1"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4" name="Google Shape;2464;p74"/>
          <p:cNvGrpSpPr/>
          <p:nvPr/>
        </p:nvGrpSpPr>
        <p:grpSpPr>
          <a:xfrm>
            <a:off x="-1977288" y="-85194"/>
            <a:ext cx="5262119" cy="530208"/>
            <a:chOff x="3906925" y="4696369"/>
            <a:chExt cx="5262119" cy="530208"/>
          </a:xfrm>
        </p:grpSpPr>
        <p:sp>
          <p:nvSpPr>
            <p:cNvPr id="2465" name="Google Shape;2465;p74"/>
            <p:cNvSpPr/>
            <p:nvPr/>
          </p:nvSpPr>
          <p:spPr>
            <a:xfrm>
              <a:off x="4905200" y="4929161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74"/>
            <p:cNvSpPr/>
            <p:nvPr/>
          </p:nvSpPr>
          <p:spPr>
            <a:xfrm>
              <a:off x="8072313" y="4931644"/>
              <a:ext cx="1096731" cy="104554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74"/>
            <p:cNvSpPr/>
            <p:nvPr/>
          </p:nvSpPr>
          <p:spPr>
            <a:xfrm>
              <a:off x="7671523" y="4771722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74"/>
            <p:cNvSpPr/>
            <p:nvPr/>
          </p:nvSpPr>
          <p:spPr>
            <a:xfrm>
              <a:off x="3906925" y="50362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74"/>
            <p:cNvSpPr/>
            <p:nvPr/>
          </p:nvSpPr>
          <p:spPr>
            <a:xfrm>
              <a:off x="5290387" y="5004974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74"/>
            <p:cNvSpPr/>
            <p:nvPr/>
          </p:nvSpPr>
          <p:spPr>
            <a:xfrm>
              <a:off x="6518175" y="4835750"/>
              <a:ext cx="1978283" cy="109531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74"/>
            <p:cNvSpPr/>
            <p:nvPr/>
          </p:nvSpPr>
          <p:spPr>
            <a:xfrm>
              <a:off x="4236555" y="4769229"/>
              <a:ext cx="1297248" cy="7328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74"/>
            <p:cNvSpPr/>
            <p:nvPr/>
          </p:nvSpPr>
          <p:spPr>
            <a:xfrm>
              <a:off x="7160413" y="4931628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74"/>
            <p:cNvSpPr/>
            <p:nvPr/>
          </p:nvSpPr>
          <p:spPr>
            <a:xfrm>
              <a:off x="5149050" y="4696369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4" name="Google Shape;2474;p74"/>
          <p:cNvGrpSpPr/>
          <p:nvPr/>
        </p:nvGrpSpPr>
        <p:grpSpPr>
          <a:xfrm>
            <a:off x="4631609" y="4800597"/>
            <a:ext cx="4215397" cy="1014842"/>
            <a:chOff x="2172833" y="1371669"/>
            <a:chExt cx="6637375" cy="1597925"/>
          </a:xfrm>
        </p:grpSpPr>
        <p:sp>
          <p:nvSpPr>
            <p:cNvPr id="2475" name="Google Shape;2475;p74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74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74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74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74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74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74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74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74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74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74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74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74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74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74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74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74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74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74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74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74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74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74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74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74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74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74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74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74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74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74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74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74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74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74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74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74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74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74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74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74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74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74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74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74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74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74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74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74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74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74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74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74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74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74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74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74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74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74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74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74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74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74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74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74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74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74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74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74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74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74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74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74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74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74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74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74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74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74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74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74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74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74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74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74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74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74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74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74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74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5" name="Google Shape;2565;p74"/>
          <p:cNvGrpSpPr/>
          <p:nvPr/>
        </p:nvGrpSpPr>
        <p:grpSpPr>
          <a:xfrm>
            <a:off x="8461475" y="2146991"/>
            <a:ext cx="893900" cy="2367259"/>
            <a:chOff x="8461475" y="2146991"/>
            <a:chExt cx="893900" cy="2367259"/>
          </a:xfrm>
        </p:grpSpPr>
        <p:grpSp>
          <p:nvGrpSpPr>
            <p:cNvPr id="2566" name="Google Shape;2566;p74"/>
            <p:cNvGrpSpPr/>
            <p:nvPr/>
          </p:nvGrpSpPr>
          <p:grpSpPr>
            <a:xfrm>
              <a:off x="8503192" y="2455323"/>
              <a:ext cx="246878" cy="901153"/>
              <a:chOff x="8534854" y="3053621"/>
              <a:chExt cx="230125" cy="830250"/>
            </a:xfrm>
          </p:grpSpPr>
          <p:cxnSp>
            <p:nvCxnSpPr>
              <p:cNvPr id="2567" name="Google Shape;2567;p74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68" name="Google Shape;2568;p74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69" name="Google Shape;2569;p74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70" name="Google Shape;2570;p74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71" name="Google Shape;2571;p74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572" name="Google Shape;2572;p74"/>
            <p:cNvGrpSpPr/>
            <p:nvPr/>
          </p:nvGrpSpPr>
          <p:grpSpPr>
            <a:xfrm>
              <a:off x="8512181" y="2146991"/>
              <a:ext cx="228900" cy="228604"/>
              <a:chOff x="8536079" y="1884671"/>
              <a:chExt cx="228900" cy="250800"/>
            </a:xfrm>
          </p:grpSpPr>
          <p:cxnSp>
            <p:nvCxnSpPr>
              <p:cNvPr id="2573" name="Google Shape;2573;p74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74" name="Google Shape;2574;p74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575" name="Google Shape;2575;p74"/>
            <p:cNvGrpSpPr/>
            <p:nvPr/>
          </p:nvGrpSpPr>
          <p:grpSpPr>
            <a:xfrm>
              <a:off x="8461475" y="3417443"/>
              <a:ext cx="330300" cy="1096807"/>
              <a:chOff x="8461475" y="-290407"/>
              <a:chExt cx="330300" cy="1096807"/>
            </a:xfrm>
          </p:grpSpPr>
          <p:sp>
            <p:nvSpPr>
              <p:cNvPr id="2576" name="Google Shape;2576;p74"/>
              <p:cNvSpPr/>
              <p:nvPr/>
            </p:nvSpPr>
            <p:spPr>
              <a:xfrm>
                <a:off x="8461475" y="476100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77" name="Google Shape;2577;p74"/>
              <p:cNvCxnSpPr>
                <a:stCxn id="2576" idx="1"/>
                <a:endCxn id="2576" idx="5"/>
              </p:cNvCxnSpPr>
              <p:nvPr/>
            </p:nvCxnSpPr>
            <p:spPr>
              <a:xfrm>
                <a:off x="8509846" y="524471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78" name="Google Shape;2578;p74"/>
              <p:cNvCxnSpPr>
                <a:stCxn id="2576" idx="7"/>
                <a:endCxn id="2576" idx="3"/>
              </p:cNvCxnSpPr>
              <p:nvPr/>
            </p:nvCxnSpPr>
            <p:spPr>
              <a:xfrm flipH="1">
                <a:off x="8509704" y="524471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579" name="Google Shape;2579;p74"/>
              <p:cNvGrpSpPr/>
              <p:nvPr/>
            </p:nvGrpSpPr>
            <p:grpSpPr>
              <a:xfrm>
                <a:off x="8509777" y="-290407"/>
                <a:ext cx="246883" cy="752991"/>
                <a:chOff x="8485340" y="3907478"/>
                <a:chExt cx="330366" cy="1010997"/>
              </a:xfrm>
            </p:grpSpPr>
            <p:grpSp>
              <p:nvGrpSpPr>
                <p:cNvPr id="2580" name="Google Shape;2580;p74"/>
                <p:cNvGrpSpPr/>
                <p:nvPr/>
              </p:nvGrpSpPr>
              <p:grpSpPr>
                <a:xfrm>
                  <a:off x="8485340" y="3907478"/>
                  <a:ext cx="330366" cy="181736"/>
                  <a:chOff x="7238332" y="3402944"/>
                  <a:chExt cx="1437000" cy="790500"/>
                </a:xfrm>
              </p:grpSpPr>
              <p:cxnSp>
                <p:nvCxnSpPr>
                  <p:cNvPr id="2581" name="Google Shape;2581;p74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582" name="Google Shape;2582;p74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2583" name="Google Shape;2583;p74"/>
                <p:cNvCxnSpPr/>
                <p:nvPr/>
              </p:nvCxnSpPr>
              <p:spPr>
                <a:xfrm rot="10800000">
                  <a:off x="8650523" y="3915875"/>
                  <a:ext cx="0" cy="1002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2584" name="Google Shape;2584;p74"/>
            <p:cNvCxnSpPr/>
            <p:nvPr/>
          </p:nvCxnSpPr>
          <p:spPr>
            <a:xfrm>
              <a:off x="8642275" y="3874625"/>
              <a:ext cx="713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585" name="Google Shape;2585;p74"/>
          <p:cNvGrpSpPr/>
          <p:nvPr/>
        </p:nvGrpSpPr>
        <p:grpSpPr>
          <a:xfrm>
            <a:off x="-1067474" y="4638506"/>
            <a:ext cx="4459430" cy="708494"/>
            <a:chOff x="-1067474" y="4638506"/>
            <a:chExt cx="4459430" cy="708494"/>
          </a:xfrm>
        </p:grpSpPr>
        <p:cxnSp>
          <p:nvCxnSpPr>
            <p:cNvPr id="2586" name="Google Shape;2586;p74"/>
            <p:cNvCxnSpPr/>
            <p:nvPr/>
          </p:nvCxnSpPr>
          <p:spPr>
            <a:xfrm rot="10800000">
              <a:off x="-1067474" y="4803656"/>
              <a:ext cx="271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87" name="Google Shape;2587;p74"/>
            <p:cNvSpPr/>
            <p:nvPr/>
          </p:nvSpPr>
          <p:spPr>
            <a:xfrm>
              <a:off x="1420876" y="4638506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8" name="Google Shape;2588;p74"/>
            <p:cNvGrpSpPr/>
            <p:nvPr/>
          </p:nvGrpSpPr>
          <p:grpSpPr>
            <a:xfrm rot="5400000">
              <a:off x="1519064" y="4745101"/>
              <a:ext cx="179912" cy="117310"/>
              <a:chOff x="7238332" y="3402944"/>
              <a:chExt cx="1437000" cy="790500"/>
            </a:xfrm>
          </p:grpSpPr>
          <p:cxnSp>
            <p:nvCxnSpPr>
              <p:cNvPr id="2589" name="Google Shape;2589;p74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90" name="Google Shape;2590;p74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591" name="Google Shape;2591;p74"/>
            <p:cNvCxnSpPr/>
            <p:nvPr/>
          </p:nvCxnSpPr>
          <p:spPr>
            <a:xfrm flipH="1">
              <a:off x="714651" y="4801300"/>
              <a:ext cx="9300" cy="54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592" name="Google Shape;2592;p74"/>
            <p:cNvGrpSpPr/>
            <p:nvPr/>
          </p:nvGrpSpPr>
          <p:grpSpPr>
            <a:xfrm flipH="1" rot="5400000">
              <a:off x="2112552" y="4353080"/>
              <a:ext cx="246878" cy="901153"/>
              <a:chOff x="8534854" y="3053621"/>
              <a:chExt cx="230125" cy="830250"/>
            </a:xfrm>
          </p:grpSpPr>
          <p:cxnSp>
            <p:nvCxnSpPr>
              <p:cNvPr id="2593" name="Google Shape;2593;p74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94" name="Google Shape;2594;p74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95" name="Google Shape;2595;p74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96" name="Google Shape;2596;p74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97" name="Google Shape;2597;p74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598" name="Google Shape;2598;p74"/>
            <p:cNvCxnSpPr/>
            <p:nvPr/>
          </p:nvCxnSpPr>
          <p:spPr>
            <a:xfrm>
              <a:off x="2560451" y="4803656"/>
              <a:ext cx="723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599" name="Google Shape;2599;p74"/>
            <p:cNvGrpSpPr/>
            <p:nvPr/>
          </p:nvGrpSpPr>
          <p:grpSpPr>
            <a:xfrm>
              <a:off x="3163056" y="4689353"/>
              <a:ext cx="228900" cy="228604"/>
              <a:chOff x="8536079" y="1884671"/>
              <a:chExt cx="228900" cy="250800"/>
            </a:xfrm>
          </p:grpSpPr>
          <p:cxnSp>
            <p:nvCxnSpPr>
              <p:cNvPr id="2600" name="Google Shape;2600;p74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01" name="Google Shape;2601;p74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2602" name="Google Shape;2602;p7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603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05" name="Google Shape;2605;p75"/>
          <p:cNvSpPr txBox="1"/>
          <p:nvPr>
            <p:ph idx="1" type="subTitle"/>
          </p:nvPr>
        </p:nvSpPr>
        <p:spPr>
          <a:xfrm>
            <a:off x="720000" y="2058400"/>
            <a:ext cx="33801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06" name="Google Shape;2606;p75"/>
          <p:cNvSpPr txBox="1"/>
          <p:nvPr>
            <p:ph idx="2" type="subTitle"/>
          </p:nvPr>
        </p:nvSpPr>
        <p:spPr>
          <a:xfrm>
            <a:off x="5050675" y="3445300"/>
            <a:ext cx="33801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07" name="Google Shape;2607;p75"/>
          <p:cNvSpPr txBox="1"/>
          <p:nvPr>
            <p:ph idx="3" type="subTitle"/>
          </p:nvPr>
        </p:nvSpPr>
        <p:spPr>
          <a:xfrm>
            <a:off x="720000" y="1601200"/>
            <a:ext cx="33801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08" name="Google Shape;2608;p75"/>
          <p:cNvSpPr txBox="1"/>
          <p:nvPr>
            <p:ph idx="4" type="subTitle"/>
          </p:nvPr>
        </p:nvSpPr>
        <p:spPr>
          <a:xfrm>
            <a:off x="5050677" y="2988100"/>
            <a:ext cx="33801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609" name="Google Shape;2609;p75"/>
          <p:cNvGrpSpPr/>
          <p:nvPr/>
        </p:nvGrpSpPr>
        <p:grpSpPr>
          <a:xfrm rot="-5400000">
            <a:off x="7743131" y="1122258"/>
            <a:ext cx="2321150" cy="896538"/>
            <a:chOff x="6332225" y="4608575"/>
            <a:chExt cx="2321150" cy="896538"/>
          </a:xfrm>
        </p:grpSpPr>
        <p:sp>
          <p:nvSpPr>
            <p:cNvPr id="2610" name="Google Shape;2610;p75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11" name="Google Shape;2611;p75"/>
            <p:cNvGrpSpPr/>
            <p:nvPr/>
          </p:nvGrpSpPr>
          <p:grpSpPr>
            <a:xfrm rot="10800000">
              <a:off x="8406449" y="4683926"/>
              <a:ext cx="246926" cy="288079"/>
              <a:chOff x="4602071" y="4575573"/>
              <a:chExt cx="207710" cy="288108"/>
            </a:xfrm>
          </p:grpSpPr>
          <p:grpSp>
            <p:nvGrpSpPr>
              <p:cNvPr id="2612" name="Google Shape;2612;p75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2613" name="Google Shape;2613;p75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14" name="Google Shape;2614;p75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615" name="Google Shape;2615;p75"/>
              <p:cNvCxnSpPr>
                <a:endCxn id="2610" idx="2"/>
              </p:cNvCxnSpPr>
              <p:nvPr/>
            </p:nvCxnSpPr>
            <p:spPr>
              <a:xfrm rot="5400000">
                <a:off x="4502921" y="4674723"/>
                <a:ext cx="198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616" name="Google Shape;2616;p75"/>
            <p:cNvCxnSpPr>
              <a:stCxn id="2610" idx="2"/>
              <a:endCxn id="2617" idx="6"/>
            </p:cNvCxnSpPr>
            <p:nvPr/>
          </p:nvCxnSpPr>
          <p:spPr>
            <a:xfrm>
              <a:off x="7798075" y="3918425"/>
              <a:ext cx="0" cy="171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17" name="Google Shape;2617;p75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75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75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20" name="Google Shape;2620;p75"/>
            <p:cNvCxnSpPr/>
            <p:nvPr/>
          </p:nvCxnSpPr>
          <p:spPr>
            <a:xfrm rot="5400000">
              <a:off x="7130352" y="5139413"/>
              <a:ext cx="731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621" name="Google Shape;2621;p75"/>
          <p:cNvGrpSpPr/>
          <p:nvPr/>
        </p:nvGrpSpPr>
        <p:grpSpPr>
          <a:xfrm flipH="1" rot="5400000">
            <a:off x="684550" y="3654900"/>
            <a:ext cx="330300" cy="2291400"/>
            <a:chOff x="358250" y="2855250"/>
            <a:chExt cx="330300" cy="2291400"/>
          </a:xfrm>
        </p:grpSpPr>
        <p:grpSp>
          <p:nvGrpSpPr>
            <p:cNvPr id="2622" name="Google Shape;2622;p75"/>
            <p:cNvGrpSpPr/>
            <p:nvPr/>
          </p:nvGrpSpPr>
          <p:grpSpPr>
            <a:xfrm>
              <a:off x="358250" y="2855250"/>
              <a:ext cx="330300" cy="330300"/>
              <a:chOff x="8483050" y="4608575"/>
              <a:chExt cx="330300" cy="330300"/>
            </a:xfrm>
          </p:grpSpPr>
          <p:sp>
            <p:nvSpPr>
              <p:cNvPr id="2623" name="Google Shape;2623;p75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24" name="Google Shape;2624;p75"/>
              <p:cNvCxnSpPr>
                <a:stCxn id="2623" idx="1"/>
                <a:endCxn id="2623" idx="5"/>
              </p:cNvCxnSpPr>
              <p:nvPr/>
            </p:nvCxnSpPr>
            <p:spPr>
              <a:xfrm flipH="1" rot="-5400000">
                <a:off x="8531421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25" name="Google Shape;2625;p75"/>
              <p:cNvCxnSpPr>
                <a:stCxn id="2623" idx="7"/>
                <a:endCxn id="2623" idx="3"/>
              </p:cNvCxnSpPr>
              <p:nvPr/>
            </p:nvCxnSpPr>
            <p:spPr>
              <a:xfrm rot="5400000">
                <a:off x="8531279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626" name="Google Shape;2626;p75"/>
            <p:cNvCxnSpPr>
              <a:stCxn id="2623" idx="4"/>
            </p:cNvCxnSpPr>
            <p:nvPr/>
          </p:nvCxnSpPr>
          <p:spPr>
            <a:xfrm rot="5400000">
              <a:off x="-457150" y="4166100"/>
              <a:ext cx="1961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627" name="Google Shape;2627;p75"/>
          <p:cNvGrpSpPr/>
          <p:nvPr/>
        </p:nvGrpSpPr>
        <p:grpSpPr>
          <a:xfrm flipH="1">
            <a:off x="4837659" y="4702272"/>
            <a:ext cx="4215397" cy="1014842"/>
            <a:chOff x="2172833" y="1371669"/>
            <a:chExt cx="6637375" cy="1597925"/>
          </a:xfrm>
        </p:grpSpPr>
        <p:sp>
          <p:nvSpPr>
            <p:cNvPr id="2628" name="Google Shape;2628;p75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75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75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75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75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75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75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75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75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75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75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75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75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75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75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75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75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75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75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75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75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75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75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75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75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75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75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75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75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75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75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75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75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75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75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75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75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75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75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75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75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75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75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75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75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75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75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75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75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75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75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75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75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75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75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75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75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75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75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75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75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75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75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75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75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75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75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75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75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75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75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75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75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75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75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75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75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75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75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75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75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75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75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75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75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75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75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75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75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75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8" name="Google Shape;2718;p75"/>
          <p:cNvGrpSpPr/>
          <p:nvPr/>
        </p:nvGrpSpPr>
        <p:grpSpPr>
          <a:xfrm>
            <a:off x="-850110" y="-30276"/>
            <a:ext cx="3846857" cy="503206"/>
            <a:chOff x="-938188" y="-110700"/>
            <a:chExt cx="5900087" cy="503206"/>
          </a:xfrm>
        </p:grpSpPr>
        <p:sp>
          <p:nvSpPr>
            <p:cNvPr id="2719" name="Google Shape;2719;p75"/>
            <p:cNvSpPr/>
            <p:nvPr/>
          </p:nvSpPr>
          <p:spPr>
            <a:xfrm>
              <a:off x="378775" y="232786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75"/>
            <p:cNvSpPr/>
            <p:nvPr/>
          </p:nvSpPr>
          <p:spPr>
            <a:xfrm>
              <a:off x="573267" y="235275"/>
              <a:ext cx="404438" cy="104550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75"/>
            <p:cNvSpPr/>
            <p:nvPr/>
          </p:nvSpPr>
          <p:spPr>
            <a:xfrm>
              <a:off x="1368948" y="75347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75"/>
            <p:cNvSpPr/>
            <p:nvPr/>
          </p:nvSpPr>
          <p:spPr>
            <a:xfrm>
              <a:off x="1335525" y="-1107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75"/>
            <p:cNvSpPr/>
            <p:nvPr/>
          </p:nvSpPr>
          <p:spPr>
            <a:xfrm>
              <a:off x="-938188" y="308599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75"/>
            <p:cNvSpPr/>
            <p:nvPr/>
          </p:nvSpPr>
          <p:spPr>
            <a:xfrm>
              <a:off x="1577375" y="139375"/>
              <a:ext cx="2608761" cy="109525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75"/>
            <p:cNvSpPr/>
            <p:nvPr/>
          </p:nvSpPr>
          <p:spPr>
            <a:xfrm>
              <a:off x="0" y="-85749"/>
              <a:ext cx="1297248" cy="25542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75"/>
            <p:cNvSpPr/>
            <p:nvPr/>
          </p:nvSpPr>
          <p:spPr>
            <a:xfrm>
              <a:off x="2534921" y="252135"/>
              <a:ext cx="2426978" cy="70798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75"/>
            <p:cNvSpPr/>
            <p:nvPr/>
          </p:nvSpPr>
          <p:spPr>
            <a:xfrm>
              <a:off x="912500" y="-6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28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9" name="Google Shape;2729;p76"/>
          <p:cNvGrpSpPr/>
          <p:nvPr/>
        </p:nvGrpSpPr>
        <p:grpSpPr>
          <a:xfrm>
            <a:off x="401746" y="554124"/>
            <a:ext cx="4741741" cy="1141557"/>
            <a:chOff x="2172833" y="1371669"/>
            <a:chExt cx="6637375" cy="1597925"/>
          </a:xfrm>
        </p:grpSpPr>
        <p:sp>
          <p:nvSpPr>
            <p:cNvPr id="2730" name="Google Shape;2730;p76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76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76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76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76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76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76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76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76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76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76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76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76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76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76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76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76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76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76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76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76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76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76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76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76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76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76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76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76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76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76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76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76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76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76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76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76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76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76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76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76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76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76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76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76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76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76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76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76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76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76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76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76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76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76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76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76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76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76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76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76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76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76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76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76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76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76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76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76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76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76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76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76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76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76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76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76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76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76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76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76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76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76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76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76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76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76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76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76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76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0" name="Google Shape;2820;p76"/>
          <p:cNvGrpSpPr/>
          <p:nvPr/>
        </p:nvGrpSpPr>
        <p:grpSpPr>
          <a:xfrm>
            <a:off x="3719746" y="3041624"/>
            <a:ext cx="4741741" cy="1141557"/>
            <a:chOff x="2172833" y="1371669"/>
            <a:chExt cx="6637375" cy="1597925"/>
          </a:xfrm>
        </p:grpSpPr>
        <p:sp>
          <p:nvSpPr>
            <p:cNvPr id="2821" name="Google Shape;2821;p76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76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76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76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76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76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76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76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76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76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76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76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76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76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76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76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76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76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76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76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76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76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76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76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76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76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76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76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76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76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76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76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76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76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76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76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76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76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76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76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76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76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76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76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76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76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76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76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76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76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76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76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76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76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76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76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76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76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76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76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76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76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76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76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76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76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76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76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76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76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76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76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76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76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76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76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76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76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76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76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76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76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76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76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76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76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76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76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76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76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1" name="Google Shape;2911;p76"/>
          <p:cNvGrpSpPr/>
          <p:nvPr/>
        </p:nvGrpSpPr>
        <p:grpSpPr>
          <a:xfrm>
            <a:off x="271697" y="749112"/>
            <a:ext cx="8189778" cy="3330574"/>
            <a:chOff x="271697" y="749112"/>
            <a:chExt cx="8189778" cy="3330574"/>
          </a:xfrm>
        </p:grpSpPr>
        <p:sp>
          <p:nvSpPr>
            <p:cNvPr id="2912" name="Google Shape;2912;p76"/>
            <p:cNvSpPr/>
            <p:nvPr/>
          </p:nvSpPr>
          <p:spPr>
            <a:xfrm rot="10800000">
              <a:off x="946516" y="1560099"/>
              <a:ext cx="3210383" cy="109551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76"/>
            <p:cNvSpPr/>
            <p:nvPr/>
          </p:nvSpPr>
          <p:spPr>
            <a:xfrm rot="10800000">
              <a:off x="533877" y="3218421"/>
              <a:ext cx="2055493" cy="274107"/>
            </a:xfrm>
            <a:custGeom>
              <a:rect b="b" l="l" r="r" t="t"/>
              <a:pathLst>
                <a:path extrusionOk="0" h="1784" w="42504">
                  <a:moveTo>
                    <a:pt x="0" y="0"/>
                  </a:moveTo>
                  <a:lnTo>
                    <a:pt x="0" y="1784"/>
                  </a:lnTo>
                  <a:lnTo>
                    <a:pt x="42504" y="1784"/>
                  </a:lnTo>
                  <a:lnTo>
                    <a:pt x="4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76"/>
            <p:cNvSpPr/>
            <p:nvPr/>
          </p:nvSpPr>
          <p:spPr>
            <a:xfrm rot="10800000">
              <a:off x="5345966" y="3387902"/>
              <a:ext cx="2823373" cy="104634"/>
            </a:xfrm>
            <a:custGeom>
              <a:rect b="b" l="l" r="r" t="t"/>
              <a:pathLst>
                <a:path extrusionOk="0" h="681" w="71064">
                  <a:moveTo>
                    <a:pt x="0" y="0"/>
                  </a:moveTo>
                  <a:lnTo>
                    <a:pt x="0" y="681"/>
                  </a:lnTo>
                  <a:lnTo>
                    <a:pt x="71064" y="681"/>
                  </a:lnTo>
                  <a:lnTo>
                    <a:pt x="71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76"/>
            <p:cNvSpPr/>
            <p:nvPr/>
          </p:nvSpPr>
          <p:spPr>
            <a:xfrm rot="10800000">
              <a:off x="2021139" y="3902377"/>
              <a:ext cx="3391869" cy="177309"/>
            </a:xfrm>
            <a:custGeom>
              <a:rect b="b" l="l" r="r" t="t"/>
              <a:pathLst>
                <a:path extrusionOk="0" h="1154" w="85373">
                  <a:moveTo>
                    <a:pt x="1" y="0"/>
                  </a:moveTo>
                  <a:lnTo>
                    <a:pt x="1" y="1153"/>
                  </a:lnTo>
                  <a:lnTo>
                    <a:pt x="85373" y="1153"/>
                  </a:lnTo>
                  <a:lnTo>
                    <a:pt x="85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76"/>
            <p:cNvSpPr/>
            <p:nvPr/>
          </p:nvSpPr>
          <p:spPr>
            <a:xfrm rot="10800000">
              <a:off x="986075" y="2217409"/>
              <a:ext cx="4820957" cy="323582"/>
            </a:xfrm>
            <a:custGeom>
              <a:rect b="b" l="l" r="r" t="t"/>
              <a:pathLst>
                <a:path extrusionOk="0" h="2106" w="121343">
                  <a:moveTo>
                    <a:pt x="0" y="1"/>
                  </a:moveTo>
                  <a:lnTo>
                    <a:pt x="0" y="2105"/>
                  </a:lnTo>
                  <a:lnTo>
                    <a:pt x="121342" y="2105"/>
                  </a:lnTo>
                  <a:lnTo>
                    <a:pt x="1213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76"/>
            <p:cNvSpPr/>
            <p:nvPr/>
          </p:nvSpPr>
          <p:spPr>
            <a:xfrm rot="10800000">
              <a:off x="2064741" y="2124451"/>
              <a:ext cx="5872054" cy="150267"/>
            </a:xfrm>
            <a:custGeom>
              <a:rect b="b" l="l" r="r" t="t"/>
              <a:pathLst>
                <a:path extrusionOk="0" h="978" w="147799">
                  <a:moveTo>
                    <a:pt x="1" y="1"/>
                  </a:moveTo>
                  <a:lnTo>
                    <a:pt x="1" y="977"/>
                  </a:lnTo>
                  <a:lnTo>
                    <a:pt x="147798" y="977"/>
                  </a:lnTo>
                  <a:lnTo>
                    <a:pt x="1477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76"/>
            <p:cNvSpPr/>
            <p:nvPr/>
          </p:nvSpPr>
          <p:spPr>
            <a:xfrm rot="10800000">
              <a:off x="1472922" y="749112"/>
              <a:ext cx="1995320" cy="161825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76"/>
            <p:cNvSpPr/>
            <p:nvPr/>
          </p:nvSpPr>
          <p:spPr>
            <a:xfrm rot="10800000">
              <a:off x="779576" y="2681119"/>
              <a:ext cx="6051554" cy="161791"/>
            </a:xfrm>
            <a:custGeom>
              <a:rect b="b" l="l" r="r" t="t"/>
              <a:pathLst>
                <a:path extrusionOk="0" h="1053" w="152317">
                  <a:moveTo>
                    <a:pt x="1" y="0"/>
                  </a:moveTo>
                  <a:lnTo>
                    <a:pt x="1" y="1052"/>
                  </a:lnTo>
                  <a:lnTo>
                    <a:pt x="152316" y="1052"/>
                  </a:lnTo>
                  <a:lnTo>
                    <a:pt x="1523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76"/>
            <p:cNvSpPr/>
            <p:nvPr/>
          </p:nvSpPr>
          <p:spPr>
            <a:xfrm rot="10800000">
              <a:off x="1296979" y="3786621"/>
              <a:ext cx="5022230" cy="129830"/>
            </a:xfrm>
            <a:custGeom>
              <a:rect b="b" l="l" r="r" t="t"/>
              <a:pathLst>
                <a:path extrusionOk="0" h="1816" w="126409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76"/>
            <p:cNvSpPr/>
            <p:nvPr/>
          </p:nvSpPr>
          <p:spPr>
            <a:xfrm rot="10800000">
              <a:off x="5312663" y="3693763"/>
              <a:ext cx="2314471" cy="169473"/>
            </a:xfrm>
            <a:custGeom>
              <a:rect b="b" l="l" r="r" t="t"/>
              <a:pathLst>
                <a:path extrusionOk="0" h="1103" w="58255">
                  <a:moveTo>
                    <a:pt x="0" y="0"/>
                  </a:moveTo>
                  <a:lnTo>
                    <a:pt x="0" y="1103"/>
                  </a:lnTo>
                  <a:lnTo>
                    <a:pt x="58255" y="1103"/>
                  </a:lnTo>
                  <a:lnTo>
                    <a:pt x="582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76"/>
            <p:cNvSpPr/>
            <p:nvPr/>
          </p:nvSpPr>
          <p:spPr>
            <a:xfrm rot="10800000">
              <a:off x="1084246" y="1023867"/>
              <a:ext cx="6965185" cy="310829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76"/>
            <p:cNvSpPr/>
            <p:nvPr/>
          </p:nvSpPr>
          <p:spPr>
            <a:xfrm rot="10800000">
              <a:off x="5232295" y="771744"/>
              <a:ext cx="2633662" cy="70203"/>
            </a:xfrm>
            <a:custGeom>
              <a:rect b="b" l="l" r="r" t="t"/>
              <a:pathLst>
                <a:path extrusionOk="0" h="574" w="66289">
                  <a:moveTo>
                    <a:pt x="1" y="0"/>
                  </a:moveTo>
                  <a:lnTo>
                    <a:pt x="1" y="574"/>
                  </a:lnTo>
                  <a:lnTo>
                    <a:pt x="66288" y="574"/>
                  </a:lnTo>
                  <a:lnTo>
                    <a:pt x="66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76"/>
            <p:cNvSpPr/>
            <p:nvPr/>
          </p:nvSpPr>
          <p:spPr>
            <a:xfrm rot="10800000">
              <a:off x="271697" y="3621130"/>
              <a:ext cx="4188872" cy="224256"/>
            </a:xfrm>
            <a:custGeom>
              <a:rect b="b" l="l" r="r" t="t"/>
              <a:pathLst>
                <a:path extrusionOk="0" h="2181" w="103910">
                  <a:moveTo>
                    <a:pt x="1" y="1"/>
                  </a:moveTo>
                  <a:lnTo>
                    <a:pt x="1" y="2181"/>
                  </a:lnTo>
                  <a:lnTo>
                    <a:pt x="103909" y="2181"/>
                  </a:lnTo>
                  <a:lnTo>
                    <a:pt x="103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76"/>
            <p:cNvSpPr/>
            <p:nvPr/>
          </p:nvSpPr>
          <p:spPr>
            <a:xfrm rot="10800000">
              <a:off x="2345334" y="3468109"/>
              <a:ext cx="4432716" cy="326501"/>
            </a:xfrm>
            <a:custGeom>
              <a:rect b="b" l="l" r="r" t="t"/>
              <a:pathLst>
                <a:path extrusionOk="0" h="2125" w="111571">
                  <a:moveTo>
                    <a:pt x="1" y="1"/>
                  </a:moveTo>
                  <a:lnTo>
                    <a:pt x="1" y="2124"/>
                  </a:lnTo>
                  <a:lnTo>
                    <a:pt x="111570" y="2124"/>
                  </a:lnTo>
                  <a:lnTo>
                    <a:pt x="111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76"/>
            <p:cNvSpPr/>
            <p:nvPr/>
          </p:nvSpPr>
          <p:spPr>
            <a:xfrm rot="10800000">
              <a:off x="5619270" y="2704424"/>
              <a:ext cx="2767680" cy="86351"/>
            </a:xfrm>
            <a:custGeom>
              <a:rect b="b" l="l" r="r" t="t"/>
              <a:pathLst>
                <a:path extrusionOk="0" h="631" w="70170">
                  <a:moveTo>
                    <a:pt x="1" y="0"/>
                  </a:moveTo>
                  <a:lnTo>
                    <a:pt x="1" y="630"/>
                  </a:lnTo>
                  <a:lnTo>
                    <a:pt x="70170" y="630"/>
                  </a:lnTo>
                  <a:lnTo>
                    <a:pt x="70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76"/>
            <p:cNvSpPr/>
            <p:nvPr/>
          </p:nvSpPr>
          <p:spPr>
            <a:xfrm rot="10800000">
              <a:off x="331964" y="2528226"/>
              <a:ext cx="7222410" cy="104649"/>
            </a:xfrm>
            <a:custGeom>
              <a:rect b="b" l="l" r="r" t="t"/>
              <a:pathLst>
                <a:path extrusionOk="0" h="524" w="80623">
                  <a:moveTo>
                    <a:pt x="1" y="1"/>
                  </a:moveTo>
                  <a:lnTo>
                    <a:pt x="1" y="524"/>
                  </a:lnTo>
                  <a:lnTo>
                    <a:pt x="80622" y="524"/>
                  </a:lnTo>
                  <a:lnTo>
                    <a:pt x="806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76"/>
            <p:cNvSpPr/>
            <p:nvPr/>
          </p:nvSpPr>
          <p:spPr>
            <a:xfrm rot="10800000">
              <a:off x="671269" y="1605600"/>
              <a:ext cx="7013188" cy="169473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76"/>
            <p:cNvSpPr/>
            <p:nvPr/>
          </p:nvSpPr>
          <p:spPr>
            <a:xfrm rot="10800000">
              <a:off x="3807466" y="1225145"/>
              <a:ext cx="4599701" cy="113392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76"/>
            <p:cNvSpPr/>
            <p:nvPr/>
          </p:nvSpPr>
          <p:spPr>
            <a:xfrm rot="10800000">
              <a:off x="5232154" y="3904526"/>
              <a:ext cx="1879547" cy="96952"/>
            </a:xfrm>
            <a:custGeom>
              <a:rect b="b" l="l" r="r" t="t"/>
              <a:pathLst>
                <a:path extrusionOk="0" h="1179" w="47677">
                  <a:moveTo>
                    <a:pt x="0" y="0"/>
                  </a:moveTo>
                  <a:lnTo>
                    <a:pt x="0" y="1178"/>
                  </a:lnTo>
                  <a:lnTo>
                    <a:pt x="47677" y="1178"/>
                  </a:lnTo>
                  <a:lnTo>
                    <a:pt x="47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76"/>
            <p:cNvSpPr/>
            <p:nvPr/>
          </p:nvSpPr>
          <p:spPr>
            <a:xfrm rot="10800000">
              <a:off x="732565" y="824088"/>
              <a:ext cx="7436781" cy="129825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76"/>
            <p:cNvSpPr/>
            <p:nvPr/>
          </p:nvSpPr>
          <p:spPr>
            <a:xfrm rot="10800000">
              <a:off x="901760" y="2923667"/>
              <a:ext cx="6782706" cy="415463"/>
            </a:xfrm>
            <a:custGeom>
              <a:rect b="b" l="l" r="r" t="t"/>
              <a:pathLst>
                <a:path extrusionOk="0" h="2704" w="170720">
                  <a:moveTo>
                    <a:pt x="0" y="0"/>
                  </a:moveTo>
                  <a:lnTo>
                    <a:pt x="0" y="2703"/>
                  </a:lnTo>
                  <a:lnTo>
                    <a:pt x="170720" y="2703"/>
                  </a:lnTo>
                  <a:lnTo>
                    <a:pt x="170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76"/>
            <p:cNvSpPr/>
            <p:nvPr/>
          </p:nvSpPr>
          <p:spPr>
            <a:xfrm rot="10800000">
              <a:off x="1209051" y="1766292"/>
              <a:ext cx="6871697" cy="262593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76"/>
            <p:cNvSpPr/>
            <p:nvPr/>
          </p:nvSpPr>
          <p:spPr>
            <a:xfrm rot="10800000">
              <a:off x="451186" y="1321945"/>
              <a:ext cx="7460579" cy="294542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76"/>
            <p:cNvSpPr/>
            <p:nvPr/>
          </p:nvSpPr>
          <p:spPr>
            <a:xfrm rot="10800000">
              <a:off x="864177" y="934732"/>
              <a:ext cx="3888455" cy="161771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76"/>
            <p:cNvSpPr/>
            <p:nvPr/>
          </p:nvSpPr>
          <p:spPr>
            <a:xfrm rot="10800000">
              <a:off x="2589077" y="3218417"/>
              <a:ext cx="5872398" cy="169627"/>
            </a:xfrm>
            <a:custGeom>
              <a:rect b="b" l="l" r="r" t="t"/>
              <a:pathLst>
                <a:path extrusionOk="0" h="1104" w="140446">
                  <a:moveTo>
                    <a:pt x="0" y="1"/>
                  </a:moveTo>
                  <a:lnTo>
                    <a:pt x="0" y="1104"/>
                  </a:lnTo>
                  <a:lnTo>
                    <a:pt x="140445" y="1104"/>
                  </a:lnTo>
                  <a:lnTo>
                    <a:pt x="140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7" name="Google Shape;2937;p76"/>
          <p:cNvGrpSpPr/>
          <p:nvPr/>
        </p:nvGrpSpPr>
        <p:grpSpPr>
          <a:xfrm>
            <a:off x="8461475" y="-100"/>
            <a:ext cx="716860" cy="2250000"/>
            <a:chOff x="8461475" y="-100"/>
            <a:chExt cx="716860" cy="2250000"/>
          </a:xfrm>
        </p:grpSpPr>
        <p:grpSp>
          <p:nvGrpSpPr>
            <p:cNvPr id="2938" name="Google Shape;2938;p76"/>
            <p:cNvGrpSpPr/>
            <p:nvPr/>
          </p:nvGrpSpPr>
          <p:grpSpPr>
            <a:xfrm>
              <a:off x="8461475" y="1919600"/>
              <a:ext cx="363430" cy="330300"/>
              <a:chOff x="8461475" y="1315200"/>
              <a:chExt cx="363430" cy="330300"/>
            </a:xfrm>
          </p:grpSpPr>
          <p:sp>
            <p:nvSpPr>
              <p:cNvPr id="2939" name="Google Shape;2939;p76"/>
              <p:cNvSpPr/>
              <p:nvPr/>
            </p:nvSpPr>
            <p:spPr>
              <a:xfrm rot="5400000">
                <a:off x="8461475" y="1315200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40" name="Google Shape;2940;p76"/>
              <p:cNvGrpSpPr/>
              <p:nvPr/>
            </p:nvGrpSpPr>
            <p:grpSpPr>
              <a:xfrm rot="5400000">
                <a:off x="8557403" y="1294623"/>
                <a:ext cx="246925" cy="288079"/>
                <a:chOff x="4602071" y="4575574"/>
                <a:chExt cx="207710" cy="288107"/>
              </a:xfrm>
            </p:grpSpPr>
            <p:grpSp>
              <p:nvGrpSpPr>
                <p:cNvPr id="2941" name="Google Shape;2941;p76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2942" name="Google Shape;2942;p76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943" name="Google Shape;2943;p76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2944" name="Google Shape;2944;p76"/>
                <p:cNvCxnSpPr>
                  <a:endCxn id="2939" idx="2"/>
                </p:cNvCxnSpPr>
                <p:nvPr/>
              </p:nvCxnSpPr>
              <p:spPr>
                <a:xfrm rot="5400000">
                  <a:off x="4502921" y="4674724"/>
                  <a:ext cx="198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2945" name="Google Shape;2945;p76"/>
            <p:cNvCxnSpPr/>
            <p:nvPr/>
          </p:nvCxnSpPr>
          <p:spPr>
            <a:xfrm rot="10800000">
              <a:off x="8626625" y="-100"/>
              <a:ext cx="0" cy="1919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46" name="Google Shape;2946;p76"/>
            <p:cNvCxnSpPr/>
            <p:nvPr/>
          </p:nvCxnSpPr>
          <p:spPr>
            <a:xfrm>
              <a:off x="8626635" y="1191762"/>
              <a:ext cx="551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947" name="Google Shape;2947;p76"/>
          <p:cNvGrpSpPr/>
          <p:nvPr/>
        </p:nvGrpSpPr>
        <p:grpSpPr>
          <a:xfrm>
            <a:off x="-86874" y="4638506"/>
            <a:ext cx="4504524" cy="708494"/>
            <a:chOff x="-86874" y="4638506"/>
            <a:chExt cx="4504524" cy="708494"/>
          </a:xfrm>
        </p:grpSpPr>
        <p:cxnSp>
          <p:nvCxnSpPr>
            <p:cNvPr id="2948" name="Google Shape;2948;p76"/>
            <p:cNvCxnSpPr/>
            <p:nvPr/>
          </p:nvCxnSpPr>
          <p:spPr>
            <a:xfrm rot="10800000">
              <a:off x="-86874" y="4803656"/>
              <a:ext cx="271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949" name="Google Shape;2949;p76"/>
            <p:cNvGrpSpPr/>
            <p:nvPr/>
          </p:nvGrpSpPr>
          <p:grpSpPr>
            <a:xfrm flipH="1">
              <a:off x="2401476" y="4638506"/>
              <a:ext cx="330300" cy="330300"/>
              <a:chOff x="5356700" y="4638506"/>
              <a:chExt cx="330300" cy="330300"/>
            </a:xfrm>
          </p:grpSpPr>
          <p:sp>
            <p:nvSpPr>
              <p:cNvPr id="2950" name="Google Shape;2950;p76"/>
              <p:cNvSpPr/>
              <p:nvPr/>
            </p:nvSpPr>
            <p:spPr>
              <a:xfrm flipH="1">
                <a:off x="5356700" y="4638506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51" name="Google Shape;2951;p76"/>
              <p:cNvGrpSpPr/>
              <p:nvPr/>
            </p:nvGrpSpPr>
            <p:grpSpPr>
              <a:xfrm flipH="1" rot="-5400000">
                <a:off x="5408901" y="4745101"/>
                <a:ext cx="179912" cy="117310"/>
                <a:chOff x="7238332" y="3402944"/>
                <a:chExt cx="1437000" cy="790500"/>
              </a:xfrm>
            </p:grpSpPr>
            <p:cxnSp>
              <p:nvCxnSpPr>
                <p:cNvPr id="2952" name="Google Shape;2952;p76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53" name="Google Shape;2953;p76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2954" name="Google Shape;2954;p76"/>
            <p:cNvCxnSpPr/>
            <p:nvPr/>
          </p:nvCxnSpPr>
          <p:spPr>
            <a:xfrm flipH="1">
              <a:off x="1695251" y="4801300"/>
              <a:ext cx="9300" cy="54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955" name="Google Shape;2955;p76"/>
            <p:cNvGrpSpPr/>
            <p:nvPr/>
          </p:nvGrpSpPr>
          <p:grpSpPr>
            <a:xfrm flipH="1" rot="5400000">
              <a:off x="3093152" y="4353080"/>
              <a:ext cx="246878" cy="901153"/>
              <a:chOff x="8534854" y="3053621"/>
              <a:chExt cx="230125" cy="830250"/>
            </a:xfrm>
          </p:grpSpPr>
          <p:cxnSp>
            <p:nvCxnSpPr>
              <p:cNvPr id="2956" name="Google Shape;2956;p76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57" name="Google Shape;2957;p76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58" name="Google Shape;2958;p76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59" name="Google Shape;2959;p76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60" name="Google Shape;2960;p76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961" name="Google Shape;2961;p76"/>
            <p:cNvCxnSpPr/>
            <p:nvPr/>
          </p:nvCxnSpPr>
          <p:spPr>
            <a:xfrm>
              <a:off x="3541051" y="4803656"/>
              <a:ext cx="723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962" name="Google Shape;2962;p76"/>
            <p:cNvGrpSpPr/>
            <p:nvPr/>
          </p:nvGrpSpPr>
          <p:grpSpPr>
            <a:xfrm flipH="1">
              <a:off x="4128893" y="4659472"/>
              <a:ext cx="288757" cy="288370"/>
              <a:chOff x="8536079" y="1884671"/>
              <a:chExt cx="228900" cy="250800"/>
            </a:xfrm>
          </p:grpSpPr>
          <p:cxnSp>
            <p:nvCxnSpPr>
              <p:cNvPr id="2963" name="Google Shape;2963;p76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64" name="Google Shape;2964;p76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2965" name="Google Shape;2965;p76"/>
          <p:cNvSpPr txBox="1"/>
          <p:nvPr>
            <p:ph type="title"/>
          </p:nvPr>
        </p:nvSpPr>
        <p:spPr>
          <a:xfrm>
            <a:off x="1596895" y="1140575"/>
            <a:ext cx="5539500" cy="225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66" name="Shape 2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7" name="Google Shape;2967;p77"/>
          <p:cNvGrpSpPr/>
          <p:nvPr/>
        </p:nvGrpSpPr>
        <p:grpSpPr>
          <a:xfrm rot="10800000">
            <a:off x="-1892554" y="2412574"/>
            <a:ext cx="4741741" cy="1141557"/>
            <a:chOff x="2172833" y="1371669"/>
            <a:chExt cx="6637375" cy="1597925"/>
          </a:xfrm>
        </p:grpSpPr>
        <p:sp>
          <p:nvSpPr>
            <p:cNvPr id="2968" name="Google Shape;2968;p77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77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77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77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77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77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77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77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77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77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77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77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77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77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77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77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77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77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77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77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77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77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77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77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77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77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77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77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77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77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77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77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77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77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77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77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77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77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77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77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77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77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77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77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77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77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77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77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77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77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77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77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77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77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77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77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77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77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77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77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77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77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77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77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77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77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77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77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77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77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77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77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77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77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77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77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77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77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77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77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77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77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77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77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77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77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77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77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77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77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8" name="Google Shape;3058;p77"/>
          <p:cNvGrpSpPr/>
          <p:nvPr/>
        </p:nvGrpSpPr>
        <p:grpSpPr>
          <a:xfrm>
            <a:off x="-942658" y="2815537"/>
            <a:ext cx="3896444" cy="1499406"/>
            <a:chOff x="814991" y="901798"/>
            <a:chExt cx="8393891" cy="1402494"/>
          </a:xfrm>
        </p:grpSpPr>
        <p:sp>
          <p:nvSpPr>
            <p:cNvPr id="3059" name="Google Shape;3059;p77"/>
            <p:cNvSpPr/>
            <p:nvPr/>
          </p:nvSpPr>
          <p:spPr>
            <a:xfrm>
              <a:off x="1035503" y="1295659"/>
              <a:ext cx="7012539" cy="348776"/>
            </a:xfrm>
            <a:custGeom>
              <a:rect b="b" l="l" r="r" t="t"/>
              <a:pathLst>
                <a:path extrusionOk="0" h="1816" w="126409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77"/>
            <p:cNvSpPr/>
            <p:nvPr/>
          </p:nvSpPr>
          <p:spPr>
            <a:xfrm>
              <a:off x="6584547" y="1490605"/>
              <a:ext cx="2327625" cy="274879"/>
            </a:xfrm>
            <a:custGeom>
              <a:rect b="b" l="l" r="r" t="t"/>
              <a:pathLst>
                <a:path extrusionOk="0" h="1784" w="42504">
                  <a:moveTo>
                    <a:pt x="0" y="0"/>
                  </a:moveTo>
                  <a:lnTo>
                    <a:pt x="0" y="1784"/>
                  </a:lnTo>
                  <a:lnTo>
                    <a:pt x="42504" y="1784"/>
                  </a:lnTo>
                  <a:lnTo>
                    <a:pt x="4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77"/>
            <p:cNvSpPr/>
            <p:nvPr/>
          </p:nvSpPr>
          <p:spPr>
            <a:xfrm>
              <a:off x="3387131" y="901798"/>
              <a:ext cx="3840931" cy="177808"/>
            </a:xfrm>
            <a:custGeom>
              <a:rect b="b" l="l" r="r" t="t"/>
              <a:pathLst>
                <a:path extrusionOk="0" h="1154" w="85373">
                  <a:moveTo>
                    <a:pt x="1" y="0"/>
                  </a:moveTo>
                  <a:lnTo>
                    <a:pt x="1" y="1153"/>
                  </a:lnTo>
                  <a:lnTo>
                    <a:pt x="85373" y="1153"/>
                  </a:lnTo>
                  <a:lnTo>
                    <a:pt x="85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77"/>
            <p:cNvSpPr/>
            <p:nvPr/>
          </p:nvSpPr>
          <p:spPr>
            <a:xfrm>
              <a:off x="1781286" y="2142046"/>
              <a:ext cx="6852742" cy="162246"/>
            </a:xfrm>
            <a:custGeom>
              <a:rect b="b" l="l" r="r" t="t"/>
              <a:pathLst>
                <a:path extrusionOk="0" h="1053" w="152317">
                  <a:moveTo>
                    <a:pt x="1" y="0"/>
                  </a:moveTo>
                  <a:lnTo>
                    <a:pt x="1" y="1052"/>
                  </a:lnTo>
                  <a:lnTo>
                    <a:pt x="152316" y="1052"/>
                  </a:lnTo>
                  <a:lnTo>
                    <a:pt x="1523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77"/>
            <p:cNvSpPr/>
            <p:nvPr/>
          </p:nvSpPr>
          <p:spPr>
            <a:xfrm>
              <a:off x="2360973" y="1065491"/>
              <a:ext cx="5687141" cy="130194"/>
            </a:xfrm>
            <a:custGeom>
              <a:rect b="b" l="l" r="r" t="t"/>
              <a:pathLst>
                <a:path extrusionOk="0" h="1816" w="126409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77"/>
            <p:cNvSpPr/>
            <p:nvPr/>
          </p:nvSpPr>
          <p:spPr>
            <a:xfrm>
              <a:off x="4465650" y="1136756"/>
              <a:ext cx="4743232" cy="224883"/>
            </a:xfrm>
            <a:custGeom>
              <a:rect b="b" l="l" r="r" t="t"/>
              <a:pathLst>
                <a:path extrusionOk="0" h="2181" w="103910">
                  <a:moveTo>
                    <a:pt x="1" y="1"/>
                  </a:moveTo>
                  <a:lnTo>
                    <a:pt x="1" y="2181"/>
                  </a:lnTo>
                  <a:lnTo>
                    <a:pt x="103909" y="2181"/>
                  </a:lnTo>
                  <a:lnTo>
                    <a:pt x="103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77"/>
            <p:cNvSpPr/>
            <p:nvPr/>
          </p:nvSpPr>
          <p:spPr>
            <a:xfrm>
              <a:off x="814991" y="1644434"/>
              <a:ext cx="7680693" cy="416632"/>
            </a:xfrm>
            <a:custGeom>
              <a:rect b="b" l="l" r="r" t="t"/>
              <a:pathLst>
                <a:path extrusionOk="0" h="2704" w="170720">
                  <a:moveTo>
                    <a:pt x="0" y="0"/>
                  </a:moveTo>
                  <a:lnTo>
                    <a:pt x="0" y="2703"/>
                  </a:lnTo>
                  <a:lnTo>
                    <a:pt x="170720" y="2703"/>
                  </a:lnTo>
                  <a:lnTo>
                    <a:pt x="170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6" name="Google Shape;3066;p77"/>
          <p:cNvSpPr txBox="1"/>
          <p:nvPr>
            <p:ph type="title"/>
          </p:nvPr>
        </p:nvSpPr>
        <p:spPr>
          <a:xfrm>
            <a:off x="720000" y="341800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067" name="Google Shape;3067;p77"/>
          <p:cNvGrpSpPr/>
          <p:nvPr/>
        </p:nvGrpSpPr>
        <p:grpSpPr>
          <a:xfrm flipH="1">
            <a:off x="-205875" y="4626864"/>
            <a:ext cx="3636350" cy="663525"/>
            <a:chOff x="6332225" y="4608575"/>
            <a:chExt cx="3636350" cy="663525"/>
          </a:xfrm>
        </p:grpSpPr>
        <p:sp>
          <p:nvSpPr>
            <p:cNvPr id="3068" name="Google Shape;3068;p77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69" name="Google Shape;3069;p77"/>
            <p:cNvGrpSpPr/>
            <p:nvPr/>
          </p:nvGrpSpPr>
          <p:grpSpPr>
            <a:xfrm rot="10800000">
              <a:off x="8406449" y="4683926"/>
              <a:ext cx="246926" cy="179894"/>
              <a:chOff x="4602071" y="4683769"/>
              <a:chExt cx="207710" cy="179912"/>
            </a:xfrm>
          </p:grpSpPr>
          <p:grpSp>
            <p:nvGrpSpPr>
              <p:cNvPr id="3070" name="Google Shape;3070;p77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3071" name="Google Shape;3071;p77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72" name="Google Shape;3072;p77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73" name="Google Shape;3073;p77"/>
              <p:cNvCxnSpPr>
                <a:endCxn id="3068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074" name="Google Shape;3074;p77"/>
            <p:cNvCxnSpPr>
              <a:stCxn id="3068" idx="2"/>
            </p:cNvCxnSpPr>
            <p:nvPr/>
          </p:nvCxnSpPr>
          <p:spPr>
            <a:xfrm>
              <a:off x="8653375" y="4773725"/>
              <a:ext cx="1315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75" name="Google Shape;3075;p77"/>
            <p:cNvCxnSpPr>
              <a:stCxn id="3076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76" name="Google Shape;3076;p77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77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77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79" name="Google Shape;3079;p77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080" name="Google Shape;3080;p77"/>
          <p:cNvGrpSpPr/>
          <p:nvPr/>
        </p:nvGrpSpPr>
        <p:grpSpPr>
          <a:xfrm>
            <a:off x="-69875" y="-9637"/>
            <a:ext cx="772480" cy="1645500"/>
            <a:chOff x="-69875" y="-9637"/>
            <a:chExt cx="772480" cy="1645500"/>
          </a:xfrm>
        </p:grpSpPr>
        <p:cxnSp>
          <p:nvCxnSpPr>
            <p:cNvPr id="3081" name="Google Shape;3081;p77"/>
            <p:cNvCxnSpPr/>
            <p:nvPr/>
          </p:nvCxnSpPr>
          <p:spPr>
            <a:xfrm flipH="1" rot="10800000">
              <a:off x="-69875" y="983938"/>
              <a:ext cx="574200" cy="1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082" name="Google Shape;3082;p77"/>
            <p:cNvGrpSpPr/>
            <p:nvPr/>
          </p:nvGrpSpPr>
          <p:grpSpPr>
            <a:xfrm flipH="1" rot="-5400000">
              <a:off x="355740" y="1288998"/>
              <a:ext cx="330300" cy="363430"/>
              <a:chOff x="1315200" y="4608575"/>
              <a:chExt cx="330300" cy="363430"/>
            </a:xfrm>
          </p:grpSpPr>
          <p:sp>
            <p:nvSpPr>
              <p:cNvPr id="3083" name="Google Shape;3083;p77"/>
              <p:cNvSpPr/>
              <p:nvPr/>
            </p:nvSpPr>
            <p:spPr>
              <a:xfrm flipH="1" rot="10800000">
                <a:off x="1315200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84" name="Google Shape;3084;p77"/>
              <p:cNvGrpSpPr/>
              <p:nvPr/>
            </p:nvGrpSpPr>
            <p:grpSpPr>
              <a:xfrm flipH="1" rot="10800000">
                <a:off x="1315200" y="4683926"/>
                <a:ext cx="246926" cy="288079"/>
                <a:chOff x="4602071" y="4575573"/>
                <a:chExt cx="207710" cy="288108"/>
              </a:xfrm>
            </p:grpSpPr>
            <p:grpSp>
              <p:nvGrpSpPr>
                <p:cNvPr id="3085" name="Google Shape;3085;p77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3086" name="Google Shape;3086;p77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087" name="Google Shape;3087;p77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3088" name="Google Shape;3088;p77"/>
                <p:cNvCxnSpPr>
                  <a:endCxn id="3083" idx="2"/>
                </p:cNvCxnSpPr>
                <p:nvPr/>
              </p:nvCxnSpPr>
              <p:spPr>
                <a:xfrm rot="5400000">
                  <a:off x="4502921" y="4674723"/>
                  <a:ext cx="198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3089" name="Google Shape;3089;p77"/>
            <p:cNvCxnSpPr>
              <a:stCxn id="3083" idx="2"/>
            </p:cNvCxnSpPr>
            <p:nvPr/>
          </p:nvCxnSpPr>
          <p:spPr>
            <a:xfrm rot="10800000">
              <a:off x="504325" y="-9637"/>
              <a:ext cx="0" cy="1315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60"/>
          <p:cNvGrpSpPr/>
          <p:nvPr/>
        </p:nvGrpSpPr>
        <p:grpSpPr>
          <a:xfrm>
            <a:off x="4156634" y="4757447"/>
            <a:ext cx="4215397" cy="1014842"/>
            <a:chOff x="2172833" y="1371669"/>
            <a:chExt cx="6637375" cy="1597925"/>
          </a:xfrm>
        </p:grpSpPr>
        <p:sp>
          <p:nvSpPr>
            <p:cNvPr id="256" name="Google Shape;256;p60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0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0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0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0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0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0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60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0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0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0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0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0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0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0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0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0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0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0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0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0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0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0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0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0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0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0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60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60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60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60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60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60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60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60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60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60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60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60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60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60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60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60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60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60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60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60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60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60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60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60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60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60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60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60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60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60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60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60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60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60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60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0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0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60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60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60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60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60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60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60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60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60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60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60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60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60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60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60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60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60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60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60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60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60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60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60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60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60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60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6" name="Google Shape;346;p60"/>
          <p:cNvGrpSpPr/>
          <p:nvPr/>
        </p:nvGrpSpPr>
        <p:grpSpPr>
          <a:xfrm>
            <a:off x="-938170" y="-110701"/>
            <a:ext cx="3878601" cy="503206"/>
            <a:chOff x="-938188" y="-110700"/>
            <a:chExt cx="5124324" cy="503206"/>
          </a:xfrm>
        </p:grpSpPr>
        <p:sp>
          <p:nvSpPr>
            <p:cNvPr id="347" name="Google Shape;347;p60"/>
            <p:cNvSpPr/>
            <p:nvPr/>
          </p:nvSpPr>
          <p:spPr>
            <a:xfrm>
              <a:off x="378775" y="232786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60"/>
            <p:cNvSpPr/>
            <p:nvPr/>
          </p:nvSpPr>
          <p:spPr>
            <a:xfrm>
              <a:off x="573267" y="235275"/>
              <a:ext cx="404438" cy="104550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60"/>
            <p:cNvSpPr/>
            <p:nvPr/>
          </p:nvSpPr>
          <p:spPr>
            <a:xfrm>
              <a:off x="1368948" y="75347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60"/>
            <p:cNvSpPr/>
            <p:nvPr/>
          </p:nvSpPr>
          <p:spPr>
            <a:xfrm>
              <a:off x="1335525" y="-1107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60"/>
            <p:cNvSpPr/>
            <p:nvPr/>
          </p:nvSpPr>
          <p:spPr>
            <a:xfrm>
              <a:off x="-938188" y="308599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60"/>
            <p:cNvSpPr/>
            <p:nvPr/>
          </p:nvSpPr>
          <p:spPr>
            <a:xfrm>
              <a:off x="1577375" y="139375"/>
              <a:ext cx="2608761" cy="109525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60"/>
            <p:cNvSpPr/>
            <p:nvPr/>
          </p:nvSpPr>
          <p:spPr>
            <a:xfrm>
              <a:off x="0" y="-85749"/>
              <a:ext cx="1297248" cy="25542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60"/>
            <p:cNvSpPr/>
            <p:nvPr/>
          </p:nvSpPr>
          <p:spPr>
            <a:xfrm>
              <a:off x="2411988" y="235253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60"/>
            <p:cNvSpPr/>
            <p:nvPr/>
          </p:nvSpPr>
          <p:spPr>
            <a:xfrm>
              <a:off x="912500" y="-6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6" name="Google Shape;356;p60"/>
          <p:cNvSpPr txBox="1"/>
          <p:nvPr>
            <p:ph type="title"/>
          </p:nvPr>
        </p:nvSpPr>
        <p:spPr>
          <a:xfrm>
            <a:off x="720000" y="445025"/>
            <a:ext cx="7710900" cy="64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7" name="Google Shape;357;p60"/>
          <p:cNvSpPr txBox="1"/>
          <p:nvPr>
            <p:ph idx="1" type="subTitle"/>
          </p:nvPr>
        </p:nvSpPr>
        <p:spPr>
          <a:xfrm>
            <a:off x="5636826" y="1319025"/>
            <a:ext cx="2634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60"/>
          <p:cNvSpPr txBox="1"/>
          <p:nvPr>
            <p:ph idx="2" type="subTitle"/>
          </p:nvPr>
        </p:nvSpPr>
        <p:spPr>
          <a:xfrm>
            <a:off x="5636825" y="2020125"/>
            <a:ext cx="2634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60"/>
          <p:cNvSpPr txBox="1"/>
          <p:nvPr>
            <p:ph idx="3" type="subTitle"/>
          </p:nvPr>
        </p:nvSpPr>
        <p:spPr>
          <a:xfrm>
            <a:off x="5636826" y="2721225"/>
            <a:ext cx="2634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60"/>
          <p:cNvSpPr txBox="1"/>
          <p:nvPr>
            <p:ph idx="4" type="subTitle"/>
          </p:nvPr>
        </p:nvSpPr>
        <p:spPr>
          <a:xfrm>
            <a:off x="5636825" y="3422325"/>
            <a:ext cx="2634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60"/>
          <p:cNvSpPr txBox="1"/>
          <p:nvPr>
            <p:ph idx="5" type="title"/>
          </p:nvPr>
        </p:nvSpPr>
        <p:spPr>
          <a:xfrm>
            <a:off x="1461850" y="1319025"/>
            <a:ext cx="851400" cy="548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700">
                <a:solidFill>
                  <a:schemeClr val="accent3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2" name="Google Shape;362;p60"/>
          <p:cNvSpPr txBox="1"/>
          <p:nvPr>
            <p:ph idx="6" type="title"/>
          </p:nvPr>
        </p:nvSpPr>
        <p:spPr>
          <a:xfrm>
            <a:off x="1461850" y="2721225"/>
            <a:ext cx="851400" cy="548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700">
                <a:solidFill>
                  <a:schemeClr val="accent3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3" name="Google Shape;363;p60"/>
          <p:cNvSpPr txBox="1"/>
          <p:nvPr>
            <p:ph idx="7" type="title"/>
          </p:nvPr>
        </p:nvSpPr>
        <p:spPr>
          <a:xfrm>
            <a:off x="1461842" y="2020125"/>
            <a:ext cx="851400" cy="548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700">
                <a:solidFill>
                  <a:schemeClr val="accent3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4" name="Google Shape;364;p60"/>
          <p:cNvSpPr txBox="1"/>
          <p:nvPr>
            <p:ph idx="8" type="title"/>
          </p:nvPr>
        </p:nvSpPr>
        <p:spPr>
          <a:xfrm>
            <a:off x="1461842" y="3422325"/>
            <a:ext cx="851400" cy="548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700">
                <a:solidFill>
                  <a:schemeClr val="accent3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5" name="Google Shape;365;p60"/>
          <p:cNvSpPr txBox="1"/>
          <p:nvPr>
            <p:ph idx="9" type="subTitle"/>
          </p:nvPr>
        </p:nvSpPr>
        <p:spPr>
          <a:xfrm>
            <a:off x="2313249" y="1319025"/>
            <a:ext cx="2919300" cy="5487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6" name="Google Shape;366;p60"/>
          <p:cNvSpPr txBox="1"/>
          <p:nvPr>
            <p:ph idx="13" type="subTitle"/>
          </p:nvPr>
        </p:nvSpPr>
        <p:spPr>
          <a:xfrm>
            <a:off x="2313251" y="2020125"/>
            <a:ext cx="2919300" cy="5487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7" name="Google Shape;367;p60"/>
          <p:cNvSpPr txBox="1"/>
          <p:nvPr>
            <p:ph idx="14" type="subTitle"/>
          </p:nvPr>
        </p:nvSpPr>
        <p:spPr>
          <a:xfrm>
            <a:off x="2313249" y="2721225"/>
            <a:ext cx="2919300" cy="5487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8" name="Google Shape;368;p60"/>
          <p:cNvSpPr txBox="1"/>
          <p:nvPr>
            <p:ph idx="15" type="subTitle"/>
          </p:nvPr>
        </p:nvSpPr>
        <p:spPr>
          <a:xfrm>
            <a:off x="2313251" y="3422325"/>
            <a:ext cx="2919300" cy="5487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69" name="Google Shape;369;p60"/>
          <p:cNvGrpSpPr/>
          <p:nvPr/>
        </p:nvGrpSpPr>
        <p:grpSpPr>
          <a:xfrm>
            <a:off x="0" y="4626864"/>
            <a:ext cx="1645500" cy="674025"/>
            <a:chOff x="0" y="4608575"/>
            <a:chExt cx="1645500" cy="674025"/>
          </a:xfrm>
        </p:grpSpPr>
        <p:cxnSp>
          <p:nvCxnSpPr>
            <p:cNvPr id="370" name="Google Shape;370;p60"/>
            <p:cNvCxnSpPr/>
            <p:nvPr/>
          </p:nvCxnSpPr>
          <p:spPr>
            <a:xfrm>
              <a:off x="995075" y="4773800"/>
              <a:ext cx="0" cy="50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71" name="Google Shape;371;p60"/>
            <p:cNvGrpSpPr/>
            <p:nvPr/>
          </p:nvGrpSpPr>
          <p:grpSpPr>
            <a:xfrm>
              <a:off x="1315200" y="4608575"/>
              <a:ext cx="330300" cy="330300"/>
              <a:chOff x="1315200" y="4608575"/>
              <a:chExt cx="330300" cy="330300"/>
            </a:xfrm>
          </p:grpSpPr>
          <p:sp>
            <p:nvSpPr>
              <p:cNvPr id="372" name="Google Shape;372;p60"/>
              <p:cNvSpPr/>
              <p:nvPr/>
            </p:nvSpPr>
            <p:spPr>
              <a:xfrm flipH="1" rot="10800000">
                <a:off x="1315200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3" name="Google Shape;373;p60"/>
              <p:cNvGrpSpPr/>
              <p:nvPr/>
            </p:nvGrpSpPr>
            <p:grpSpPr>
              <a:xfrm flipH="1" rot="10800000">
                <a:off x="1315200" y="4683926"/>
                <a:ext cx="246926" cy="179894"/>
                <a:chOff x="4602071" y="4683769"/>
                <a:chExt cx="207710" cy="179912"/>
              </a:xfrm>
            </p:grpSpPr>
            <p:grpSp>
              <p:nvGrpSpPr>
                <p:cNvPr id="374" name="Google Shape;374;p60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375" name="Google Shape;375;p60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76" name="Google Shape;376;p60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377" name="Google Shape;377;p60"/>
                <p:cNvCxnSpPr>
                  <a:endCxn id="372" idx="2"/>
                </p:cNvCxnSpPr>
                <p:nvPr/>
              </p:nvCxnSpPr>
              <p:spPr>
                <a:xfrm rot="10800000">
                  <a:off x="4602071" y="4773873"/>
                  <a:ext cx="198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378" name="Google Shape;378;p60"/>
            <p:cNvCxnSpPr>
              <a:stCxn id="372" idx="2"/>
            </p:cNvCxnSpPr>
            <p:nvPr/>
          </p:nvCxnSpPr>
          <p:spPr>
            <a:xfrm rot="10800000">
              <a:off x="0" y="4773725"/>
              <a:ext cx="1315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79" name="Google Shape;379;p60"/>
          <p:cNvGrpSpPr/>
          <p:nvPr/>
        </p:nvGrpSpPr>
        <p:grpSpPr>
          <a:xfrm>
            <a:off x="8461475" y="2456516"/>
            <a:ext cx="919705" cy="2367259"/>
            <a:chOff x="8461475" y="2456516"/>
            <a:chExt cx="919705" cy="2367259"/>
          </a:xfrm>
        </p:grpSpPr>
        <p:grpSp>
          <p:nvGrpSpPr>
            <p:cNvPr id="380" name="Google Shape;380;p60"/>
            <p:cNvGrpSpPr/>
            <p:nvPr/>
          </p:nvGrpSpPr>
          <p:grpSpPr>
            <a:xfrm>
              <a:off x="8461475" y="2456516"/>
              <a:ext cx="330300" cy="2367259"/>
              <a:chOff x="6498025" y="1388116"/>
              <a:chExt cx="330300" cy="2367259"/>
            </a:xfrm>
          </p:grpSpPr>
          <p:grpSp>
            <p:nvGrpSpPr>
              <p:cNvPr id="381" name="Google Shape;381;p60"/>
              <p:cNvGrpSpPr/>
              <p:nvPr/>
            </p:nvGrpSpPr>
            <p:grpSpPr>
              <a:xfrm>
                <a:off x="6539742" y="1696448"/>
                <a:ext cx="246878" cy="901153"/>
                <a:chOff x="8534854" y="3053621"/>
                <a:chExt cx="230125" cy="830250"/>
              </a:xfrm>
            </p:grpSpPr>
            <p:cxnSp>
              <p:nvCxnSpPr>
                <p:cNvPr id="382" name="Google Shape;382;p60"/>
                <p:cNvCxnSpPr/>
                <p:nvPr/>
              </p:nvCxnSpPr>
              <p:spPr>
                <a:xfrm flipH="1">
                  <a:off x="8536079" y="3633071"/>
                  <a:ext cx="228900" cy="250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3" name="Google Shape;383;p60"/>
                <p:cNvCxnSpPr/>
                <p:nvPr/>
              </p:nvCxnSpPr>
              <p:spPr>
                <a:xfrm flipH="1">
                  <a:off x="8536079" y="3488790"/>
                  <a:ext cx="228900" cy="250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4" name="Google Shape;384;p60"/>
                <p:cNvCxnSpPr/>
                <p:nvPr/>
              </p:nvCxnSpPr>
              <p:spPr>
                <a:xfrm flipH="1">
                  <a:off x="8536079" y="3344509"/>
                  <a:ext cx="228900" cy="250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5" name="Google Shape;385;p60"/>
                <p:cNvCxnSpPr/>
                <p:nvPr/>
              </p:nvCxnSpPr>
              <p:spPr>
                <a:xfrm flipH="1">
                  <a:off x="8536079" y="3200228"/>
                  <a:ext cx="228900" cy="250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6" name="Google Shape;386;p60"/>
                <p:cNvCxnSpPr/>
                <p:nvPr/>
              </p:nvCxnSpPr>
              <p:spPr>
                <a:xfrm flipH="1">
                  <a:off x="8534854" y="3053621"/>
                  <a:ext cx="228900" cy="250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87" name="Google Shape;387;p60"/>
              <p:cNvGrpSpPr/>
              <p:nvPr/>
            </p:nvGrpSpPr>
            <p:grpSpPr>
              <a:xfrm>
                <a:off x="6548731" y="1388116"/>
                <a:ext cx="228900" cy="228604"/>
                <a:chOff x="8536079" y="1884671"/>
                <a:chExt cx="228900" cy="250800"/>
              </a:xfrm>
            </p:grpSpPr>
            <p:cxnSp>
              <p:nvCxnSpPr>
                <p:cNvPr id="388" name="Google Shape;388;p60"/>
                <p:cNvCxnSpPr/>
                <p:nvPr/>
              </p:nvCxnSpPr>
              <p:spPr>
                <a:xfrm flipH="1">
                  <a:off x="8536079" y="1884671"/>
                  <a:ext cx="228900" cy="2508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9" name="Google Shape;389;p60"/>
                <p:cNvCxnSpPr/>
                <p:nvPr/>
              </p:nvCxnSpPr>
              <p:spPr>
                <a:xfrm>
                  <a:off x="8536079" y="1884671"/>
                  <a:ext cx="228900" cy="2508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90" name="Google Shape;390;p60"/>
              <p:cNvGrpSpPr/>
              <p:nvPr/>
            </p:nvGrpSpPr>
            <p:grpSpPr>
              <a:xfrm>
                <a:off x="6498025" y="2658568"/>
                <a:ext cx="330300" cy="1096807"/>
                <a:chOff x="8461475" y="-290407"/>
                <a:chExt cx="330300" cy="1096807"/>
              </a:xfrm>
            </p:grpSpPr>
            <p:sp>
              <p:nvSpPr>
                <p:cNvPr id="391" name="Google Shape;391;p60"/>
                <p:cNvSpPr/>
                <p:nvPr/>
              </p:nvSpPr>
              <p:spPr>
                <a:xfrm>
                  <a:off x="8461475" y="476100"/>
                  <a:ext cx="330300" cy="330300"/>
                </a:xfrm>
                <a:prstGeom prst="ellipse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92" name="Google Shape;392;p60"/>
                <p:cNvCxnSpPr>
                  <a:stCxn id="391" idx="1"/>
                  <a:endCxn id="391" idx="5"/>
                </p:cNvCxnSpPr>
                <p:nvPr/>
              </p:nvCxnSpPr>
              <p:spPr>
                <a:xfrm>
                  <a:off x="8509846" y="524471"/>
                  <a:ext cx="233700" cy="233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3" name="Google Shape;393;p60"/>
                <p:cNvCxnSpPr>
                  <a:stCxn id="391" idx="7"/>
                  <a:endCxn id="391" idx="3"/>
                </p:cNvCxnSpPr>
                <p:nvPr/>
              </p:nvCxnSpPr>
              <p:spPr>
                <a:xfrm flipH="1">
                  <a:off x="8509704" y="524471"/>
                  <a:ext cx="233700" cy="233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grpSp>
              <p:nvGrpSpPr>
                <p:cNvPr id="394" name="Google Shape;394;p60"/>
                <p:cNvGrpSpPr/>
                <p:nvPr/>
              </p:nvGrpSpPr>
              <p:grpSpPr>
                <a:xfrm>
                  <a:off x="8509777" y="-290407"/>
                  <a:ext cx="246883" cy="752991"/>
                  <a:chOff x="8485340" y="3907478"/>
                  <a:chExt cx="330366" cy="1010997"/>
                </a:xfrm>
              </p:grpSpPr>
              <p:grpSp>
                <p:nvGrpSpPr>
                  <p:cNvPr id="395" name="Google Shape;395;p60"/>
                  <p:cNvGrpSpPr/>
                  <p:nvPr/>
                </p:nvGrpSpPr>
                <p:grpSpPr>
                  <a:xfrm>
                    <a:off x="8485340" y="3907478"/>
                    <a:ext cx="330366" cy="181736"/>
                    <a:chOff x="7238332" y="3402944"/>
                    <a:chExt cx="1437000" cy="790500"/>
                  </a:xfrm>
                </p:grpSpPr>
                <p:cxnSp>
                  <p:nvCxnSpPr>
                    <p:cNvPr id="396" name="Google Shape;396;p60"/>
                    <p:cNvCxnSpPr/>
                    <p:nvPr/>
                  </p:nvCxnSpPr>
                  <p:spPr>
                    <a:xfrm flipH="1">
                      <a:off x="7238332" y="3402944"/>
                      <a:ext cx="718500" cy="7905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397" name="Google Shape;397;p60"/>
                    <p:cNvCxnSpPr/>
                    <p:nvPr/>
                  </p:nvCxnSpPr>
                  <p:spPr>
                    <a:xfrm>
                      <a:off x="7956832" y="3402944"/>
                      <a:ext cx="718500" cy="7905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cxnSp>
              </p:grpSp>
              <p:cxnSp>
                <p:nvCxnSpPr>
                  <p:cNvPr id="398" name="Google Shape;398;p60"/>
                  <p:cNvCxnSpPr/>
                  <p:nvPr/>
                </p:nvCxnSpPr>
                <p:spPr>
                  <a:xfrm rot="10800000">
                    <a:off x="8650523" y="3915875"/>
                    <a:ext cx="0" cy="1002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</p:grpSp>
        <p:cxnSp>
          <p:nvCxnSpPr>
            <p:cNvPr id="399" name="Google Shape;399;p60"/>
            <p:cNvCxnSpPr/>
            <p:nvPr/>
          </p:nvCxnSpPr>
          <p:spPr>
            <a:xfrm>
              <a:off x="8641080" y="4120550"/>
              <a:ext cx="740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90" name="Shape 3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1" name="Google Shape;3091;p78"/>
          <p:cNvSpPr txBox="1"/>
          <p:nvPr>
            <p:ph hasCustomPrompt="1" type="title"/>
          </p:nvPr>
        </p:nvSpPr>
        <p:spPr>
          <a:xfrm>
            <a:off x="998975" y="1594300"/>
            <a:ext cx="7176900" cy="142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6500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92" name="Google Shape;3092;p78"/>
          <p:cNvSpPr txBox="1"/>
          <p:nvPr>
            <p:ph idx="1" type="subTitle"/>
          </p:nvPr>
        </p:nvSpPr>
        <p:spPr>
          <a:xfrm>
            <a:off x="968125" y="3129550"/>
            <a:ext cx="71769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093" name="Google Shape;3093;p78"/>
          <p:cNvGrpSpPr/>
          <p:nvPr/>
        </p:nvGrpSpPr>
        <p:grpSpPr>
          <a:xfrm>
            <a:off x="382925" y="-19550"/>
            <a:ext cx="4318885" cy="559050"/>
            <a:chOff x="382925" y="-19550"/>
            <a:chExt cx="4318885" cy="559050"/>
          </a:xfrm>
        </p:grpSpPr>
        <p:grpSp>
          <p:nvGrpSpPr>
            <p:cNvPr id="3094" name="Google Shape;3094;p78"/>
            <p:cNvGrpSpPr/>
            <p:nvPr/>
          </p:nvGrpSpPr>
          <p:grpSpPr>
            <a:xfrm>
              <a:off x="382925" y="209200"/>
              <a:ext cx="330300" cy="330300"/>
              <a:chOff x="8483050" y="4608575"/>
              <a:chExt cx="330300" cy="330300"/>
            </a:xfrm>
          </p:grpSpPr>
          <p:sp>
            <p:nvSpPr>
              <p:cNvPr id="3095" name="Google Shape;3095;p78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96" name="Google Shape;3096;p78"/>
              <p:cNvCxnSpPr>
                <a:stCxn id="3095" idx="1"/>
                <a:endCxn id="3095" idx="5"/>
              </p:cNvCxnSpPr>
              <p:nvPr/>
            </p:nvCxnSpPr>
            <p:spPr>
              <a:xfrm>
                <a:off x="8531421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97" name="Google Shape;3097;p78"/>
              <p:cNvCxnSpPr>
                <a:stCxn id="3095" idx="7"/>
                <a:endCxn id="3095" idx="3"/>
              </p:cNvCxnSpPr>
              <p:nvPr/>
            </p:nvCxnSpPr>
            <p:spPr>
              <a:xfrm flipH="1">
                <a:off x="8531279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098" name="Google Shape;3098;p78"/>
            <p:cNvGrpSpPr/>
            <p:nvPr/>
          </p:nvGrpSpPr>
          <p:grpSpPr>
            <a:xfrm rot="-5400000">
              <a:off x="3815759" y="-76227"/>
              <a:ext cx="246878" cy="901153"/>
              <a:chOff x="8534854" y="3053621"/>
              <a:chExt cx="230125" cy="830250"/>
            </a:xfrm>
          </p:grpSpPr>
          <p:cxnSp>
            <p:nvCxnSpPr>
              <p:cNvPr id="3099" name="Google Shape;3099;p78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00" name="Google Shape;3100;p78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01" name="Google Shape;3101;p78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02" name="Google Shape;3102;p78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03" name="Google Shape;3103;p78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104" name="Google Shape;3104;p78"/>
            <p:cNvGrpSpPr/>
            <p:nvPr/>
          </p:nvGrpSpPr>
          <p:grpSpPr>
            <a:xfrm rot="5400000">
              <a:off x="1935918" y="-971783"/>
              <a:ext cx="246883" cy="2692269"/>
              <a:chOff x="8485340" y="3907478"/>
              <a:chExt cx="330366" cy="3614754"/>
            </a:xfrm>
          </p:grpSpPr>
          <p:grpSp>
            <p:nvGrpSpPr>
              <p:cNvPr id="3105" name="Google Shape;3105;p78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3106" name="Google Shape;3106;p78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07" name="Google Shape;3107;p78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108" name="Google Shape;3108;p78"/>
              <p:cNvCxnSpPr>
                <a:stCxn id="3095" idx="6"/>
              </p:cNvCxnSpPr>
              <p:nvPr/>
            </p:nvCxnSpPr>
            <p:spPr>
              <a:xfrm rot="-5400000">
                <a:off x="6847372" y="5719082"/>
                <a:ext cx="36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109" name="Google Shape;3109;p78"/>
            <p:cNvGrpSpPr/>
            <p:nvPr/>
          </p:nvGrpSpPr>
          <p:grpSpPr>
            <a:xfrm>
              <a:off x="4472910" y="260041"/>
              <a:ext cx="228900" cy="228604"/>
              <a:chOff x="8536079" y="1884671"/>
              <a:chExt cx="228900" cy="250800"/>
            </a:xfrm>
          </p:grpSpPr>
          <p:cxnSp>
            <p:nvCxnSpPr>
              <p:cNvPr id="3110" name="Google Shape;3110;p78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11" name="Google Shape;3111;p78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112" name="Google Shape;3112;p78"/>
            <p:cNvCxnSpPr/>
            <p:nvPr/>
          </p:nvCxnSpPr>
          <p:spPr>
            <a:xfrm rot="10800000">
              <a:off x="1606325" y="-19550"/>
              <a:ext cx="0" cy="39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113" name="Google Shape;3113;p78"/>
          <p:cNvGrpSpPr/>
          <p:nvPr/>
        </p:nvGrpSpPr>
        <p:grpSpPr>
          <a:xfrm>
            <a:off x="6612975" y="4636008"/>
            <a:ext cx="2531025" cy="663525"/>
            <a:chOff x="3551975" y="4608575"/>
            <a:chExt cx="2531025" cy="663525"/>
          </a:xfrm>
        </p:grpSpPr>
        <p:grpSp>
          <p:nvGrpSpPr>
            <p:cNvPr id="3114" name="Google Shape;3114;p78"/>
            <p:cNvGrpSpPr/>
            <p:nvPr/>
          </p:nvGrpSpPr>
          <p:grpSpPr>
            <a:xfrm>
              <a:off x="3551975" y="4608575"/>
              <a:ext cx="330300" cy="330300"/>
              <a:chOff x="5467925" y="4608575"/>
              <a:chExt cx="330300" cy="330300"/>
            </a:xfrm>
          </p:grpSpPr>
          <p:sp>
            <p:nvSpPr>
              <p:cNvPr id="3115" name="Google Shape;3115;p78"/>
              <p:cNvSpPr/>
              <p:nvPr/>
            </p:nvSpPr>
            <p:spPr>
              <a:xfrm rot="10800000">
                <a:off x="5467925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16" name="Google Shape;3116;p78"/>
              <p:cNvGrpSpPr/>
              <p:nvPr/>
            </p:nvGrpSpPr>
            <p:grpSpPr>
              <a:xfrm rot="10800000">
                <a:off x="5551299" y="4683926"/>
                <a:ext cx="246926" cy="179894"/>
                <a:chOff x="4602071" y="4683769"/>
                <a:chExt cx="207710" cy="179912"/>
              </a:xfrm>
            </p:grpSpPr>
            <p:grpSp>
              <p:nvGrpSpPr>
                <p:cNvPr id="3117" name="Google Shape;3117;p78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3118" name="Google Shape;3118;p78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119" name="Google Shape;3119;p78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3120" name="Google Shape;3120;p78"/>
                <p:cNvCxnSpPr>
                  <a:endCxn id="3115" idx="2"/>
                </p:cNvCxnSpPr>
                <p:nvPr/>
              </p:nvCxnSpPr>
              <p:spPr>
                <a:xfrm rot="10800000">
                  <a:off x="4602071" y="4773873"/>
                  <a:ext cx="198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3121" name="Google Shape;3121;p78"/>
            <p:cNvCxnSpPr>
              <a:stCxn id="3122" idx="6"/>
            </p:cNvCxnSpPr>
            <p:nvPr/>
          </p:nvCxnSpPr>
          <p:spPr>
            <a:xfrm>
              <a:off x="4703900" y="4773725"/>
              <a:ext cx="13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22" name="Google Shape;3122;p78"/>
            <p:cNvSpPr/>
            <p:nvPr/>
          </p:nvSpPr>
          <p:spPr>
            <a:xfrm>
              <a:off x="4586600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78"/>
            <p:cNvSpPr/>
            <p:nvPr/>
          </p:nvSpPr>
          <p:spPr>
            <a:xfrm>
              <a:off x="4339900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78"/>
            <p:cNvSpPr/>
            <p:nvPr/>
          </p:nvSpPr>
          <p:spPr>
            <a:xfrm>
              <a:off x="4093200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25" name="Google Shape;3125;p78"/>
            <p:cNvCxnSpPr/>
            <p:nvPr/>
          </p:nvCxnSpPr>
          <p:spPr>
            <a:xfrm>
              <a:off x="5257025" y="4784900"/>
              <a:ext cx="0" cy="48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6" name="Google Shape;3126;p78"/>
            <p:cNvCxnSpPr>
              <a:endCxn id="3124" idx="2"/>
            </p:cNvCxnSpPr>
            <p:nvPr/>
          </p:nvCxnSpPr>
          <p:spPr>
            <a:xfrm>
              <a:off x="3900000" y="4773725"/>
              <a:ext cx="19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127" name="Google Shape;3127;p78"/>
          <p:cNvGrpSpPr/>
          <p:nvPr/>
        </p:nvGrpSpPr>
        <p:grpSpPr>
          <a:xfrm>
            <a:off x="-314516" y="4460335"/>
            <a:ext cx="4215397" cy="1014842"/>
            <a:chOff x="2172833" y="1371669"/>
            <a:chExt cx="6637375" cy="1597925"/>
          </a:xfrm>
        </p:grpSpPr>
        <p:sp>
          <p:nvSpPr>
            <p:cNvPr id="3128" name="Google Shape;3128;p78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78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78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78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78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78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78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p78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78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78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78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78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78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78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78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78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78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78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78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78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78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78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78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78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78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78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78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78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78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78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78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78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78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78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78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78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78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78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78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78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78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78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78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78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78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78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78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78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78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78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78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78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78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78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78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78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78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78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78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78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78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78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78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78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78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78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78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78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78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78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78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78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78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78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78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78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78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78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78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78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78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78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78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78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78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78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78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78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78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78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8" name="Google Shape;3218;p78"/>
          <p:cNvGrpSpPr/>
          <p:nvPr/>
        </p:nvGrpSpPr>
        <p:grpSpPr>
          <a:xfrm>
            <a:off x="5508724" y="-19553"/>
            <a:ext cx="4309044" cy="559062"/>
            <a:chOff x="-938188" y="-110700"/>
            <a:chExt cx="5124324" cy="503206"/>
          </a:xfrm>
        </p:grpSpPr>
        <p:sp>
          <p:nvSpPr>
            <p:cNvPr id="3219" name="Google Shape;3219;p78"/>
            <p:cNvSpPr/>
            <p:nvPr/>
          </p:nvSpPr>
          <p:spPr>
            <a:xfrm>
              <a:off x="378775" y="232786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78"/>
            <p:cNvSpPr/>
            <p:nvPr/>
          </p:nvSpPr>
          <p:spPr>
            <a:xfrm>
              <a:off x="573267" y="235275"/>
              <a:ext cx="404438" cy="104550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78"/>
            <p:cNvSpPr/>
            <p:nvPr/>
          </p:nvSpPr>
          <p:spPr>
            <a:xfrm>
              <a:off x="-562222" y="75351"/>
              <a:ext cx="2836458" cy="70792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78"/>
            <p:cNvSpPr/>
            <p:nvPr/>
          </p:nvSpPr>
          <p:spPr>
            <a:xfrm>
              <a:off x="1335525" y="-1107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78"/>
            <p:cNvSpPr/>
            <p:nvPr/>
          </p:nvSpPr>
          <p:spPr>
            <a:xfrm>
              <a:off x="-938188" y="308599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78"/>
            <p:cNvSpPr/>
            <p:nvPr/>
          </p:nvSpPr>
          <p:spPr>
            <a:xfrm>
              <a:off x="1577375" y="139375"/>
              <a:ext cx="2608761" cy="109525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78"/>
            <p:cNvSpPr/>
            <p:nvPr/>
          </p:nvSpPr>
          <p:spPr>
            <a:xfrm>
              <a:off x="-319539" y="-85749"/>
              <a:ext cx="1297248" cy="25542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78"/>
            <p:cNvSpPr/>
            <p:nvPr/>
          </p:nvSpPr>
          <p:spPr>
            <a:xfrm>
              <a:off x="2411988" y="235253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78"/>
            <p:cNvSpPr/>
            <p:nvPr/>
          </p:nvSpPr>
          <p:spPr>
            <a:xfrm>
              <a:off x="912500" y="-6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0">
    <p:spTree>
      <p:nvGrpSpPr>
        <p:cNvPr id="3228" name="Shape 3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9" name="Google Shape;3229;p79"/>
          <p:cNvGrpSpPr/>
          <p:nvPr/>
        </p:nvGrpSpPr>
        <p:grpSpPr>
          <a:xfrm>
            <a:off x="8461475" y="0"/>
            <a:ext cx="716860" cy="1645500"/>
            <a:chOff x="8461475" y="0"/>
            <a:chExt cx="716860" cy="1645500"/>
          </a:xfrm>
        </p:grpSpPr>
        <p:grpSp>
          <p:nvGrpSpPr>
            <p:cNvPr id="3230" name="Google Shape;3230;p79"/>
            <p:cNvGrpSpPr/>
            <p:nvPr/>
          </p:nvGrpSpPr>
          <p:grpSpPr>
            <a:xfrm>
              <a:off x="8461475" y="1315200"/>
              <a:ext cx="363430" cy="330300"/>
              <a:chOff x="8461475" y="1315200"/>
              <a:chExt cx="363430" cy="330300"/>
            </a:xfrm>
          </p:grpSpPr>
          <p:sp>
            <p:nvSpPr>
              <p:cNvPr id="3231" name="Google Shape;3231;p79"/>
              <p:cNvSpPr/>
              <p:nvPr/>
            </p:nvSpPr>
            <p:spPr>
              <a:xfrm rot="5400000">
                <a:off x="8461475" y="1315200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32" name="Google Shape;3232;p79"/>
              <p:cNvGrpSpPr/>
              <p:nvPr/>
            </p:nvGrpSpPr>
            <p:grpSpPr>
              <a:xfrm rot="5400000">
                <a:off x="8557403" y="1294623"/>
                <a:ext cx="246925" cy="288079"/>
                <a:chOff x="4602071" y="4575574"/>
                <a:chExt cx="207710" cy="288107"/>
              </a:xfrm>
            </p:grpSpPr>
            <p:grpSp>
              <p:nvGrpSpPr>
                <p:cNvPr id="3233" name="Google Shape;3233;p79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3234" name="Google Shape;3234;p79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235" name="Google Shape;3235;p79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3236" name="Google Shape;3236;p79"/>
                <p:cNvCxnSpPr>
                  <a:endCxn id="3231" idx="2"/>
                </p:cNvCxnSpPr>
                <p:nvPr/>
              </p:nvCxnSpPr>
              <p:spPr>
                <a:xfrm rot="5400000">
                  <a:off x="4502921" y="4674724"/>
                  <a:ext cx="198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3237" name="Google Shape;3237;p79"/>
            <p:cNvCxnSpPr>
              <a:stCxn id="3231" idx="2"/>
            </p:cNvCxnSpPr>
            <p:nvPr/>
          </p:nvCxnSpPr>
          <p:spPr>
            <a:xfrm rot="10800000">
              <a:off x="8626625" y="0"/>
              <a:ext cx="0" cy="1315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38" name="Google Shape;3238;p79"/>
            <p:cNvCxnSpPr/>
            <p:nvPr/>
          </p:nvCxnSpPr>
          <p:spPr>
            <a:xfrm>
              <a:off x="8626635" y="525825"/>
              <a:ext cx="551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239" name="Google Shape;3239;p79"/>
          <p:cNvSpPr txBox="1"/>
          <p:nvPr>
            <p:ph type="title"/>
          </p:nvPr>
        </p:nvSpPr>
        <p:spPr>
          <a:xfrm>
            <a:off x="998975" y="645875"/>
            <a:ext cx="7176900" cy="84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b="1" sz="4600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240" name="Google Shape;3240;p79"/>
          <p:cNvSpPr txBox="1"/>
          <p:nvPr>
            <p:ph idx="1" type="subTitle"/>
          </p:nvPr>
        </p:nvSpPr>
        <p:spPr>
          <a:xfrm>
            <a:off x="999025" y="1495475"/>
            <a:ext cx="717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41" name="Google Shape;3241;p79"/>
          <p:cNvSpPr txBox="1"/>
          <p:nvPr>
            <p:ph idx="2" type="title"/>
          </p:nvPr>
        </p:nvSpPr>
        <p:spPr>
          <a:xfrm>
            <a:off x="998975" y="1907475"/>
            <a:ext cx="7176900" cy="84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b="1" sz="4600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242" name="Google Shape;3242;p79"/>
          <p:cNvSpPr txBox="1"/>
          <p:nvPr>
            <p:ph idx="3" type="subTitle"/>
          </p:nvPr>
        </p:nvSpPr>
        <p:spPr>
          <a:xfrm>
            <a:off x="999025" y="2757075"/>
            <a:ext cx="717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43" name="Google Shape;3243;p79"/>
          <p:cNvSpPr txBox="1"/>
          <p:nvPr>
            <p:ph idx="4" type="title"/>
          </p:nvPr>
        </p:nvSpPr>
        <p:spPr>
          <a:xfrm>
            <a:off x="998975" y="3169075"/>
            <a:ext cx="7176900" cy="849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b="1" sz="4600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244" name="Google Shape;3244;p79"/>
          <p:cNvSpPr txBox="1"/>
          <p:nvPr>
            <p:ph idx="5" type="subTitle"/>
          </p:nvPr>
        </p:nvSpPr>
        <p:spPr>
          <a:xfrm>
            <a:off x="999025" y="4018675"/>
            <a:ext cx="717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245" name="Google Shape;3245;p79"/>
          <p:cNvGrpSpPr/>
          <p:nvPr/>
        </p:nvGrpSpPr>
        <p:grpSpPr>
          <a:xfrm flipH="1">
            <a:off x="-41500" y="4636008"/>
            <a:ext cx="2531025" cy="663525"/>
            <a:chOff x="3551975" y="4608575"/>
            <a:chExt cx="2531025" cy="663525"/>
          </a:xfrm>
        </p:grpSpPr>
        <p:grpSp>
          <p:nvGrpSpPr>
            <p:cNvPr id="3246" name="Google Shape;3246;p79"/>
            <p:cNvGrpSpPr/>
            <p:nvPr/>
          </p:nvGrpSpPr>
          <p:grpSpPr>
            <a:xfrm>
              <a:off x="3551975" y="4608575"/>
              <a:ext cx="330300" cy="330300"/>
              <a:chOff x="5467925" y="4608575"/>
              <a:chExt cx="330300" cy="330300"/>
            </a:xfrm>
          </p:grpSpPr>
          <p:sp>
            <p:nvSpPr>
              <p:cNvPr id="3247" name="Google Shape;3247;p79"/>
              <p:cNvSpPr/>
              <p:nvPr/>
            </p:nvSpPr>
            <p:spPr>
              <a:xfrm rot="10800000">
                <a:off x="5467925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48" name="Google Shape;3248;p79"/>
              <p:cNvGrpSpPr/>
              <p:nvPr/>
            </p:nvGrpSpPr>
            <p:grpSpPr>
              <a:xfrm rot="10800000">
                <a:off x="5551299" y="4683926"/>
                <a:ext cx="246926" cy="179894"/>
                <a:chOff x="4602071" y="4683769"/>
                <a:chExt cx="207710" cy="179912"/>
              </a:xfrm>
            </p:grpSpPr>
            <p:grpSp>
              <p:nvGrpSpPr>
                <p:cNvPr id="3249" name="Google Shape;3249;p79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3250" name="Google Shape;3250;p79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251" name="Google Shape;3251;p79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3252" name="Google Shape;3252;p79"/>
                <p:cNvCxnSpPr>
                  <a:endCxn id="3247" idx="2"/>
                </p:cNvCxnSpPr>
                <p:nvPr/>
              </p:nvCxnSpPr>
              <p:spPr>
                <a:xfrm rot="10800000">
                  <a:off x="4602071" y="4773873"/>
                  <a:ext cx="198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3253" name="Google Shape;3253;p79"/>
            <p:cNvCxnSpPr>
              <a:stCxn id="3254" idx="6"/>
            </p:cNvCxnSpPr>
            <p:nvPr/>
          </p:nvCxnSpPr>
          <p:spPr>
            <a:xfrm>
              <a:off x="4703900" y="4773725"/>
              <a:ext cx="13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54" name="Google Shape;3254;p79"/>
            <p:cNvSpPr/>
            <p:nvPr/>
          </p:nvSpPr>
          <p:spPr>
            <a:xfrm>
              <a:off x="4586600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79"/>
            <p:cNvSpPr/>
            <p:nvPr/>
          </p:nvSpPr>
          <p:spPr>
            <a:xfrm>
              <a:off x="4339900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79"/>
            <p:cNvSpPr/>
            <p:nvPr/>
          </p:nvSpPr>
          <p:spPr>
            <a:xfrm>
              <a:off x="4093200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57" name="Google Shape;3257;p79"/>
            <p:cNvCxnSpPr/>
            <p:nvPr/>
          </p:nvCxnSpPr>
          <p:spPr>
            <a:xfrm>
              <a:off x="5257025" y="4784900"/>
              <a:ext cx="0" cy="48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58" name="Google Shape;3258;p79"/>
            <p:cNvCxnSpPr>
              <a:endCxn id="3256" idx="2"/>
            </p:cNvCxnSpPr>
            <p:nvPr/>
          </p:nvCxnSpPr>
          <p:spPr>
            <a:xfrm>
              <a:off x="3900000" y="4773725"/>
              <a:ext cx="19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259" name="Google Shape;3259;p79"/>
          <p:cNvGrpSpPr/>
          <p:nvPr/>
        </p:nvGrpSpPr>
        <p:grpSpPr>
          <a:xfrm>
            <a:off x="6166634" y="4719360"/>
            <a:ext cx="4215397" cy="1014842"/>
            <a:chOff x="2172833" y="1371669"/>
            <a:chExt cx="6637375" cy="1597925"/>
          </a:xfrm>
        </p:grpSpPr>
        <p:sp>
          <p:nvSpPr>
            <p:cNvPr id="3260" name="Google Shape;3260;p79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79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79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p79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79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79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79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79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79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79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79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79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79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79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79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79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79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Google Shape;3277;p79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8" name="Google Shape;3278;p79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9" name="Google Shape;3279;p79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0" name="Google Shape;3280;p79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1" name="Google Shape;3281;p79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Google Shape;3282;p79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79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79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79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79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79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Google Shape;3288;p79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Google Shape;3289;p79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Google Shape;3290;p79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Google Shape;3291;p79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Google Shape;3292;p79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79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79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79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79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79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79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79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79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79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79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79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p79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79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79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79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p79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p79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p79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79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Google Shape;3312;p79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p79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p79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p79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79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Google Shape;3317;p79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p79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p79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Google Shape;3320;p79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p79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p79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79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p79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p79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79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p79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79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79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Google Shape;3330;p79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p79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79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79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79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79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79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79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79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9" name="Google Shape;3339;p79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79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79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79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79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79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79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p79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79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p79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Google Shape;3349;p79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0" name="Google Shape;3350;p79"/>
          <p:cNvGrpSpPr/>
          <p:nvPr/>
        </p:nvGrpSpPr>
        <p:grpSpPr>
          <a:xfrm rot="10800000">
            <a:off x="-321951" y="-81877"/>
            <a:ext cx="4309044" cy="559057"/>
            <a:chOff x="-938188" y="-110696"/>
            <a:chExt cx="5124324" cy="503202"/>
          </a:xfrm>
        </p:grpSpPr>
        <p:sp>
          <p:nvSpPr>
            <p:cNvPr id="3351" name="Google Shape;3351;p79"/>
            <p:cNvSpPr/>
            <p:nvPr/>
          </p:nvSpPr>
          <p:spPr>
            <a:xfrm>
              <a:off x="378775" y="232786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Google Shape;3352;p79"/>
            <p:cNvSpPr/>
            <p:nvPr/>
          </p:nvSpPr>
          <p:spPr>
            <a:xfrm>
              <a:off x="573267" y="235275"/>
              <a:ext cx="404438" cy="104550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79"/>
            <p:cNvSpPr/>
            <p:nvPr/>
          </p:nvSpPr>
          <p:spPr>
            <a:xfrm>
              <a:off x="1368948" y="75347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79"/>
            <p:cNvSpPr/>
            <p:nvPr/>
          </p:nvSpPr>
          <p:spPr>
            <a:xfrm>
              <a:off x="1335529" y="-110696"/>
              <a:ext cx="2458066" cy="80423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79"/>
            <p:cNvSpPr/>
            <p:nvPr/>
          </p:nvSpPr>
          <p:spPr>
            <a:xfrm>
              <a:off x="-938188" y="308599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79"/>
            <p:cNvSpPr/>
            <p:nvPr/>
          </p:nvSpPr>
          <p:spPr>
            <a:xfrm>
              <a:off x="1577375" y="139375"/>
              <a:ext cx="2608761" cy="109525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79"/>
            <p:cNvSpPr/>
            <p:nvPr/>
          </p:nvSpPr>
          <p:spPr>
            <a:xfrm>
              <a:off x="-5" y="43782"/>
              <a:ext cx="1297248" cy="125901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79"/>
            <p:cNvSpPr/>
            <p:nvPr/>
          </p:nvSpPr>
          <p:spPr>
            <a:xfrm>
              <a:off x="2411988" y="235253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79"/>
            <p:cNvSpPr/>
            <p:nvPr/>
          </p:nvSpPr>
          <p:spPr>
            <a:xfrm>
              <a:off x="912500" y="-6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1">
    <p:spTree>
      <p:nvGrpSpPr>
        <p:cNvPr id="3360" name="Shape 3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1" name="Google Shape;3361;p80"/>
          <p:cNvSpPr txBox="1"/>
          <p:nvPr>
            <p:ph type="title"/>
          </p:nvPr>
        </p:nvSpPr>
        <p:spPr>
          <a:xfrm>
            <a:off x="1339550" y="2413982"/>
            <a:ext cx="1371600" cy="457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b="1" sz="2400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362" name="Google Shape;3362;p80"/>
          <p:cNvSpPr txBox="1"/>
          <p:nvPr>
            <p:ph idx="2" type="title"/>
          </p:nvPr>
        </p:nvSpPr>
        <p:spPr>
          <a:xfrm>
            <a:off x="3886272" y="2413982"/>
            <a:ext cx="1371600" cy="457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b="1" sz="2400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363" name="Google Shape;3363;p80"/>
          <p:cNvSpPr txBox="1"/>
          <p:nvPr>
            <p:ph idx="3" type="title"/>
          </p:nvPr>
        </p:nvSpPr>
        <p:spPr>
          <a:xfrm>
            <a:off x="6433000" y="2413982"/>
            <a:ext cx="1371600" cy="454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b="1" sz="2400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364" name="Google Shape;3364;p80"/>
          <p:cNvSpPr txBox="1"/>
          <p:nvPr>
            <p:ph idx="1" type="subTitle"/>
          </p:nvPr>
        </p:nvSpPr>
        <p:spPr>
          <a:xfrm>
            <a:off x="937700" y="3690875"/>
            <a:ext cx="2175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65" name="Google Shape;3365;p80"/>
          <p:cNvSpPr txBox="1"/>
          <p:nvPr>
            <p:ph idx="4" type="subTitle"/>
          </p:nvPr>
        </p:nvSpPr>
        <p:spPr>
          <a:xfrm>
            <a:off x="3484422" y="3690875"/>
            <a:ext cx="2175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66" name="Google Shape;3366;p80"/>
          <p:cNvSpPr txBox="1"/>
          <p:nvPr>
            <p:ph idx="5" type="subTitle"/>
          </p:nvPr>
        </p:nvSpPr>
        <p:spPr>
          <a:xfrm>
            <a:off x="6031150" y="3690875"/>
            <a:ext cx="2175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67" name="Google Shape;3367;p80"/>
          <p:cNvSpPr txBox="1"/>
          <p:nvPr>
            <p:ph idx="6" type="subTitle"/>
          </p:nvPr>
        </p:nvSpPr>
        <p:spPr>
          <a:xfrm>
            <a:off x="937700" y="3233675"/>
            <a:ext cx="21753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68" name="Google Shape;3368;p80"/>
          <p:cNvSpPr txBox="1"/>
          <p:nvPr>
            <p:ph idx="7" type="subTitle"/>
          </p:nvPr>
        </p:nvSpPr>
        <p:spPr>
          <a:xfrm>
            <a:off x="3484422" y="3233675"/>
            <a:ext cx="21753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69" name="Google Shape;3369;p80"/>
          <p:cNvSpPr txBox="1"/>
          <p:nvPr>
            <p:ph idx="8" type="subTitle"/>
          </p:nvPr>
        </p:nvSpPr>
        <p:spPr>
          <a:xfrm>
            <a:off x="6031150" y="3233675"/>
            <a:ext cx="21753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70" name="Google Shape;3370;p80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371" name="Google Shape;3371;p80"/>
          <p:cNvGrpSpPr/>
          <p:nvPr/>
        </p:nvGrpSpPr>
        <p:grpSpPr>
          <a:xfrm>
            <a:off x="-50592" y="4626864"/>
            <a:ext cx="3690232" cy="716850"/>
            <a:chOff x="-50592" y="3685783"/>
            <a:chExt cx="3690232" cy="716850"/>
          </a:xfrm>
        </p:grpSpPr>
        <p:sp>
          <p:nvSpPr>
            <p:cNvPr id="3372" name="Google Shape;3372;p80"/>
            <p:cNvSpPr/>
            <p:nvPr/>
          </p:nvSpPr>
          <p:spPr>
            <a:xfrm rot="5400000">
              <a:off x="364008" y="3685783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73" name="Google Shape;3373;p80"/>
            <p:cNvCxnSpPr>
              <a:stCxn id="3372" idx="1"/>
              <a:endCxn id="3372" idx="5"/>
            </p:cNvCxnSpPr>
            <p:nvPr/>
          </p:nvCxnSpPr>
          <p:spPr>
            <a:xfrm flipH="1">
              <a:off x="412237" y="3734154"/>
              <a:ext cx="233700" cy="23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74" name="Google Shape;3374;p80"/>
            <p:cNvCxnSpPr>
              <a:stCxn id="3372" idx="7"/>
              <a:endCxn id="3372" idx="3"/>
            </p:cNvCxnSpPr>
            <p:nvPr/>
          </p:nvCxnSpPr>
          <p:spPr>
            <a:xfrm rot="10800000">
              <a:off x="412237" y="3734012"/>
              <a:ext cx="233700" cy="23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75" name="Google Shape;3375;p80"/>
            <p:cNvCxnSpPr/>
            <p:nvPr/>
          </p:nvCxnSpPr>
          <p:spPr>
            <a:xfrm rot="5400000">
              <a:off x="1744858" y="4126783"/>
              <a:ext cx="551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376" name="Google Shape;3376;p80"/>
            <p:cNvGrpSpPr/>
            <p:nvPr/>
          </p:nvGrpSpPr>
          <p:grpSpPr>
            <a:xfrm rot="5400000">
              <a:off x="3448535" y="3783145"/>
              <a:ext cx="246877" cy="135334"/>
              <a:chOff x="7238332" y="3402944"/>
              <a:chExt cx="1437000" cy="790500"/>
            </a:xfrm>
          </p:grpSpPr>
          <p:cxnSp>
            <p:nvCxnSpPr>
              <p:cNvPr id="3377" name="Google Shape;3377;p80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78" name="Google Shape;3378;p80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379" name="Google Shape;3379;p80"/>
            <p:cNvCxnSpPr/>
            <p:nvPr/>
          </p:nvCxnSpPr>
          <p:spPr>
            <a:xfrm>
              <a:off x="694308" y="3850920"/>
              <a:ext cx="293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80" name="Google Shape;3380;p80"/>
            <p:cNvCxnSpPr>
              <a:stCxn id="3372" idx="4"/>
            </p:cNvCxnSpPr>
            <p:nvPr/>
          </p:nvCxnSpPr>
          <p:spPr>
            <a:xfrm rot="10800000">
              <a:off x="-50592" y="3850933"/>
              <a:ext cx="41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381" name="Google Shape;3381;p80"/>
          <p:cNvGrpSpPr/>
          <p:nvPr/>
        </p:nvGrpSpPr>
        <p:grpSpPr>
          <a:xfrm flipH="1" rot="10800000">
            <a:off x="8461475" y="-1424125"/>
            <a:ext cx="330300" cy="2291400"/>
            <a:chOff x="358250" y="2855250"/>
            <a:chExt cx="330300" cy="2291400"/>
          </a:xfrm>
        </p:grpSpPr>
        <p:grpSp>
          <p:nvGrpSpPr>
            <p:cNvPr id="3382" name="Google Shape;3382;p80"/>
            <p:cNvGrpSpPr/>
            <p:nvPr/>
          </p:nvGrpSpPr>
          <p:grpSpPr>
            <a:xfrm>
              <a:off x="358250" y="2855250"/>
              <a:ext cx="330300" cy="330300"/>
              <a:chOff x="8483050" y="4608575"/>
              <a:chExt cx="330300" cy="330300"/>
            </a:xfrm>
          </p:grpSpPr>
          <p:sp>
            <p:nvSpPr>
              <p:cNvPr id="3383" name="Google Shape;3383;p80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84" name="Google Shape;3384;p80"/>
              <p:cNvCxnSpPr>
                <a:stCxn id="3383" idx="1"/>
                <a:endCxn id="3383" idx="5"/>
              </p:cNvCxnSpPr>
              <p:nvPr/>
            </p:nvCxnSpPr>
            <p:spPr>
              <a:xfrm>
                <a:off x="8531421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85" name="Google Shape;3385;p80"/>
              <p:cNvCxnSpPr>
                <a:stCxn id="3383" idx="7"/>
                <a:endCxn id="3383" idx="3"/>
              </p:cNvCxnSpPr>
              <p:nvPr/>
            </p:nvCxnSpPr>
            <p:spPr>
              <a:xfrm flipH="1">
                <a:off x="8531279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386" name="Google Shape;3386;p80"/>
            <p:cNvCxnSpPr>
              <a:stCxn id="3383" idx="4"/>
            </p:cNvCxnSpPr>
            <p:nvPr/>
          </p:nvCxnSpPr>
          <p:spPr>
            <a:xfrm>
              <a:off x="523400" y="3185550"/>
              <a:ext cx="0" cy="1961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387" name="Google Shape;3387;p80"/>
          <p:cNvGrpSpPr/>
          <p:nvPr/>
        </p:nvGrpSpPr>
        <p:grpSpPr>
          <a:xfrm flipH="1">
            <a:off x="-1604482" y="6"/>
            <a:ext cx="4932489" cy="530208"/>
            <a:chOff x="4236555" y="4696369"/>
            <a:chExt cx="4932489" cy="530208"/>
          </a:xfrm>
        </p:grpSpPr>
        <p:sp>
          <p:nvSpPr>
            <p:cNvPr id="3388" name="Google Shape;3388;p80"/>
            <p:cNvSpPr/>
            <p:nvPr/>
          </p:nvSpPr>
          <p:spPr>
            <a:xfrm>
              <a:off x="4905200" y="4929161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80"/>
            <p:cNvSpPr/>
            <p:nvPr/>
          </p:nvSpPr>
          <p:spPr>
            <a:xfrm>
              <a:off x="8072313" y="4931644"/>
              <a:ext cx="1096731" cy="104554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80"/>
            <p:cNvSpPr/>
            <p:nvPr/>
          </p:nvSpPr>
          <p:spPr>
            <a:xfrm>
              <a:off x="7671523" y="4771722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80"/>
            <p:cNvSpPr/>
            <p:nvPr/>
          </p:nvSpPr>
          <p:spPr>
            <a:xfrm>
              <a:off x="6965875" y="50362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80"/>
            <p:cNvSpPr/>
            <p:nvPr/>
          </p:nvSpPr>
          <p:spPr>
            <a:xfrm>
              <a:off x="5290387" y="5004974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80"/>
            <p:cNvSpPr/>
            <p:nvPr/>
          </p:nvSpPr>
          <p:spPr>
            <a:xfrm>
              <a:off x="6518175" y="4835750"/>
              <a:ext cx="1978283" cy="109531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80"/>
            <p:cNvSpPr/>
            <p:nvPr/>
          </p:nvSpPr>
          <p:spPr>
            <a:xfrm>
              <a:off x="4236555" y="4769229"/>
              <a:ext cx="1297248" cy="7328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80"/>
            <p:cNvSpPr/>
            <p:nvPr/>
          </p:nvSpPr>
          <p:spPr>
            <a:xfrm>
              <a:off x="7160413" y="4931628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80"/>
            <p:cNvSpPr/>
            <p:nvPr/>
          </p:nvSpPr>
          <p:spPr>
            <a:xfrm>
              <a:off x="5149050" y="4696369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7" name="Google Shape;3397;p80"/>
          <p:cNvGrpSpPr/>
          <p:nvPr/>
        </p:nvGrpSpPr>
        <p:grpSpPr>
          <a:xfrm>
            <a:off x="5193934" y="4714572"/>
            <a:ext cx="4215397" cy="1014842"/>
            <a:chOff x="2172833" y="1371669"/>
            <a:chExt cx="6637375" cy="1597925"/>
          </a:xfrm>
        </p:grpSpPr>
        <p:sp>
          <p:nvSpPr>
            <p:cNvPr id="3398" name="Google Shape;3398;p80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80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80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80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2" name="Google Shape;3402;p80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80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80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80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80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80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80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80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80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80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80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80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80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80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80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80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80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80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80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80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80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80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80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80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80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80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80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80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80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80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80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80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80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80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80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80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80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80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80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80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80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80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80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80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80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80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80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80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80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80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p80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80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Google Shape;3454;p80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80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Google Shape;3456;p80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Google Shape;3457;p80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80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Google Shape;3459;p80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Google Shape;3460;p80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80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Google Shape;3462;p80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Google Shape;3463;p80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Google Shape;3464;p80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Google Shape;3465;p80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Google Shape;3466;p80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Google Shape;3467;p80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Google Shape;3468;p80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80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Google Shape;3470;p80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80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Google Shape;3472;p80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Google Shape;3473;p80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Google Shape;3474;p80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Google Shape;3475;p80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Google Shape;3476;p80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Google Shape;3477;p80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Google Shape;3478;p80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Google Shape;3479;p80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Google Shape;3480;p80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80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80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Google Shape;3483;p80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Google Shape;3484;p80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80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80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80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8">
    <p:spTree>
      <p:nvGrpSpPr>
        <p:cNvPr id="3488" name="Shape 3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9" name="Google Shape;3489;p81"/>
          <p:cNvGrpSpPr/>
          <p:nvPr/>
        </p:nvGrpSpPr>
        <p:grpSpPr>
          <a:xfrm flipH="1">
            <a:off x="6679838" y="6"/>
            <a:ext cx="5305319" cy="530208"/>
            <a:chOff x="3863725" y="4696369"/>
            <a:chExt cx="5305319" cy="530208"/>
          </a:xfrm>
        </p:grpSpPr>
        <p:sp>
          <p:nvSpPr>
            <p:cNvPr id="3490" name="Google Shape;3490;p81"/>
            <p:cNvSpPr/>
            <p:nvPr/>
          </p:nvSpPr>
          <p:spPr>
            <a:xfrm>
              <a:off x="4905200" y="4929161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81"/>
            <p:cNvSpPr/>
            <p:nvPr/>
          </p:nvSpPr>
          <p:spPr>
            <a:xfrm>
              <a:off x="8072313" y="4931644"/>
              <a:ext cx="1096731" cy="104554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81"/>
            <p:cNvSpPr/>
            <p:nvPr/>
          </p:nvSpPr>
          <p:spPr>
            <a:xfrm>
              <a:off x="7671523" y="4771722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81"/>
            <p:cNvSpPr/>
            <p:nvPr/>
          </p:nvSpPr>
          <p:spPr>
            <a:xfrm>
              <a:off x="3863725" y="50362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81"/>
            <p:cNvSpPr/>
            <p:nvPr/>
          </p:nvSpPr>
          <p:spPr>
            <a:xfrm>
              <a:off x="5290387" y="5004974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81"/>
            <p:cNvSpPr/>
            <p:nvPr/>
          </p:nvSpPr>
          <p:spPr>
            <a:xfrm>
              <a:off x="6518175" y="4835750"/>
              <a:ext cx="1978283" cy="109531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81"/>
            <p:cNvSpPr/>
            <p:nvPr/>
          </p:nvSpPr>
          <p:spPr>
            <a:xfrm>
              <a:off x="4236555" y="4769229"/>
              <a:ext cx="1297248" cy="7328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81"/>
            <p:cNvSpPr/>
            <p:nvPr/>
          </p:nvSpPr>
          <p:spPr>
            <a:xfrm>
              <a:off x="7160413" y="4931628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81"/>
            <p:cNvSpPr/>
            <p:nvPr/>
          </p:nvSpPr>
          <p:spPr>
            <a:xfrm>
              <a:off x="5149050" y="4696369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9" name="Google Shape;3499;p81"/>
          <p:cNvGrpSpPr/>
          <p:nvPr/>
        </p:nvGrpSpPr>
        <p:grpSpPr>
          <a:xfrm flipH="1" rot="5400000">
            <a:off x="-888856" y="1122258"/>
            <a:ext cx="2321150" cy="896538"/>
            <a:chOff x="6332225" y="4608575"/>
            <a:chExt cx="2321150" cy="896538"/>
          </a:xfrm>
        </p:grpSpPr>
        <p:sp>
          <p:nvSpPr>
            <p:cNvPr id="3500" name="Google Shape;3500;p81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01" name="Google Shape;3501;p81"/>
            <p:cNvGrpSpPr/>
            <p:nvPr/>
          </p:nvGrpSpPr>
          <p:grpSpPr>
            <a:xfrm rot="10800000">
              <a:off x="8406449" y="4683926"/>
              <a:ext cx="246926" cy="288079"/>
              <a:chOff x="4602071" y="4575573"/>
              <a:chExt cx="207710" cy="288108"/>
            </a:xfrm>
          </p:grpSpPr>
          <p:grpSp>
            <p:nvGrpSpPr>
              <p:cNvPr id="3502" name="Google Shape;3502;p81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3503" name="Google Shape;3503;p81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504" name="Google Shape;3504;p81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505" name="Google Shape;3505;p81"/>
              <p:cNvCxnSpPr>
                <a:endCxn id="3500" idx="2"/>
              </p:cNvCxnSpPr>
              <p:nvPr/>
            </p:nvCxnSpPr>
            <p:spPr>
              <a:xfrm rot="5400000">
                <a:off x="4502921" y="4674723"/>
                <a:ext cx="198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506" name="Google Shape;3506;p81"/>
            <p:cNvCxnSpPr>
              <a:stCxn id="3500" idx="2"/>
              <a:endCxn id="3507" idx="6"/>
            </p:cNvCxnSpPr>
            <p:nvPr/>
          </p:nvCxnSpPr>
          <p:spPr>
            <a:xfrm>
              <a:off x="7798075" y="3918425"/>
              <a:ext cx="0" cy="171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07" name="Google Shape;3507;p81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Google Shape;3508;p81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Google Shape;3509;p81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10" name="Google Shape;3510;p81"/>
            <p:cNvCxnSpPr/>
            <p:nvPr/>
          </p:nvCxnSpPr>
          <p:spPr>
            <a:xfrm rot="5400000">
              <a:off x="7130352" y="5139413"/>
              <a:ext cx="731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11" name="Google Shape;3511;p81"/>
          <p:cNvGrpSpPr/>
          <p:nvPr/>
        </p:nvGrpSpPr>
        <p:grpSpPr>
          <a:xfrm flipH="1" rot="-5400000">
            <a:off x="8306325" y="3654900"/>
            <a:ext cx="330300" cy="2291400"/>
            <a:chOff x="358250" y="2855250"/>
            <a:chExt cx="330300" cy="2291400"/>
          </a:xfrm>
        </p:grpSpPr>
        <p:grpSp>
          <p:nvGrpSpPr>
            <p:cNvPr id="3512" name="Google Shape;3512;p81"/>
            <p:cNvGrpSpPr/>
            <p:nvPr/>
          </p:nvGrpSpPr>
          <p:grpSpPr>
            <a:xfrm>
              <a:off x="358250" y="2855250"/>
              <a:ext cx="330300" cy="330300"/>
              <a:chOff x="8483050" y="4608575"/>
              <a:chExt cx="330300" cy="330300"/>
            </a:xfrm>
          </p:grpSpPr>
          <p:sp>
            <p:nvSpPr>
              <p:cNvPr id="3513" name="Google Shape;3513;p81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14" name="Google Shape;3514;p81"/>
              <p:cNvCxnSpPr>
                <a:stCxn id="3513" idx="1"/>
                <a:endCxn id="3513" idx="5"/>
              </p:cNvCxnSpPr>
              <p:nvPr/>
            </p:nvCxnSpPr>
            <p:spPr>
              <a:xfrm flipH="1" rot="-5400000">
                <a:off x="8531421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15" name="Google Shape;3515;p81"/>
              <p:cNvCxnSpPr>
                <a:stCxn id="3513" idx="7"/>
                <a:endCxn id="3513" idx="3"/>
              </p:cNvCxnSpPr>
              <p:nvPr/>
            </p:nvCxnSpPr>
            <p:spPr>
              <a:xfrm rot="5400000">
                <a:off x="8531279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516" name="Google Shape;3516;p81"/>
            <p:cNvCxnSpPr>
              <a:stCxn id="3513" idx="4"/>
            </p:cNvCxnSpPr>
            <p:nvPr/>
          </p:nvCxnSpPr>
          <p:spPr>
            <a:xfrm rot="5400000">
              <a:off x="-457150" y="4166100"/>
              <a:ext cx="1961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17" name="Google Shape;3517;p81"/>
          <p:cNvGrpSpPr/>
          <p:nvPr/>
        </p:nvGrpSpPr>
        <p:grpSpPr>
          <a:xfrm flipH="1">
            <a:off x="-1361091" y="4702272"/>
            <a:ext cx="4215397" cy="1014842"/>
            <a:chOff x="2172833" y="1371669"/>
            <a:chExt cx="6637375" cy="1597925"/>
          </a:xfrm>
        </p:grpSpPr>
        <p:sp>
          <p:nvSpPr>
            <p:cNvPr id="3518" name="Google Shape;3518;p81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81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81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p81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p81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p81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Google Shape;3524;p81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Google Shape;3525;p81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Google Shape;3526;p81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Google Shape;3527;p81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Google Shape;3528;p81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Google Shape;3529;p81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p81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p81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p81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p81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p81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p81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p81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p81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p81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81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81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81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81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81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81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Google Shape;3545;p81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Google Shape;3546;p81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81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81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81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Google Shape;3550;p81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Google Shape;3551;p81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81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Google Shape;3553;p81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4" name="Google Shape;3554;p81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5" name="Google Shape;3555;p81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6" name="Google Shape;3556;p81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7" name="Google Shape;3557;p81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8" name="Google Shape;3558;p81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Google Shape;3559;p81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81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81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81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81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81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81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81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81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81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81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81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81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81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81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81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81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81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81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81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81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81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81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Google Shape;3582;p81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Google Shape;3583;p81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Google Shape;3584;p81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Google Shape;3585;p81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Google Shape;3586;p81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Google Shape;3587;p81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Google Shape;3588;p81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Google Shape;3589;p81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Google Shape;3590;p81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Google Shape;3591;p81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Google Shape;3592;p81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Google Shape;3593;p81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Google Shape;3594;p81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Google Shape;3595;p81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Google Shape;3596;p81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Google Shape;3597;p81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Google Shape;3598;p81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Google Shape;3599;p81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Google Shape;3600;p81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Google Shape;3601;p81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Google Shape;3602;p81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Google Shape;3603;p81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Google Shape;3604;p81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Google Shape;3605;p81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Google Shape;3606;p81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Google Shape;3607;p81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08" name="Google Shape;3608;p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09" name="Google Shape;3609;p81"/>
          <p:cNvSpPr txBox="1"/>
          <p:nvPr>
            <p:ph idx="1" type="body"/>
          </p:nvPr>
        </p:nvSpPr>
        <p:spPr>
          <a:xfrm>
            <a:off x="1227524" y="1480300"/>
            <a:ext cx="32061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610" name="Google Shape;3610;p81"/>
          <p:cNvSpPr txBox="1"/>
          <p:nvPr>
            <p:ph idx="2" type="body"/>
          </p:nvPr>
        </p:nvSpPr>
        <p:spPr>
          <a:xfrm>
            <a:off x="4710376" y="1480300"/>
            <a:ext cx="32061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_1">
    <p:spTree>
      <p:nvGrpSpPr>
        <p:cNvPr id="3611" name="Shape 3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2" name="Google Shape;3612;p82"/>
          <p:cNvSpPr txBox="1"/>
          <p:nvPr>
            <p:ph idx="1" type="subTitle"/>
          </p:nvPr>
        </p:nvSpPr>
        <p:spPr>
          <a:xfrm>
            <a:off x="933750" y="2027650"/>
            <a:ext cx="27729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❏"/>
              <a:defRPr/>
            </a:lvl9pPr>
          </a:lstStyle>
          <a:p/>
        </p:txBody>
      </p:sp>
      <p:sp>
        <p:nvSpPr>
          <p:cNvPr id="3613" name="Google Shape;3613;p82"/>
          <p:cNvSpPr txBox="1"/>
          <p:nvPr>
            <p:ph type="title"/>
          </p:nvPr>
        </p:nvSpPr>
        <p:spPr>
          <a:xfrm>
            <a:off x="933750" y="1225850"/>
            <a:ext cx="27729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614" name="Google Shape;3614;p82"/>
          <p:cNvGrpSpPr/>
          <p:nvPr/>
        </p:nvGrpSpPr>
        <p:grpSpPr>
          <a:xfrm>
            <a:off x="-1332566" y="4856422"/>
            <a:ext cx="4215397" cy="1014842"/>
            <a:chOff x="2172833" y="1371669"/>
            <a:chExt cx="6637375" cy="1597925"/>
          </a:xfrm>
        </p:grpSpPr>
        <p:sp>
          <p:nvSpPr>
            <p:cNvPr id="3615" name="Google Shape;3615;p82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6" name="Google Shape;3616;p82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Google Shape;3617;p82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Google Shape;3618;p82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Google Shape;3619;p82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Google Shape;3620;p82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Google Shape;3621;p82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Google Shape;3622;p82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Google Shape;3623;p82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Google Shape;3624;p82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Google Shape;3625;p82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Google Shape;3626;p82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Google Shape;3627;p82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Google Shape;3628;p82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Google Shape;3629;p82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Google Shape;3630;p82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Google Shape;3631;p82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Google Shape;3632;p82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Google Shape;3633;p82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Google Shape;3634;p82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Google Shape;3635;p82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Google Shape;3636;p82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Google Shape;3637;p82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Google Shape;3638;p82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Google Shape;3639;p82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Google Shape;3640;p82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Google Shape;3641;p82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Google Shape;3642;p82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Google Shape;3643;p82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Google Shape;3644;p82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Google Shape;3645;p82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Google Shape;3646;p82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Google Shape;3647;p82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Google Shape;3648;p82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Google Shape;3649;p82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Google Shape;3650;p82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Google Shape;3651;p82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Google Shape;3652;p82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Google Shape;3653;p82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Google Shape;3654;p82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Google Shape;3655;p82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Google Shape;3656;p82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Google Shape;3657;p82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Google Shape;3658;p82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Google Shape;3659;p82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Google Shape;3660;p82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82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p82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Google Shape;3663;p82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82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82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82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p82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Google Shape;3668;p82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Google Shape;3669;p82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Google Shape;3670;p82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Google Shape;3671;p82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Google Shape;3672;p82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Google Shape;3673;p82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Google Shape;3674;p82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Google Shape;3675;p82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Google Shape;3676;p82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Google Shape;3677;p82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8" name="Google Shape;3678;p82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9" name="Google Shape;3679;p82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Google Shape;3680;p82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Google Shape;3681;p82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Google Shape;3682;p82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Google Shape;3683;p82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Google Shape;3684;p82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Google Shape;3685;p82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Google Shape;3686;p82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Google Shape;3687;p82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Google Shape;3688;p82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Google Shape;3689;p82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Google Shape;3690;p82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Google Shape;3691;p82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3692;p82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3693;p82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Google Shape;3694;p82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Google Shape;3695;p82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Google Shape;3696;p82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Google Shape;3697;p82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Google Shape;3698;p82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Google Shape;3699;p82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Google Shape;3700;p82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Google Shape;3701;p82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Google Shape;3702;p82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Google Shape;3703;p82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Google Shape;3704;p82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5" name="Google Shape;3705;p82"/>
          <p:cNvGrpSpPr/>
          <p:nvPr/>
        </p:nvGrpSpPr>
        <p:grpSpPr>
          <a:xfrm>
            <a:off x="6683855" y="-30151"/>
            <a:ext cx="3878601" cy="503206"/>
            <a:chOff x="-938188" y="-110700"/>
            <a:chExt cx="5124324" cy="503206"/>
          </a:xfrm>
        </p:grpSpPr>
        <p:sp>
          <p:nvSpPr>
            <p:cNvPr id="3706" name="Google Shape;3706;p82"/>
            <p:cNvSpPr/>
            <p:nvPr/>
          </p:nvSpPr>
          <p:spPr>
            <a:xfrm>
              <a:off x="378775" y="232786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Google Shape;3707;p82"/>
            <p:cNvSpPr/>
            <p:nvPr/>
          </p:nvSpPr>
          <p:spPr>
            <a:xfrm>
              <a:off x="573267" y="235275"/>
              <a:ext cx="404438" cy="104550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Google Shape;3708;p82"/>
            <p:cNvSpPr/>
            <p:nvPr/>
          </p:nvSpPr>
          <p:spPr>
            <a:xfrm>
              <a:off x="1368948" y="75347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Google Shape;3709;p82"/>
            <p:cNvSpPr/>
            <p:nvPr/>
          </p:nvSpPr>
          <p:spPr>
            <a:xfrm>
              <a:off x="1335525" y="-1107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Google Shape;3710;p82"/>
            <p:cNvSpPr/>
            <p:nvPr/>
          </p:nvSpPr>
          <p:spPr>
            <a:xfrm>
              <a:off x="-938188" y="308599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Google Shape;3711;p82"/>
            <p:cNvSpPr/>
            <p:nvPr/>
          </p:nvSpPr>
          <p:spPr>
            <a:xfrm>
              <a:off x="1577375" y="139375"/>
              <a:ext cx="2608761" cy="109525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Google Shape;3712;p82"/>
            <p:cNvSpPr/>
            <p:nvPr/>
          </p:nvSpPr>
          <p:spPr>
            <a:xfrm>
              <a:off x="0" y="-85749"/>
              <a:ext cx="1297248" cy="25542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Google Shape;3713;p82"/>
            <p:cNvSpPr/>
            <p:nvPr/>
          </p:nvSpPr>
          <p:spPr>
            <a:xfrm>
              <a:off x="2411988" y="235253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Google Shape;3714;p82"/>
            <p:cNvSpPr/>
            <p:nvPr/>
          </p:nvSpPr>
          <p:spPr>
            <a:xfrm>
              <a:off x="912500" y="-6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15" name="Google Shape;3715;p82"/>
          <p:cNvGrpSpPr/>
          <p:nvPr/>
        </p:nvGrpSpPr>
        <p:grpSpPr>
          <a:xfrm>
            <a:off x="4721226" y="4638506"/>
            <a:ext cx="4459430" cy="708494"/>
            <a:chOff x="4645026" y="4638506"/>
            <a:chExt cx="4459430" cy="708494"/>
          </a:xfrm>
        </p:grpSpPr>
        <p:cxnSp>
          <p:nvCxnSpPr>
            <p:cNvPr id="3716" name="Google Shape;3716;p82"/>
            <p:cNvCxnSpPr/>
            <p:nvPr/>
          </p:nvCxnSpPr>
          <p:spPr>
            <a:xfrm>
              <a:off x="6388856" y="4803656"/>
              <a:ext cx="271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17" name="Google Shape;3717;p82"/>
            <p:cNvSpPr/>
            <p:nvPr/>
          </p:nvSpPr>
          <p:spPr>
            <a:xfrm flipH="1">
              <a:off x="6285806" y="4638506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18" name="Google Shape;3718;p82"/>
            <p:cNvGrpSpPr/>
            <p:nvPr/>
          </p:nvGrpSpPr>
          <p:grpSpPr>
            <a:xfrm flipH="1" rot="-5400000">
              <a:off x="6338006" y="4745101"/>
              <a:ext cx="179912" cy="117310"/>
              <a:chOff x="7238332" y="3402944"/>
              <a:chExt cx="1437000" cy="790500"/>
            </a:xfrm>
          </p:grpSpPr>
          <p:cxnSp>
            <p:nvCxnSpPr>
              <p:cNvPr id="3719" name="Google Shape;3719;p82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20" name="Google Shape;3720;p82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721" name="Google Shape;3721;p82"/>
            <p:cNvCxnSpPr/>
            <p:nvPr/>
          </p:nvCxnSpPr>
          <p:spPr>
            <a:xfrm>
              <a:off x="7313031" y="4801300"/>
              <a:ext cx="9300" cy="54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722" name="Google Shape;3722;p82"/>
            <p:cNvGrpSpPr/>
            <p:nvPr/>
          </p:nvGrpSpPr>
          <p:grpSpPr>
            <a:xfrm rot="-5400000">
              <a:off x="5677552" y="4353080"/>
              <a:ext cx="246878" cy="901153"/>
              <a:chOff x="8534854" y="3053621"/>
              <a:chExt cx="230125" cy="830250"/>
            </a:xfrm>
          </p:grpSpPr>
          <p:cxnSp>
            <p:nvCxnSpPr>
              <p:cNvPr id="3723" name="Google Shape;3723;p82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24" name="Google Shape;3724;p82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25" name="Google Shape;3725;p82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26" name="Google Shape;3726;p82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27" name="Google Shape;3727;p82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728" name="Google Shape;3728;p82"/>
            <p:cNvCxnSpPr/>
            <p:nvPr/>
          </p:nvCxnSpPr>
          <p:spPr>
            <a:xfrm rot="10800000">
              <a:off x="4753531" y="4803656"/>
              <a:ext cx="723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729" name="Google Shape;3729;p82"/>
            <p:cNvGrpSpPr/>
            <p:nvPr/>
          </p:nvGrpSpPr>
          <p:grpSpPr>
            <a:xfrm flipH="1">
              <a:off x="4645026" y="4689353"/>
              <a:ext cx="228900" cy="228604"/>
              <a:chOff x="8536079" y="1884671"/>
              <a:chExt cx="228900" cy="250800"/>
            </a:xfrm>
          </p:grpSpPr>
          <p:cxnSp>
            <p:nvCxnSpPr>
              <p:cNvPr id="3730" name="Google Shape;3730;p82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31" name="Google Shape;3731;p82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732" name="Google Shape;3732;p82"/>
          <p:cNvGrpSpPr/>
          <p:nvPr/>
        </p:nvGrpSpPr>
        <p:grpSpPr>
          <a:xfrm>
            <a:off x="-1650" y="-842234"/>
            <a:ext cx="710138" cy="2818650"/>
            <a:chOff x="-1650" y="-842234"/>
            <a:chExt cx="710138" cy="2818650"/>
          </a:xfrm>
        </p:grpSpPr>
        <p:cxnSp>
          <p:nvCxnSpPr>
            <p:cNvPr id="3733" name="Google Shape;3733;p82"/>
            <p:cNvCxnSpPr/>
            <p:nvPr/>
          </p:nvCxnSpPr>
          <p:spPr>
            <a:xfrm rot="-5400000">
              <a:off x="-814462" y="515566"/>
              <a:ext cx="271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734" name="Google Shape;3734;p82"/>
            <p:cNvGrpSpPr/>
            <p:nvPr/>
          </p:nvGrpSpPr>
          <p:grpSpPr>
            <a:xfrm flipH="1" rot="5400000">
              <a:off x="378188" y="1646116"/>
              <a:ext cx="330300" cy="330300"/>
              <a:chOff x="5356700" y="4638506"/>
              <a:chExt cx="330300" cy="330300"/>
            </a:xfrm>
          </p:grpSpPr>
          <p:sp>
            <p:nvSpPr>
              <p:cNvPr id="3735" name="Google Shape;3735;p82"/>
              <p:cNvSpPr/>
              <p:nvPr/>
            </p:nvSpPr>
            <p:spPr>
              <a:xfrm flipH="1">
                <a:off x="5356700" y="4638506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36" name="Google Shape;3736;p82"/>
              <p:cNvGrpSpPr/>
              <p:nvPr/>
            </p:nvGrpSpPr>
            <p:grpSpPr>
              <a:xfrm flipH="1" rot="-5400000">
                <a:off x="5408901" y="4745101"/>
                <a:ext cx="179912" cy="117310"/>
                <a:chOff x="7238332" y="3402944"/>
                <a:chExt cx="1437000" cy="790500"/>
              </a:xfrm>
            </p:grpSpPr>
            <p:cxnSp>
              <p:nvCxnSpPr>
                <p:cNvPr id="3737" name="Google Shape;3737;p82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738" name="Google Shape;3738;p82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3739" name="Google Shape;3739;p82"/>
            <p:cNvCxnSpPr/>
            <p:nvPr/>
          </p:nvCxnSpPr>
          <p:spPr>
            <a:xfrm rot="10800000">
              <a:off x="-1650" y="522300"/>
              <a:ext cx="545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7">
    <p:spTree>
      <p:nvGrpSpPr>
        <p:cNvPr id="3740" name="Shape 3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1" name="Google Shape;3741;p83"/>
          <p:cNvSpPr txBox="1"/>
          <p:nvPr>
            <p:ph idx="1" type="subTitle"/>
          </p:nvPr>
        </p:nvSpPr>
        <p:spPr>
          <a:xfrm>
            <a:off x="713225" y="1969338"/>
            <a:ext cx="4780200" cy="22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❏"/>
              <a:defRPr/>
            </a:lvl9pPr>
          </a:lstStyle>
          <a:p/>
        </p:txBody>
      </p:sp>
      <p:sp>
        <p:nvSpPr>
          <p:cNvPr id="3742" name="Google Shape;3742;p83"/>
          <p:cNvSpPr txBox="1"/>
          <p:nvPr>
            <p:ph type="title"/>
          </p:nvPr>
        </p:nvSpPr>
        <p:spPr>
          <a:xfrm>
            <a:off x="722535" y="842613"/>
            <a:ext cx="47802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743" name="Google Shape;3743;p83"/>
          <p:cNvGrpSpPr/>
          <p:nvPr/>
        </p:nvGrpSpPr>
        <p:grpSpPr>
          <a:xfrm flipH="1">
            <a:off x="4487300" y="-19550"/>
            <a:ext cx="4318885" cy="559050"/>
            <a:chOff x="382925" y="-19550"/>
            <a:chExt cx="4318885" cy="559050"/>
          </a:xfrm>
        </p:grpSpPr>
        <p:grpSp>
          <p:nvGrpSpPr>
            <p:cNvPr id="3744" name="Google Shape;3744;p83"/>
            <p:cNvGrpSpPr/>
            <p:nvPr/>
          </p:nvGrpSpPr>
          <p:grpSpPr>
            <a:xfrm>
              <a:off x="382925" y="209200"/>
              <a:ext cx="330300" cy="330300"/>
              <a:chOff x="8483050" y="4608575"/>
              <a:chExt cx="330300" cy="330300"/>
            </a:xfrm>
          </p:grpSpPr>
          <p:sp>
            <p:nvSpPr>
              <p:cNvPr id="3745" name="Google Shape;3745;p83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46" name="Google Shape;3746;p83"/>
              <p:cNvCxnSpPr>
                <a:stCxn id="3745" idx="1"/>
                <a:endCxn id="3745" idx="5"/>
              </p:cNvCxnSpPr>
              <p:nvPr/>
            </p:nvCxnSpPr>
            <p:spPr>
              <a:xfrm>
                <a:off x="8531421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47" name="Google Shape;3747;p83"/>
              <p:cNvCxnSpPr>
                <a:stCxn id="3745" idx="7"/>
                <a:endCxn id="3745" idx="3"/>
              </p:cNvCxnSpPr>
              <p:nvPr/>
            </p:nvCxnSpPr>
            <p:spPr>
              <a:xfrm flipH="1">
                <a:off x="8531279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748" name="Google Shape;3748;p83"/>
            <p:cNvGrpSpPr/>
            <p:nvPr/>
          </p:nvGrpSpPr>
          <p:grpSpPr>
            <a:xfrm rot="-5400000">
              <a:off x="3815759" y="-76227"/>
              <a:ext cx="246878" cy="901153"/>
              <a:chOff x="8534854" y="3053621"/>
              <a:chExt cx="230125" cy="830250"/>
            </a:xfrm>
          </p:grpSpPr>
          <p:cxnSp>
            <p:nvCxnSpPr>
              <p:cNvPr id="3749" name="Google Shape;3749;p83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50" name="Google Shape;3750;p83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51" name="Google Shape;3751;p83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52" name="Google Shape;3752;p83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53" name="Google Shape;3753;p83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754" name="Google Shape;3754;p83"/>
            <p:cNvGrpSpPr/>
            <p:nvPr/>
          </p:nvGrpSpPr>
          <p:grpSpPr>
            <a:xfrm rot="5400000">
              <a:off x="1935918" y="-971783"/>
              <a:ext cx="246883" cy="2692269"/>
              <a:chOff x="8485340" y="3907478"/>
              <a:chExt cx="330366" cy="3614754"/>
            </a:xfrm>
          </p:grpSpPr>
          <p:grpSp>
            <p:nvGrpSpPr>
              <p:cNvPr id="3755" name="Google Shape;3755;p83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3756" name="Google Shape;3756;p83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757" name="Google Shape;3757;p83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758" name="Google Shape;3758;p83"/>
              <p:cNvCxnSpPr>
                <a:stCxn id="3745" idx="6"/>
              </p:cNvCxnSpPr>
              <p:nvPr/>
            </p:nvCxnSpPr>
            <p:spPr>
              <a:xfrm rot="-5400000">
                <a:off x="6847372" y="5719082"/>
                <a:ext cx="36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759" name="Google Shape;3759;p83"/>
            <p:cNvGrpSpPr/>
            <p:nvPr/>
          </p:nvGrpSpPr>
          <p:grpSpPr>
            <a:xfrm>
              <a:off x="4472910" y="260041"/>
              <a:ext cx="228900" cy="228604"/>
              <a:chOff x="8536079" y="1884671"/>
              <a:chExt cx="228900" cy="250800"/>
            </a:xfrm>
          </p:grpSpPr>
          <p:cxnSp>
            <p:nvCxnSpPr>
              <p:cNvPr id="3760" name="Google Shape;3760;p83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61" name="Google Shape;3761;p83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762" name="Google Shape;3762;p83"/>
            <p:cNvCxnSpPr/>
            <p:nvPr/>
          </p:nvCxnSpPr>
          <p:spPr>
            <a:xfrm rot="10800000">
              <a:off x="1606325" y="-19550"/>
              <a:ext cx="0" cy="39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763" name="Google Shape;3763;p83"/>
          <p:cNvGrpSpPr/>
          <p:nvPr/>
        </p:nvGrpSpPr>
        <p:grpSpPr>
          <a:xfrm flipH="1">
            <a:off x="-443025" y="4626864"/>
            <a:ext cx="3636350" cy="663525"/>
            <a:chOff x="6332225" y="4608575"/>
            <a:chExt cx="3636350" cy="663525"/>
          </a:xfrm>
        </p:grpSpPr>
        <p:sp>
          <p:nvSpPr>
            <p:cNvPr id="3764" name="Google Shape;3764;p83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65" name="Google Shape;3765;p83"/>
            <p:cNvGrpSpPr/>
            <p:nvPr/>
          </p:nvGrpSpPr>
          <p:grpSpPr>
            <a:xfrm rot="10800000">
              <a:off x="8406449" y="4683926"/>
              <a:ext cx="246926" cy="179894"/>
              <a:chOff x="4602071" y="4683769"/>
              <a:chExt cx="207710" cy="179912"/>
            </a:xfrm>
          </p:grpSpPr>
          <p:grpSp>
            <p:nvGrpSpPr>
              <p:cNvPr id="3766" name="Google Shape;3766;p83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3767" name="Google Shape;3767;p83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768" name="Google Shape;3768;p83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769" name="Google Shape;3769;p83"/>
              <p:cNvCxnSpPr>
                <a:endCxn id="3764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770" name="Google Shape;3770;p83"/>
            <p:cNvCxnSpPr>
              <a:stCxn id="3764" idx="2"/>
            </p:cNvCxnSpPr>
            <p:nvPr/>
          </p:nvCxnSpPr>
          <p:spPr>
            <a:xfrm>
              <a:off x="8653375" y="4773725"/>
              <a:ext cx="1315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71" name="Google Shape;3771;p83"/>
            <p:cNvCxnSpPr>
              <a:stCxn id="3772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72" name="Google Shape;3772;p83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Google Shape;3773;p83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Google Shape;3774;p83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75" name="Google Shape;3775;p83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776" name="Google Shape;3776;p83"/>
          <p:cNvGrpSpPr/>
          <p:nvPr/>
        </p:nvGrpSpPr>
        <p:grpSpPr>
          <a:xfrm>
            <a:off x="6578209" y="4694147"/>
            <a:ext cx="4215397" cy="1014842"/>
            <a:chOff x="2172833" y="1371669"/>
            <a:chExt cx="6637375" cy="1597925"/>
          </a:xfrm>
        </p:grpSpPr>
        <p:sp>
          <p:nvSpPr>
            <p:cNvPr id="3777" name="Google Shape;3777;p83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Google Shape;3778;p83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Google Shape;3779;p83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0" name="Google Shape;3780;p83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1" name="Google Shape;3781;p83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Google Shape;3782;p83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Google Shape;3783;p83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Google Shape;3784;p83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Google Shape;3785;p83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Google Shape;3786;p83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Google Shape;3787;p83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Google Shape;3788;p83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Google Shape;3789;p83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Google Shape;3790;p83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Google Shape;3791;p83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Google Shape;3792;p83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Google Shape;3793;p83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83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83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83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83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83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83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83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Google Shape;3801;p83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83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83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p83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Google Shape;3805;p83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Google Shape;3806;p83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83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83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83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Google Shape;3810;p83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83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Google Shape;3812;p83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Google Shape;3813;p83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Google Shape;3814;p83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Google Shape;3815;p83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Google Shape;3816;p83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Google Shape;3817;p83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Google Shape;3818;p83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Google Shape;3819;p83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Google Shape;3820;p83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83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Google Shape;3822;p83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Google Shape;3823;p83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p83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83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83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p83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Google Shape;3828;p83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Google Shape;3829;p83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Google Shape;3830;p83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1" name="Google Shape;3831;p83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2" name="Google Shape;3832;p83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3" name="Google Shape;3833;p83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4" name="Google Shape;3834;p83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5" name="Google Shape;3835;p83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6" name="Google Shape;3836;p83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7" name="Google Shape;3837;p83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8" name="Google Shape;3838;p83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9" name="Google Shape;3839;p83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0" name="Google Shape;3840;p83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1" name="Google Shape;3841;p83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2" name="Google Shape;3842;p83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3" name="Google Shape;3843;p83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4" name="Google Shape;3844;p83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5" name="Google Shape;3845;p83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6" name="Google Shape;3846;p83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7" name="Google Shape;3847;p83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8" name="Google Shape;3848;p83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9" name="Google Shape;3849;p83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0" name="Google Shape;3850;p83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1" name="Google Shape;3851;p83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2" name="Google Shape;3852;p83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3" name="Google Shape;3853;p83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4" name="Google Shape;3854;p83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5" name="Google Shape;3855;p83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6" name="Google Shape;3856;p83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7" name="Google Shape;3857;p83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8" name="Google Shape;3858;p83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9" name="Google Shape;3859;p83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0" name="Google Shape;3860;p83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1" name="Google Shape;3861;p83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2" name="Google Shape;3862;p83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3" name="Google Shape;3863;p83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4" name="Google Shape;3864;p83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5" name="Google Shape;3865;p83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6" name="Google Shape;3866;p83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67" name="Google Shape;3867;p83"/>
          <p:cNvGrpSpPr/>
          <p:nvPr/>
        </p:nvGrpSpPr>
        <p:grpSpPr>
          <a:xfrm>
            <a:off x="-1226070" y="-66651"/>
            <a:ext cx="3878601" cy="503206"/>
            <a:chOff x="-938188" y="-110700"/>
            <a:chExt cx="5124324" cy="503206"/>
          </a:xfrm>
        </p:grpSpPr>
        <p:sp>
          <p:nvSpPr>
            <p:cNvPr id="3868" name="Google Shape;3868;p83"/>
            <p:cNvSpPr/>
            <p:nvPr/>
          </p:nvSpPr>
          <p:spPr>
            <a:xfrm>
              <a:off x="378775" y="232786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9" name="Google Shape;3869;p83"/>
            <p:cNvSpPr/>
            <p:nvPr/>
          </p:nvSpPr>
          <p:spPr>
            <a:xfrm>
              <a:off x="573267" y="235275"/>
              <a:ext cx="404438" cy="104550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0" name="Google Shape;3870;p83"/>
            <p:cNvSpPr/>
            <p:nvPr/>
          </p:nvSpPr>
          <p:spPr>
            <a:xfrm>
              <a:off x="762138" y="75351"/>
              <a:ext cx="1512266" cy="70799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1" name="Google Shape;3871;p83"/>
            <p:cNvSpPr/>
            <p:nvPr/>
          </p:nvSpPr>
          <p:spPr>
            <a:xfrm>
              <a:off x="1335525" y="-1107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2" name="Google Shape;3872;p83"/>
            <p:cNvSpPr/>
            <p:nvPr/>
          </p:nvSpPr>
          <p:spPr>
            <a:xfrm>
              <a:off x="-938188" y="308599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3" name="Google Shape;3873;p83"/>
            <p:cNvSpPr/>
            <p:nvPr/>
          </p:nvSpPr>
          <p:spPr>
            <a:xfrm>
              <a:off x="1577375" y="139375"/>
              <a:ext cx="2608761" cy="109525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4" name="Google Shape;3874;p83"/>
            <p:cNvSpPr/>
            <p:nvPr/>
          </p:nvSpPr>
          <p:spPr>
            <a:xfrm>
              <a:off x="0" y="-85749"/>
              <a:ext cx="1297248" cy="25542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5" name="Google Shape;3875;p83"/>
            <p:cNvSpPr/>
            <p:nvPr/>
          </p:nvSpPr>
          <p:spPr>
            <a:xfrm>
              <a:off x="2411988" y="235253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6" name="Google Shape;3876;p83"/>
            <p:cNvSpPr/>
            <p:nvPr/>
          </p:nvSpPr>
          <p:spPr>
            <a:xfrm>
              <a:off x="912500" y="-6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877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8" name="Google Shape;3878;p84"/>
          <p:cNvGrpSpPr/>
          <p:nvPr/>
        </p:nvGrpSpPr>
        <p:grpSpPr>
          <a:xfrm>
            <a:off x="894103" y="205356"/>
            <a:ext cx="4741741" cy="1141557"/>
            <a:chOff x="2172833" y="1371669"/>
            <a:chExt cx="6637375" cy="1597925"/>
          </a:xfrm>
        </p:grpSpPr>
        <p:sp>
          <p:nvSpPr>
            <p:cNvPr id="3879" name="Google Shape;3879;p84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0" name="Google Shape;3880;p84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1" name="Google Shape;3881;p84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2" name="Google Shape;3882;p84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3" name="Google Shape;3883;p84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4" name="Google Shape;3884;p84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5" name="Google Shape;3885;p84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6" name="Google Shape;3886;p84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7" name="Google Shape;3887;p84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8" name="Google Shape;3888;p84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9" name="Google Shape;3889;p84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0" name="Google Shape;3890;p84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1" name="Google Shape;3891;p84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2" name="Google Shape;3892;p84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3" name="Google Shape;3893;p84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4" name="Google Shape;3894;p84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5" name="Google Shape;3895;p84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6" name="Google Shape;3896;p84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7" name="Google Shape;3897;p84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8" name="Google Shape;3898;p84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9" name="Google Shape;3899;p84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0" name="Google Shape;3900;p84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1" name="Google Shape;3901;p84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2" name="Google Shape;3902;p84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3" name="Google Shape;3903;p84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4" name="Google Shape;3904;p84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5" name="Google Shape;3905;p84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6" name="Google Shape;3906;p84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7" name="Google Shape;3907;p84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8" name="Google Shape;3908;p84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9" name="Google Shape;3909;p84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0" name="Google Shape;3910;p84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1" name="Google Shape;3911;p84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2" name="Google Shape;3912;p84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3" name="Google Shape;3913;p84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4" name="Google Shape;3914;p84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5" name="Google Shape;3915;p84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6" name="Google Shape;3916;p84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7" name="Google Shape;3917;p84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8" name="Google Shape;3918;p84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9" name="Google Shape;3919;p84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0" name="Google Shape;3920;p84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1" name="Google Shape;3921;p84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2" name="Google Shape;3922;p84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3" name="Google Shape;3923;p84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4" name="Google Shape;3924;p84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5" name="Google Shape;3925;p84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6" name="Google Shape;3926;p84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7" name="Google Shape;3927;p84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8" name="Google Shape;3928;p84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9" name="Google Shape;3929;p84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0" name="Google Shape;3930;p84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1" name="Google Shape;3931;p84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2" name="Google Shape;3932;p84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3" name="Google Shape;3933;p84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4" name="Google Shape;3934;p84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5" name="Google Shape;3935;p84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6" name="Google Shape;3936;p84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7" name="Google Shape;3937;p84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8" name="Google Shape;3938;p84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9" name="Google Shape;3939;p84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0" name="Google Shape;3940;p84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1" name="Google Shape;3941;p84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2" name="Google Shape;3942;p84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3" name="Google Shape;3943;p84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4" name="Google Shape;3944;p84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5" name="Google Shape;3945;p84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6" name="Google Shape;3946;p84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7" name="Google Shape;3947;p84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8" name="Google Shape;3948;p84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9" name="Google Shape;3949;p84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0" name="Google Shape;3950;p84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1" name="Google Shape;3951;p84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2" name="Google Shape;3952;p84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3" name="Google Shape;3953;p84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4" name="Google Shape;3954;p84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5" name="Google Shape;3955;p84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6" name="Google Shape;3956;p84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7" name="Google Shape;3957;p84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8" name="Google Shape;3958;p84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9" name="Google Shape;3959;p84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0" name="Google Shape;3960;p84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1" name="Google Shape;3961;p84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2" name="Google Shape;3962;p84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3" name="Google Shape;3963;p84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4" name="Google Shape;3964;p84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5" name="Google Shape;3965;p84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6" name="Google Shape;3966;p84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7" name="Google Shape;3967;p84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8" name="Google Shape;3968;p84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9" name="Google Shape;3969;p84"/>
          <p:cNvGrpSpPr/>
          <p:nvPr/>
        </p:nvGrpSpPr>
        <p:grpSpPr>
          <a:xfrm>
            <a:off x="2349553" y="1536243"/>
            <a:ext cx="4741741" cy="1141557"/>
            <a:chOff x="2172833" y="1371669"/>
            <a:chExt cx="6637375" cy="1597925"/>
          </a:xfrm>
        </p:grpSpPr>
        <p:sp>
          <p:nvSpPr>
            <p:cNvPr id="3970" name="Google Shape;3970;p84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1" name="Google Shape;3971;p84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2" name="Google Shape;3972;p84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3" name="Google Shape;3973;p84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4" name="Google Shape;3974;p84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5" name="Google Shape;3975;p84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6" name="Google Shape;3976;p84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7" name="Google Shape;3977;p84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8" name="Google Shape;3978;p84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9" name="Google Shape;3979;p84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0" name="Google Shape;3980;p84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1" name="Google Shape;3981;p84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2" name="Google Shape;3982;p84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3" name="Google Shape;3983;p84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4" name="Google Shape;3984;p84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5" name="Google Shape;3985;p84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6" name="Google Shape;3986;p84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7" name="Google Shape;3987;p84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8" name="Google Shape;3988;p84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9" name="Google Shape;3989;p84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0" name="Google Shape;3990;p84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1" name="Google Shape;3991;p84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2" name="Google Shape;3992;p84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3" name="Google Shape;3993;p84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4" name="Google Shape;3994;p84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5" name="Google Shape;3995;p84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6" name="Google Shape;3996;p84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7" name="Google Shape;3997;p84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8" name="Google Shape;3998;p84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9" name="Google Shape;3999;p84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0" name="Google Shape;4000;p84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1" name="Google Shape;4001;p84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2" name="Google Shape;4002;p84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3" name="Google Shape;4003;p84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4" name="Google Shape;4004;p84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5" name="Google Shape;4005;p84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6" name="Google Shape;4006;p84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7" name="Google Shape;4007;p84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8" name="Google Shape;4008;p84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9" name="Google Shape;4009;p84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0" name="Google Shape;4010;p84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1" name="Google Shape;4011;p84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2" name="Google Shape;4012;p84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3" name="Google Shape;4013;p84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4" name="Google Shape;4014;p84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5" name="Google Shape;4015;p84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6" name="Google Shape;4016;p84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7" name="Google Shape;4017;p84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8" name="Google Shape;4018;p84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9" name="Google Shape;4019;p84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0" name="Google Shape;4020;p84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1" name="Google Shape;4021;p84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2" name="Google Shape;4022;p84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3" name="Google Shape;4023;p84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4" name="Google Shape;4024;p84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5" name="Google Shape;4025;p84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6" name="Google Shape;4026;p84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7" name="Google Shape;4027;p84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8" name="Google Shape;4028;p84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9" name="Google Shape;4029;p84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0" name="Google Shape;4030;p84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1" name="Google Shape;4031;p84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2" name="Google Shape;4032;p84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3" name="Google Shape;4033;p84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4" name="Google Shape;4034;p84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5" name="Google Shape;4035;p84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6" name="Google Shape;4036;p84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7" name="Google Shape;4037;p84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8" name="Google Shape;4038;p84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9" name="Google Shape;4039;p84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0" name="Google Shape;4040;p84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1" name="Google Shape;4041;p84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2" name="Google Shape;4042;p84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3" name="Google Shape;4043;p84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4" name="Google Shape;4044;p84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5" name="Google Shape;4045;p84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6" name="Google Shape;4046;p84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7" name="Google Shape;4047;p84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8" name="Google Shape;4048;p84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9" name="Google Shape;4049;p84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0" name="Google Shape;4050;p84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1" name="Google Shape;4051;p84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2" name="Google Shape;4052;p84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3" name="Google Shape;4053;p84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4" name="Google Shape;4054;p84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5" name="Google Shape;4055;p84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6" name="Google Shape;4056;p84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7" name="Google Shape;4057;p84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8" name="Google Shape;4058;p84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9" name="Google Shape;4059;p84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60" name="Google Shape;4060;p84"/>
          <p:cNvGrpSpPr/>
          <p:nvPr/>
        </p:nvGrpSpPr>
        <p:grpSpPr>
          <a:xfrm>
            <a:off x="-2638275" y="243678"/>
            <a:ext cx="9840383" cy="2434137"/>
            <a:chOff x="-61450" y="945260"/>
            <a:chExt cx="9273757" cy="3339924"/>
          </a:xfrm>
        </p:grpSpPr>
        <p:sp>
          <p:nvSpPr>
            <p:cNvPr id="4061" name="Google Shape;4061;p84"/>
            <p:cNvSpPr/>
            <p:nvPr/>
          </p:nvSpPr>
          <p:spPr>
            <a:xfrm>
              <a:off x="4812943" y="3362064"/>
              <a:ext cx="3635417" cy="109859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2" name="Google Shape;4062;p84"/>
            <p:cNvSpPr/>
            <p:nvPr/>
          </p:nvSpPr>
          <p:spPr>
            <a:xfrm>
              <a:off x="6587972" y="1534067"/>
              <a:ext cx="2327625" cy="274879"/>
            </a:xfrm>
            <a:custGeom>
              <a:rect b="b" l="l" r="r" t="t"/>
              <a:pathLst>
                <a:path extrusionOk="0" h="1784" w="42504">
                  <a:moveTo>
                    <a:pt x="0" y="0"/>
                  </a:moveTo>
                  <a:lnTo>
                    <a:pt x="0" y="1784"/>
                  </a:lnTo>
                  <a:lnTo>
                    <a:pt x="42504" y="1784"/>
                  </a:lnTo>
                  <a:lnTo>
                    <a:pt x="425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3" name="Google Shape;4063;p84"/>
            <p:cNvSpPr/>
            <p:nvPr/>
          </p:nvSpPr>
          <p:spPr>
            <a:xfrm>
              <a:off x="269358" y="1534059"/>
              <a:ext cx="3197169" cy="104928"/>
            </a:xfrm>
            <a:custGeom>
              <a:rect b="b" l="l" r="r" t="t"/>
              <a:pathLst>
                <a:path extrusionOk="0" h="681" w="71064">
                  <a:moveTo>
                    <a:pt x="0" y="0"/>
                  </a:moveTo>
                  <a:lnTo>
                    <a:pt x="0" y="681"/>
                  </a:lnTo>
                  <a:lnTo>
                    <a:pt x="71064" y="681"/>
                  </a:lnTo>
                  <a:lnTo>
                    <a:pt x="71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4" name="Google Shape;4064;p84"/>
            <p:cNvSpPr/>
            <p:nvPr/>
          </p:nvSpPr>
          <p:spPr>
            <a:xfrm>
              <a:off x="3390556" y="945260"/>
              <a:ext cx="3840931" cy="177808"/>
            </a:xfrm>
            <a:custGeom>
              <a:rect b="b" l="l" r="r" t="t"/>
              <a:pathLst>
                <a:path extrusionOk="0" h="1154" w="85373">
                  <a:moveTo>
                    <a:pt x="1" y="0"/>
                  </a:moveTo>
                  <a:lnTo>
                    <a:pt x="1" y="1153"/>
                  </a:lnTo>
                  <a:lnTo>
                    <a:pt x="85373" y="1153"/>
                  </a:lnTo>
                  <a:lnTo>
                    <a:pt x="85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5" name="Google Shape;4065;p84"/>
            <p:cNvSpPr/>
            <p:nvPr/>
          </p:nvSpPr>
          <p:spPr>
            <a:xfrm>
              <a:off x="2944373" y="2488276"/>
              <a:ext cx="5459222" cy="324492"/>
            </a:xfrm>
            <a:custGeom>
              <a:rect b="b" l="l" r="r" t="t"/>
              <a:pathLst>
                <a:path extrusionOk="0" h="2106" w="121343">
                  <a:moveTo>
                    <a:pt x="0" y="1"/>
                  </a:moveTo>
                  <a:lnTo>
                    <a:pt x="0" y="2105"/>
                  </a:lnTo>
                  <a:lnTo>
                    <a:pt x="121342" y="2105"/>
                  </a:lnTo>
                  <a:lnTo>
                    <a:pt x="1213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6" name="Google Shape;4066;p84"/>
            <p:cNvSpPr/>
            <p:nvPr/>
          </p:nvSpPr>
          <p:spPr>
            <a:xfrm>
              <a:off x="532684" y="2755297"/>
              <a:ext cx="6649477" cy="150690"/>
            </a:xfrm>
            <a:custGeom>
              <a:rect b="b" l="l" r="r" t="t"/>
              <a:pathLst>
                <a:path extrusionOk="0" h="978" w="147799">
                  <a:moveTo>
                    <a:pt x="1" y="1"/>
                  </a:moveTo>
                  <a:lnTo>
                    <a:pt x="1" y="977"/>
                  </a:lnTo>
                  <a:lnTo>
                    <a:pt x="147798" y="977"/>
                  </a:lnTo>
                  <a:lnTo>
                    <a:pt x="1477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7" name="Google Shape;4067;p84"/>
            <p:cNvSpPr/>
            <p:nvPr/>
          </p:nvSpPr>
          <p:spPr>
            <a:xfrm>
              <a:off x="5592761" y="4122906"/>
              <a:ext cx="2259488" cy="162278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8" name="Google Shape;4068;p84"/>
            <p:cNvSpPr/>
            <p:nvPr/>
          </p:nvSpPr>
          <p:spPr>
            <a:xfrm>
              <a:off x="1784711" y="2185509"/>
              <a:ext cx="6852742" cy="162246"/>
            </a:xfrm>
            <a:custGeom>
              <a:rect b="b" l="l" r="r" t="t"/>
              <a:pathLst>
                <a:path extrusionOk="0" h="1053" w="152317">
                  <a:moveTo>
                    <a:pt x="1" y="0"/>
                  </a:moveTo>
                  <a:lnTo>
                    <a:pt x="1" y="1052"/>
                  </a:lnTo>
                  <a:lnTo>
                    <a:pt x="152316" y="1052"/>
                  </a:lnTo>
                  <a:lnTo>
                    <a:pt x="1523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9" name="Google Shape;4069;p84"/>
            <p:cNvSpPr/>
            <p:nvPr/>
          </p:nvSpPr>
          <p:spPr>
            <a:xfrm>
              <a:off x="2364398" y="1108953"/>
              <a:ext cx="5687141" cy="130194"/>
            </a:xfrm>
            <a:custGeom>
              <a:rect b="b" l="l" r="r" t="t"/>
              <a:pathLst>
                <a:path extrusionOk="0" h="1816" w="126409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0" name="Google Shape;4070;p84"/>
            <p:cNvSpPr/>
            <p:nvPr/>
          </p:nvSpPr>
          <p:spPr>
            <a:xfrm>
              <a:off x="883336" y="1162318"/>
              <a:ext cx="2620892" cy="169950"/>
            </a:xfrm>
            <a:custGeom>
              <a:rect b="b" l="l" r="r" t="t"/>
              <a:pathLst>
                <a:path extrusionOk="0" h="1103" w="58255">
                  <a:moveTo>
                    <a:pt x="0" y="0"/>
                  </a:moveTo>
                  <a:lnTo>
                    <a:pt x="0" y="1103"/>
                  </a:lnTo>
                  <a:lnTo>
                    <a:pt x="58255" y="1103"/>
                  </a:lnTo>
                  <a:lnTo>
                    <a:pt x="582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1" name="Google Shape;4071;p84"/>
            <p:cNvSpPr/>
            <p:nvPr/>
          </p:nvSpPr>
          <p:spPr>
            <a:xfrm>
              <a:off x="405138" y="3697958"/>
              <a:ext cx="7887332" cy="31170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2" name="Google Shape;4072;p84"/>
            <p:cNvSpPr/>
            <p:nvPr/>
          </p:nvSpPr>
          <p:spPr>
            <a:xfrm>
              <a:off x="612900" y="4192091"/>
              <a:ext cx="2982342" cy="70400"/>
            </a:xfrm>
            <a:custGeom>
              <a:rect b="b" l="l" r="r" t="t"/>
              <a:pathLst>
                <a:path extrusionOk="0" h="574" w="66289">
                  <a:moveTo>
                    <a:pt x="1" y="0"/>
                  </a:moveTo>
                  <a:lnTo>
                    <a:pt x="1" y="574"/>
                  </a:lnTo>
                  <a:lnTo>
                    <a:pt x="66288" y="574"/>
                  </a:lnTo>
                  <a:lnTo>
                    <a:pt x="66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3" name="Google Shape;4073;p84"/>
            <p:cNvSpPr/>
            <p:nvPr/>
          </p:nvSpPr>
          <p:spPr>
            <a:xfrm>
              <a:off x="4469075" y="1180218"/>
              <a:ext cx="4743232" cy="224883"/>
            </a:xfrm>
            <a:custGeom>
              <a:rect b="b" l="l" r="r" t="t"/>
              <a:pathLst>
                <a:path extrusionOk="0" h="2181" w="103910">
                  <a:moveTo>
                    <a:pt x="1" y="1"/>
                  </a:moveTo>
                  <a:lnTo>
                    <a:pt x="1" y="2181"/>
                  </a:lnTo>
                  <a:lnTo>
                    <a:pt x="103909" y="2181"/>
                  </a:lnTo>
                  <a:lnTo>
                    <a:pt x="103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4" name="Google Shape;4074;p84"/>
            <p:cNvSpPr/>
            <p:nvPr/>
          </p:nvSpPr>
          <p:spPr>
            <a:xfrm>
              <a:off x="1844818" y="1231137"/>
              <a:ext cx="5019579" cy="327420"/>
            </a:xfrm>
            <a:custGeom>
              <a:rect b="b" l="l" r="r" t="t"/>
              <a:pathLst>
                <a:path extrusionOk="0" h="2125" w="111571">
                  <a:moveTo>
                    <a:pt x="1" y="1"/>
                  </a:moveTo>
                  <a:lnTo>
                    <a:pt x="1" y="2124"/>
                  </a:lnTo>
                  <a:lnTo>
                    <a:pt x="111570" y="2124"/>
                  </a:lnTo>
                  <a:lnTo>
                    <a:pt x="111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5" name="Google Shape;4075;p84"/>
            <p:cNvSpPr/>
            <p:nvPr/>
          </p:nvSpPr>
          <p:spPr>
            <a:xfrm>
              <a:off x="48" y="2314628"/>
              <a:ext cx="3156948" cy="97224"/>
            </a:xfrm>
            <a:custGeom>
              <a:rect b="b" l="l" r="r" t="t"/>
              <a:pathLst>
                <a:path extrusionOk="0" h="631" w="70170">
                  <a:moveTo>
                    <a:pt x="1" y="0"/>
                  </a:moveTo>
                  <a:lnTo>
                    <a:pt x="1" y="630"/>
                  </a:lnTo>
                  <a:lnTo>
                    <a:pt x="70170" y="630"/>
                  </a:lnTo>
                  <a:lnTo>
                    <a:pt x="7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6" name="Google Shape;4076;p84"/>
            <p:cNvSpPr/>
            <p:nvPr/>
          </p:nvSpPr>
          <p:spPr>
            <a:xfrm>
              <a:off x="28875" y="2396143"/>
              <a:ext cx="9115236" cy="104927"/>
            </a:xfrm>
            <a:custGeom>
              <a:rect b="b" l="l" r="r" t="t"/>
              <a:pathLst>
                <a:path extrusionOk="0" h="524" w="80623">
                  <a:moveTo>
                    <a:pt x="1" y="1"/>
                  </a:moveTo>
                  <a:lnTo>
                    <a:pt x="1" y="524"/>
                  </a:lnTo>
                  <a:lnTo>
                    <a:pt x="80622" y="524"/>
                  </a:lnTo>
                  <a:lnTo>
                    <a:pt x="806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7" name="Google Shape;4077;p84"/>
            <p:cNvSpPr/>
            <p:nvPr/>
          </p:nvSpPr>
          <p:spPr>
            <a:xfrm>
              <a:off x="818426" y="3256344"/>
              <a:ext cx="7941301" cy="169950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8" name="Google Shape;4078;p84"/>
            <p:cNvSpPr/>
            <p:nvPr/>
          </p:nvSpPr>
          <p:spPr>
            <a:xfrm>
              <a:off x="48" y="3694106"/>
              <a:ext cx="5208672" cy="113711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9" name="Google Shape;4079;p84"/>
            <p:cNvSpPr/>
            <p:nvPr/>
          </p:nvSpPr>
          <p:spPr>
            <a:xfrm>
              <a:off x="1467000" y="1023688"/>
              <a:ext cx="2128301" cy="97223"/>
            </a:xfrm>
            <a:custGeom>
              <a:rect b="b" l="l" r="r" t="t"/>
              <a:pathLst>
                <a:path extrusionOk="0" h="1179" w="47677">
                  <a:moveTo>
                    <a:pt x="0" y="0"/>
                  </a:moveTo>
                  <a:lnTo>
                    <a:pt x="0" y="1178"/>
                  </a:lnTo>
                  <a:lnTo>
                    <a:pt x="47677" y="1178"/>
                  </a:lnTo>
                  <a:lnTo>
                    <a:pt x="47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0" name="Google Shape;4080;p84"/>
            <p:cNvSpPr/>
            <p:nvPr/>
          </p:nvSpPr>
          <p:spPr>
            <a:xfrm>
              <a:off x="269350" y="4079810"/>
              <a:ext cx="8421363" cy="130189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1" name="Google Shape;4081;p84"/>
            <p:cNvSpPr/>
            <p:nvPr/>
          </p:nvSpPr>
          <p:spPr>
            <a:xfrm>
              <a:off x="818416" y="1687896"/>
              <a:ext cx="7680693" cy="416632"/>
            </a:xfrm>
            <a:custGeom>
              <a:rect b="b" l="l" r="r" t="t"/>
              <a:pathLst>
                <a:path extrusionOk="0" h="2704" w="170720">
                  <a:moveTo>
                    <a:pt x="0" y="0"/>
                  </a:moveTo>
                  <a:lnTo>
                    <a:pt x="0" y="2703"/>
                  </a:lnTo>
                  <a:lnTo>
                    <a:pt x="170720" y="2703"/>
                  </a:lnTo>
                  <a:lnTo>
                    <a:pt x="170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2" name="Google Shape;4082;p84"/>
            <p:cNvSpPr/>
            <p:nvPr/>
          </p:nvSpPr>
          <p:spPr>
            <a:xfrm>
              <a:off x="369675" y="3001819"/>
              <a:ext cx="7781369" cy="2633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3" name="Google Shape;4083;p84"/>
            <p:cNvSpPr/>
            <p:nvPr/>
          </p:nvSpPr>
          <p:spPr>
            <a:xfrm>
              <a:off x="561028" y="3415375"/>
              <a:ext cx="8448312" cy="295371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4" name="Google Shape;4084;p84"/>
            <p:cNvSpPr/>
            <p:nvPr/>
          </p:nvSpPr>
          <p:spPr>
            <a:xfrm>
              <a:off x="4138350" y="3936820"/>
              <a:ext cx="4403237" cy="162225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5" name="Google Shape;4085;p84"/>
            <p:cNvSpPr/>
            <p:nvPr/>
          </p:nvSpPr>
          <p:spPr>
            <a:xfrm>
              <a:off x="-61450" y="1638844"/>
              <a:ext cx="6649767" cy="170104"/>
            </a:xfrm>
            <a:custGeom>
              <a:rect b="b" l="l" r="r" t="t"/>
              <a:pathLst>
                <a:path extrusionOk="0" h="1104" w="140446">
                  <a:moveTo>
                    <a:pt x="0" y="1"/>
                  </a:moveTo>
                  <a:lnTo>
                    <a:pt x="0" y="1104"/>
                  </a:lnTo>
                  <a:lnTo>
                    <a:pt x="140445" y="1104"/>
                  </a:lnTo>
                  <a:lnTo>
                    <a:pt x="140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6" name="Google Shape;4086;p84"/>
          <p:cNvSpPr txBox="1"/>
          <p:nvPr>
            <p:ph idx="1" type="subTitle"/>
          </p:nvPr>
        </p:nvSpPr>
        <p:spPr>
          <a:xfrm>
            <a:off x="755050" y="2712325"/>
            <a:ext cx="5037300" cy="85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87" name="Google Shape;4087;p84"/>
          <p:cNvSpPr txBox="1"/>
          <p:nvPr/>
        </p:nvSpPr>
        <p:spPr>
          <a:xfrm>
            <a:off x="713275" y="3629025"/>
            <a:ext cx="53835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b="1" i="0" lang="en" sz="1400" u="sng" cap="none" strike="noStrike">
                <a:solidFill>
                  <a:schemeClr val="hlink"/>
                </a:solidFill>
                <a:latin typeface="Anaheim"/>
                <a:ea typeface="Anaheim"/>
                <a:cs typeface="Anaheim"/>
                <a:sym typeface="Anaheim"/>
                <a:hlinkClick r:id="rId2"/>
              </a:rPr>
              <a:t>Slidesgo</a:t>
            </a:r>
            <a:r>
              <a:rPr b="1" i="0" lang="en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b="0" i="0" lang="en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and includes icons by </a:t>
            </a:r>
            <a:r>
              <a:rPr b="1" i="0" lang="en" sz="1400" u="sng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i="0" lang="en" sz="1400" u="sng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i="0" lang="en" sz="1400" u="sng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endParaRPr b="1" i="0" sz="1400" u="sng" cap="none" strike="noStrike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88" name="Google Shape;4088;p84"/>
          <p:cNvSpPr txBox="1"/>
          <p:nvPr>
            <p:ph idx="2" type="subTitle"/>
          </p:nvPr>
        </p:nvSpPr>
        <p:spPr>
          <a:xfrm>
            <a:off x="755100" y="1848850"/>
            <a:ext cx="4613400" cy="60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drich"/>
              <a:buNone/>
              <a:defRPr b="1" sz="2000">
                <a:latin typeface="Aldrich"/>
                <a:ea typeface="Aldrich"/>
                <a:cs typeface="Aldrich"/>
                <a:sym typeface="Aldrich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89" name="Google Shape;4089;p84"/>
          <p:cNvGrpSpPr/>
          <p:nvPr/>
        </p:nvGrpSpPr>
        <p:grpSpPr>
          <a:xfrm rot="5400000">
            <a:off x="6755854" y="1877946"/>
            <a:ext cx="4318885" cy="895057"/>
            <a:chOff x="382925" y="-355557"/>
            <a:chExt cx="4318885" cy="895057"/>
          </a:xfrm>
        </p:grpSpPr>
        <p:grpSp>
          <p:nvGrpSpPr>
            <p:cNvPr id="4090" name="Google Shape;4090;p84"/>
            <p:cNvGrpSpPr/>
            <p:nvPr/>
          </p:nvGrpSpPr>
          <p:grpSpPr>
            <a:xfrm>
              <a:off x="382925" y="209200"/>
              <a:ext cx="330300" cy="330300"/>
              <a:chOff x="8483050" y="4608575"/>
              <a:chExt cx="330300" cy="330300"/>
            </a:xfrm>
          </p:grpSpPr>
          <p:sp>
            <p:nvSpPr>
              <p:cNvPr id="4091" name="Google Shape;4091;p84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092" name="Google Shape;4092;p84"/>
              <p:cNvCxnSpPr>
                <a:stCxn id="4091" idx="1"/>
                <a:endCxn id="4091" idx="5"/>
              </p:cNvCxnSpPr>
              <p:nvPr/>
            </p:nvCxnSpPr>
            <p:spPr>
              <a:xfrm flipH="1" rot="-5400000">
                <a:off x="8531421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93" name="Google Shape;4093;p84"/>
              <p:cNvCxnSpPr>
                <a:stCxn id="4091" idx="7"/>
                <a:endCxn id="4091" idx="3"/>
              </p:cNvCxnSpPr>
              <p:nvPr/>
            </p:nvCxnSpPr>
            <p:spPr>
              <a:xfrm rot="5400000">
                <a:off x="8531279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094" name="Google Shape;4094;p84"/>
            <p:cNvGrpSpPr/>
            <p:nvPr/>
          </p:nvGrpSpPr>
          <p:grpSpPr>
            <a:xfrm rot="-5400000">
              <a:off x="3815759" y="-76227"/>
              <a:ext cx="246878" cy="901153"/>
              <a:chOff x="8534854" y="3053621"/>
              <a:chExt cx="230125" cy="830250"/>
            </a:xfrm>
          </p:grpSpPr>
          <p:cxnSp>
            <p:nvCxnSpPr>
              <p:cNvPr id="4095" name="Google Shape;4095;p84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96" name="Google Shape;4096;p84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97" name="Google Shape;4097;p84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98" name="Google Shape;4098;p84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99" name="Google Shape;4099;p84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100" name="Google Shape;4100;p84"/>
            <p:cNvGrpSpPr/>
            <p:nvPr/>
          </p:nvGrpSpPr>
          <p:grpSpPr>
            <a:xfrm rot="5400000">
              <a:off x="1935918" y="-971783"/>
              <a:ext cx="246883" cy="2692269"/>
              <a:chOff x="8485340" y="3907478"/>
              <a:chExt cx="330366" cy="3614754"/>
            </a:xfrm>
          </p:grpSpPr>
          <p:grpSp>
            <p:nvGrpSpPr>
              <p:cNvPr id="4101" name="Google Shape;4101;p84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4102" name="Google Shape;4102;p84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03" name="Google Shape;4103;p84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104" name="Google Shape;4104;p84"/>
              <p:cNvCxnSpPr>
                <a:stCxn id="4091" idx="6"/>
              </p:cNvCxnSpPr>
              <p:nvPr/>
            </p:nvCxnSpPr>
            <p:spPr>
              <a:xfrm rot="10800000">
                <a:off x="8650522" y="3915932"/>
                <a:ext cx="0" cy="360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105" name="Google Shape;4105;p84"/>
            <p:cNvGrpSpPr/>
            <p:nvPr/>
          </p:nvGrpSpPr>
          <p:grpSpPr>
            <a:xfrm>
              <a:off x="4472910" y="260041"/>
              <a:ext cx="228900" cy="228604"/>
              <a:chOff x="8536079" y="1884671"/>
              <a:chExt cx="228900" cy="250800"/>
            </a:xfrm>
          </p:grpSpPr>
          <p:cxnSp>
            <p:nvCxnSpPr>
              <p:cNvPr id="4106" name="Google Shape;4106;p84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07" name="Google Shape;4107;p84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108" name="Google Shape;4108;p84"/>
            <p:cNvCxnSpPr/>
            <p:nvPr/>
          </p:nvCxnSpPr>
          <p:spPr>
            <a:xfrm rot="-5400000">
              <a:off x="1241368" y="9393"/>
              <a:ext cx="729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109" name="Google Shape;4109;p84"/>
          <p:cNvGrpSpPr/>
          <p:nvPr/>
        </p:nvGrpSpPr>
        <p:grpSpPr>
          <a:xfrm flipH="1">
            <a:off x="-169625" y="4626864"/>
            <a:ext cx="8881550" cy="663525"/>
            <a:chOff x="6332225" y="4608575"/>
            <a:chExt cx="8881550" cy="663525"/>
          </a:xfrm>
        </p:grpSpPr>
        <p:sp>
          <p:nvSpPr>
            <p:cNvPr id="4110" name="Google Shape;4110;p84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11" name="Google Shape;4111;p84"/>
            <p:cNvGrpSpPr/>
            <p:nvPr/>
          </p:nvGrpSpPr>
          <p:grpSpPr>
            <a:xfrm rot="10800000">
              <a:off x="8406449" y="4683926"/>
              <a:ext cx="246926" cy="179894"/>
              <a:chOff x="4602071" y="4683769"/>
              <a:chExt cx="207710" cy="179912"/>
            </a:xfrm>
          </p:grpSpPr>
          <p:grpSp>
            <p:nvGrpSpPr>
              <p:cNvPr id="4112" name="Google Shape;4112;p84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4113" name="Google Shape;4113;p84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14" name="Google Shape;4114;p84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115" name="Google Shape;4115;p84"/>
              <p:cNvCxnSpPr/>
              <p:nvPr/>
            </p:nvCxnSpPr>
            <p:spPr>
              <a:xfrm>
                <a:off x="4602071" y="4773873"/>
                <a:ext cx="198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116" name="Google Shape;4116;p84"/>
            <p:cNvCxnSpPr>
              <a:stCxn id="4110" idx="2"/>
            </p:cNvCxnSpPr>
            <p:nvPr/>
          </p:nvCxnSpPr>
          <p:spPr>
            <a:xfrm>
              <a:off x="8653375" y="4773725"/>
              <a:ext cx="6560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17" name="Google Shape;4117;p84"/>
            <p:cNvCxnSpPr>
              <a:stCxn id="4118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18" name="Google Shape;4118;p84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9" name="Google Shape;4119;p84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0" name="Google Shape;4120;p84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21" name="Google Shape;4121;p84"/>
            <p:cNvCxnSpPr/>
            <p:nvPr/>
          </p:nvCxnSpPr>
          <p:spPr>
            <a:xfrm>
              <a:off x="7319025" y="4784900"/>
              <a:ext cx="0" cy="48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122" name="Google Shape;4122;p84"/>
          <p:cNvSpPr txBox="1"/>
          <p:nvPr>
            <p:ph type="title"/>
          </p:nvPr>
        </p:nvSpPr>
        <p:spPr>
          <a:xfrm>
            <a:off x="755050" y="828125"/>
            <a:ext cx="4613400" cy="121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7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2">
    <p:spTree>
      <p:nvGrpSpPr>
        <p:cNvPr id="4123" name="Shape 4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4" name="Google Shape;4124;p85"/>
          <p:cNvGrpSpPr/>
          <p:nvPr/>
        </p:nvGrpSpPr>
        <p:grpSpPr>
          <a:xfrm>
            <a:off x="8461475" y="709991"/>
            <a:ext cx="330300" cy="2367259"/>
            <a:chOff x="6498025" y="1388116"/>
            <a:chExt cx="330300" cy="2367259"/>
          </a:xfrm>
        </p:grpSpPr>
        <p:grpSp>
          <p:nvGrpSpPr>
            <p:cNvPr id="4125" name="Google Shape;4125;p85"/>
            <p:cNvGrpSpPr/>
            <p:nvPr/>
          </p:nvGrpSpPr>
          <p:grpSpPr>
            <a:xfrm>
              <a:off x="6539742" y="1696448"/>
              <a:ext cx="246878" cy="901153"/>
              <a:chOff x="8534854" y="3053621"/>
              <a:chExt cx="230125" cy="830250"/>
            </a:xfrm>
          </p:grpSpPr>
          <p:cxnSp>
            <p:nvCxnSpPr>
              <p:cNvPr id="4126" name="Google Shape;4126;p85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27" name="Google Shape;4127;p85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28" name="Google Shape;4128;p85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29" name="Google Shape;4129;p85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30" name="Google Shape;4130;p85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131" name="Google Shape;4131;p85"/>
            <p:cNvGrpSpPr/>
            <p:nvPr/>
          </p:nvGrpSpPr>
          <p:grpSpPr>
            <a:xfrm>
              <a:off x="6548731" y="1388116"/>
              <a:ext cx="228900" cy="228604"/>
              <a:chOff x="8536079" y="1884671"/>
              <a:chExt cx="228900" cy="250800"/>
            </a:xfrm>
          </p:grpSpPr>
          <p:cxnSp>
            <p:nvCxnSpPr>
              <p:cNvPr id="4132" name="Google Shape;4132;p85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33" name="Google Shape;4133;p85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134" name="Google Shape;4134;p85"/>
            <p:cNvGrpSpPr/>
            <p:nvPr/>
          </p:nvGrpSpPr>
          <p:grpSpPr>
            <a:xfrm>
              <a:off x="6498025" y="2658568"/>
              <a:ext cx="330300" cy="1096807"/>
              <a:chOff x="8461475" y="-290407"/>
              <a:chExt cx="330300" cy="1096807"/>
            </a:xfrm>
          </p:grpSpPr>
          <p:sp>
            <p:nvSpPr>
              <p:cNvPr id="4135" name="Google Shape;4135;p85"/>
              <p:cNvSpPr/>
              <p:nvPr/>
            </p:nvSpPr>
            <p:spPr>
              <a:xfrm>
                <a:off x="8461475" y="476100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136" name="Google Shape;4136;p85"/>
              <p:cNvCxnSpPr>
                <a:stCxn id="4135" idx="1"/>
                <a:endCxn id="4135" idx="5"/>
              </p:cNvCxnSpPr>
              <p:nvPr/>
            </p:nvCxnSpPr>
            <p:spPr>
              <a:xfrm>
                <a:off x="8509846" y="524471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37" name="Google Shape;4137;p85"/>
              <p:cNvCxnSpPr>
                <a:stCxn id="4135" idx="7"/>
                <a:endCxn id="4135" idx="3"/>
              </p:cNvCxnSpPr>
              <p:nvPr/>
            </p:nvCxnSpPr>
            <p:spPr>
              <a:xfrm flipH="1">
                <a:off x="8509704" y="524471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138" name="Google Shape;4138;p85"/>
              <p:cNvGrpSpPr/>
              <p:nvPr/>
            </p:nvGrpSpPr>
            <p:grpSpPr>
              <a:xfrm>
                <a:off x="8509777" y="-290407"/>
                <a:ext cx="246883" cy="752991"/>
                <a:chOff x="8485340" y="3907478"/>
                <a:chExt cx="330366" cy="1010997"/>
              </a:xfrm>
            </p:grpSpPr>
            <p:grpSp>
              <p:nvGrpSpPr>
                <p:cNvPr id="4139" name="Google Shape;4139;p85"/>
                <p:cNvGrpSpPr/>
                <p:nvPr/>
              </p:nvGrpSpPr>
              <p:grpSpPr>
                <a:xfrm>
                  <a:off x="8485340" y="3907478"/>
                  <a:ext cx="330366" cy="181736"/>
                  <a:chOff x="7238332" y="3402944"/>
                  <a:chExt cx="1437000" cy="790500"/>
                </a:xfrm>
              </p:grpSpPr>
              <p:cxnSp>
                <p:nvCxnSpPr>
                  <p:cNvPr id="4140" name="Google Shape;4140;p85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141" name="Google Shape;4141;p85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4142" name="Google Shape;4142;p85"/>
                <p:cNvCxnSpPr/>
                <p:nvPr/>
              </p:nvCxnSpPr>
              <p:spPr>
                <a:xfrm rot="10800000">
                  <a:off x="8650523" y="3915875"/>
                  <a:ext cx="0" cy="1002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4143" name="Google Shape;4143;p85"/>
          <p:cNvGrpSpPr/>
          <p:nvPr/>
        </p:nvGrpSpPr>
        <p:grpSpPr>
          <a:xfrm flipH="1">
            <a:off x="0" y="4626864"/>
            <a:ext cx="3636350" cy="663525"/>
            <a:chOff x="6332225" y="4608575"/>
            <a:chExt cx="3636350" cy="663525"/>
          </a:xfrm>
        </p:grpSpPr>
        <p:sp>
          <p:nvSpPr>
            <p:cNvPr id="4144" name="Google Shape;4144;p85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45" name="Google Shape;4145;p85"/>
            <p:cNvGrpSpPr/>
            <p:nvPr/>
          </p:nvGrpSpPr>
          <p:grpSpPr>
            <a:xfrm rot="10800000">
              <a:off x="8406449" y="4683926"/>
              <a:ext cx="246926" cy="179894"/>
              <a:chOff x="4602071" y="4683769"/>
              <a:chExt cx="207710" cy="179912"/>
            </a:xfrm>
          </p:grpSpPr>
          <p:grpSp>
            <p:nvGrpSpPr>
              <p:cNvPr id="4146" name="Google Shape;4146;p85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4147" name="Google Shape;4147;p85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48" name="Google Shape;4148;p85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149" name="Google Shape;4149;p85"/>
              <p:cNvCxnSpPr>
                <a:endCxn id="4144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150" name="Google Shape;4150;p85"/>
            <p:cNvCxnSpPr>
              <a:stCxn id="4144" idx="2"/>
            </p:cNvCxnSpPr>
            <p:nvPr/>
          </p:nvCxnSpPr>
          <p:spPr>
            <a:xfrm>
              <a:off x="8653375" y="4773725"/>
              <a:ext cx="1315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51" name="Google Shape;4151;p85"/>
            <p:cNvCxnSpPr>
              <a:stCxn id="4152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52" name="Google Shape;4152;p85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3" name="Google Shape;4153;p85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4" name="Google Shape;4154;p85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55" name="Google Shape;4155;p85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4156" name="Google Shape;4156;p85"/>
          <p:cNvCxnSpPr/>
          <p:nvPr/>
        </p:nvCxnSpPr>
        <p:spPr>
          <a:xfrm>
            <a:off x="8632600" y="2270250"/>
            <a:ext cx="551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157" name="Google Shape;4157;p85"/>
          <p:cNvGrpSpPr/>
          <p:nvPr/>
        </p:nvGrpSpPr>
        <p:grpSpPr>
          <a:xfrm>
            <a:off x="5704734" y="4800597"/>
            <a:ext cx="4215397" cy="1014842"/>
            <a:chOff x="2172833" y="1371669"/>
            <a:chExt cx="6637375" cy="1597925"/>
          </a:xfrm>
        </p:grpSpPr>
        <p:sp>
          <p:nvSpPr>
            <p:cNvPr id="4158" name="Google Shape;4158;p85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9" name="Google Shape;4159;p85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0" name="Google Shape;4160;p85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1" name="Google Shape;4161;p85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2" name="Google Shape;4162;p85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3" name="Google Shape;4163;p85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4" name="Google Shape;4164;p85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5" name="Google Shape;4165;p85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6" name="Google Shape;4166;p85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7" name="Google Shape;4167;p85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8" name="Google Shape;4168;p85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9" name="Google Shape;4169;p85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0" name="Google Shape;4170;p85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1" name="Google Shape;4171;p85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2" name="Google Shape;4172;p85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3" name="Google Shape;4173;p85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4" name="Google Shape;4174;p85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5" name="Google Shape;4175;p85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6" name="Google Shape;4176;p85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7" name="Google Shape;4177;p85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8" name="Google Shape;4178;p85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9" name="Google Shape;4179;p85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0" name="Google Shape;4180;p85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1" name="Google Shape;4181;p85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2" name="Google Shape;4182;p85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3" name="Google Shape;4183;p85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4" name="Google Shape;4184;p85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5" name="Google Shape;4185;p85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6" name="Google Shape;4186;p85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7" name="Google Shape;4187;p85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8" name="Google Shape;4188;p85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9" name="Google Shape;4189;p85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0" name="Google Shape;4190;p85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1" name="Google Shape;4191;p85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2" name="Google Shape;4192;p85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3" name="Google Shape;4193;p85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4" name="Google Shape;4194;p85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5" name="Google Shape;4195;p85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6" name="Google Shape;4196;p85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7" name="Google Shape;4197;p85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8" name="Google Shape;4198;p85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9" name="Google Shape;4199;p85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0" name="Google Shape;4200;p85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1" name="Google Shape;4201;p85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2" name="Google Shape;4202;p85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3" name="Google Shape;4203;p85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4" name="Google Shape;4204;p85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5" name="Google Shape;4205;p85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6" name="Google Shape;4206;p85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7" name="Google Shape;4207;p85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8" name="Google Shape;4208;p85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9" name="Google Shape;4209;p85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0" name="Google Shape;4210;p85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1" name="Google Shape;4211;p85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2" name="Google Shape;4212;p85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3" name="Google Shape;4213;p85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4" name="Google Shape;4214;p85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5" name="Google Shape;4215;p85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6" name="Google Shape;4216;p85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7" name="Google Shape;4217;p85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8" name="Google Shape;4218;p85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9" name="Google Shape;4219;p85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0" name="Google Shape;4220;p85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1" name="Google Shape;4221;p85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2" name="Google Shape;4222;p85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3" name="Google Shape;4223;p85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4" name="Google Shape;4224;p85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5" name="Google Shape;4225;p85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6" name="Google Shape;4226;p85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7" name="Google Shape;4227;p85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8" name="Google Shape;4228;p85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9" name="Google Shape;4229;p85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0" name="Google Shape;4230;p85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1" name="Google Shape;4231;p85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2" name="Google Shape;4232;p85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3" name="Google Shape;4233;p85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4" name="Google Shape;4234;p85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5" name="Google Shape;4235;p85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6" name="Google Shape;4236;p85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7" name="Google Shape;4237;p85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8" name="Google Shape;4238;p85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9" name="Google Shape;4239;p85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0" name="Google Shape;4240;p85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1" name="Google Shape;4241;p85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2" name="Google Shape;4242;p85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3" name="Google Shape;4243;p85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4" name="Google Shape;4244;p85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5" name="Google Shape;4245;p85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6" name="Google Shape;4246;p85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7" name="Google Shape;4247;p85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8" name="Google Shape;4248;p85"/>
          <p:cNvGrpSpPr/>
          <p:nvPr/>
        </p:nvGrpSpPr>
        <p:grpSpPr>
          <a:xfrm>
            <a:off x="-529420" y="-58176"/>
            <a:ext cx="3878601" cy="503206"/>
            <a:chOff x="-938188" y="-110700"/>
            <a:chExt cx="5124324" cy="503206"/>
          </a:xfrm>
        </p:grpSpPr>
        <p:sp>
          <p:nvSpPr>
            <p:cNvPr id="4249" name="Google Shape;4249;p85"/>
            <p:cNvSpPr/>
            <p:nvPr/>
          </p:nvSpPr>
          <p:spPr>
            <a:xfrm>
              <a:off x="378775" y="232786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0" name="Google Shape;4250;p85"/>
            <p:cNvSpPr/>
            <p:nvPr/>
          </p:nvSpPr>
          <p:spPr>
            <a:xfrm>
              <a:off x="573267" y="235275"/>
              <a:ext cx="404438" cy="104550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1" name="Google Shape;4251;p85"/>
            <p:cNvSpPr/>
            <p:nvPr/>
          </p:nvSpPr>
          <p:spPr>
            <a:xfrm>
              <a:off x="-473309" y="75351"/>
              <a:ext cx="2747774" cy="70799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2" name="Google Shape;4252;p85"/>
            <p:cNvSpPr/>
            <p:nvPr/>
          </p:nvSpPr>
          <p:spPr>
            <a:xfrm>
              <a:off x="1335525" y="-1107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3" name="Google Shape;4253;p85"/>
            <p:cNvSpPr/>
            <p:nvPr/>
          </p:nvSpPr>
          <p:spPr>
            <a:xfrm>
              <a:off x="-938188" y="308599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4" name="Google Shape;4254;p85"/>
            <p:cNvSpPr/>
            <p:nvPr/>
          </p:nvSpPr>
          <p:spPr>
            <a:xfrm>
              <a:off x="1577375" y="139375"/>
              <a:ext cx="2608761" cy="109525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5" name="Google Shape;4255;p85"/>
            <p:cNvSpPr/>
            <p:nvPr/>
          </p:nvSpPr>
          <p:spPr>
            <a:xfrm>
              <a:off x="0" y="-85749"/>
              <a:ext cx="1297248" cy="25542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6" name="Google Shape;4256;p85"/>
            <p:cNvSpPr/>
            <p:nvPr/>
          </p:nvSpPr>
          <p:spPr>
            <a:xfrm>
              <a:off x="2411988" y="235253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7" name="Google Shape;4257;p85"/>
            <p:cNvSpPr/>
            <p:nvPr/>
          </p:nvSpPr>
          <p:spPr>
            <a:xfrm>
              <a:off x="912500" y="-6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58" name="Google Shape;4258;p85"/>
          <p:cNvSpPr txBox="1"/>
          <p:nvPr>
            <p:ph idx="1" type="subTitle"/>
          </p:nvPr>
        </p:nvSpPr>
        <p:spPr>
          <a:xfrm>
            <a:off x="720000" y="1017725"/>
            <a:ext cx="77109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❏"/>
              <a:defRPr/>
            </a:lvl9pPr>
          </a:lstStyle>
          <a:p/>
        </p:txBody>
      </p:sp>
      <p:sp>
        <p:nvSpPr>
          <p:cNvPr id="4259" name="Google Shape;4259;p8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6">
    <p:spTree>
      <p:nvGrpSpPr>
        <p:cNvPr id="4260" name="Shape 4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1" name="Google Shape;4261;p8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62" name="Google Shape;4262;p86"/>
          <p:cNvSpPr txBox="1"/>
          <p:nvPr>
            <p:ph idx="1" type="subTitle"/>
          </p:nvPr>
        </p:nvSpPr>
        <p:spPr>
          <a:xfrm>
            <a:off x="888600" y="1424075"/>
            <a:ext cx="3683400" cy="27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9pPr>
          </a:lstStyle>
          <a:p/>
        </p:txBody>
      </p:sp>
      <p:sp>
        <p:nvSpPr>
          <p:cNvPr id="4263" name="Google Shape;4263;p86"/>
          <p:cNvSpPr txBox="1"/>
          <p:nvPr>
            <p:ph idx="2" type="subTitle"/>
          </p:nvPr>
        </p:nvSpPr>
        <p:spPr>
          <a:xfrm>
            <a:off x="4572001" y="1424075"/>
            <a:ext cx="3683400" cy="27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  <a:defRPr sz="2800"/>
            </a:lvl9pPr>
          </a:lstStyle>
          <a:p/>
        </p:txBody>
      </p:sp>
      <p:grpSp>
        <p:nvGrpSpPr>
          <p:cNvPr id="4264" name="Google Shape;4264;p86"/>
          <p:cNvGrpSpPr/>
          <p:nvPr/>
        </p:nvGrpSpPr>
        <p:grpSpPr>
          <a:xfrm>
            <a:off x="-50592" y="4625495"/>
            <a:ext cx="3690132" cy="716850"/>
            <a:chOff x="-50592" y="4625495"/>
            <a:chExt cx="3690132" cy="716850"/>
          </a:xfrm>
        </p:grpSpPr>
        <p:sp>
          <p:nvSpPr>
            <p:cNvPr id="4265" name="Google Shape;4265;p86"/>
            <p:cNvSpPr/>
            <p:nvPr/>
          </p:nvSpPr>
          <p:spPr>
            <a:xfrm rot="5400000">
              <a:off x="364008" y="4625495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66" name="Google Shape;4266;p86"/>
            <p:cNvCxnSpPr>
              <a:stCxn id="4265" idx="1"/>
              <a:endCxn id="4265" idx="5"/>
            </p:cNvCxnSpPr>
            <p:nvPr/>
          </p:nvCxnSpPr>
          <p:spPr>
            <a:xfrm flipH="1">
              <a:off x="412237" y="4673866"/>
              <a:ext cx="233700" cy="23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67" name="Google Shape;4267;p86"/>
            <p:cNvCxnSpPr>
              <a:stCxn id="4265" idx="7"/>
              <a:endCxn id="4265" idx="3"/>
            </p:cNvCxnSpPr>
            <p:nvPr/>
          </p:nvCxnSpPr>
          <p:spPr>
            <a:xfrm rot="10800000">
              <a:off x="412237" y="4673724"/>
              <a:ext cx="233700" cy="23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68" name="Google Shape;4268;p86"/>
            <p:cNvCxnSpPr/>
            <p:nvPr/>
          </p:nvCxnSpPr>
          <p:spPr>
            <a:xfrm rot="5400000">
              <a:off x="1744858" y="5066495"/>
              <a:ext cx="551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269" name="Google Shape;4269;p86"/>
            <p:cNvGrpSpPr/>
            <p:nvPr/>
          </p:nvGrpSpPr>
          <p:grpSpPr>
            <a:xfrm rot="5400000">
              <a:off x="2043482" y="3318029"/>
              <a:ext cx="246883" cy="2945231"/>
              <a:chOff x="8485340" y="3907478"/>
              <a:chExt cx="330366" cy="3954392"/>
            </a:xfrm>
          </p:grpSpPr>
          <p:grpSp>
            <p:nvGrpSpPr>
              <p:cNvPr id="4270" name="Google Shape;4270;p86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4271" name="Google Shape;4271;p86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72" name="Google Shape;4272;p86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273" name="Google Shape;4273;p86"/>
              <p:cNvCxnSpPr>
                <a:stCxn id="4265" idx="0"/>
              </p:cNvCxnSpPr>
              <p:nvPr/>
            </p:nvCxnSpPr>
            <p:spPr>
              <a:xfrm rot="-5400000">
                <a:off x="6677423" y="5888770"/>
                <a:ext cx="394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274" name="Google Shape;4274;p86"/>
            <p:cNvCxnSpPr>
              <a:stCxn id="4265" idx="4"/>
            </p:cNvCxnSpPr>
            <p:nvPr/>
          </p:nvCxnSpPr>
          <p:spPr>
            <a:xfrm rot="10800000">
              <a:off x="-50592" y="4790645"/>
              <a:ext cx="41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275" name="Google Shape;4275;p86"/>
          <p:cNvGrpSpPr/>
          <p:nvPr/>
        </p:nvGrpSpPr>
        <p:grpSpPr>
          <a:xfrm>
            <a:off x="-2057488" y="6"/>
            <a:ext cx="5305319" cy="530208"/>
            <a:chOff x="3863725" y="4696369"/>
            <a:chExt cx="5305319" cy="530208"/>
          </a:xfrm>
        </p:grpSpPr>
        <p:sp>
          <p:nvSpPr>
            <p:cNvPr id="4276" name="Google Shape;4276;p86"/>
            <p:cNvSpPr/>
            <p:nvPr/>
          </p:nvSpPr>
          <p:spPr>
            <a:xfrm>
              <a:off x="4905200" y="4929161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7" name="Google Shape;4277;p86"/>
            <p:cNvSpPr/>
            <p:nvPr/>
          </p:nvSpPr>
          <p:spPr>
            <a:xfrm>
              <a:off x="8072313" y="4931644"/>
              <a:ext cx="1096731" cy="104554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8" name="Google Shape;4278;p86"/>
            <p:cNvSpPr/>
            <p:nvPr/>
          </p:nvSpPr>
          <p:spPr>
            <a:xfrm>
              <a:off x="7671523" y="4771722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9" name="Google Shape;4279;p86"/>
            <p:cNvSpPr/>
            <p:nvPr/>
          </p:nvSpPr>
          <p:spPr>
            <a:xfrm>
              <a:off x="3863725" y="50362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0" name="Google Shape;4280;p86"/>
            <p:cNvSpPr/>
            <p:nvPr/>
          </p:nvSpPr>
          <p:spPr>
            <a:xfrm>
              <a:off x="5290387" y="5004974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1" name="Google Shape;4281;p86"/>
            <p:cNvSpPr/>
            <p:nvPr/>
          </p:nvSpPr>
          <p:spPr>
            <a:xfrm>
              <a:off x="6518175" y="4835750"/>
              <a:ext cx="1978283" cy="109531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2" name="Google Shape;4282;p86"/>
            <p:cNvSpPr/>
            <p:nvPr/>
          </p:nvSpPr>
          <p:spPr>
            <a:xfrm>
              <a:off x="4236555" y="4769229"/>
              <a:ext cx="1297248" cy="7328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3" name="Google Shape;4283;p86"/>
            <p:cNvSpPr/>
            <p:nvPr/>
          </p:nvSpPr>
          <p:spPr>
            <a:xfrm>
              <a:off x="7160413" y="4931628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4" name="Google Shape;4284;p86"/>
            <p:cNvSpPr/>
            <p:nvPr/>
          </p:nvSpPr>
          <p:spPr>
            <a:xfrm>
              <a:off x="5149050" y="4696369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5" name="Google Shape;4285;p86"/>
          <p:cNvGrpSpPr/>
          <p:nvPr/>
        </p:nvGrpSpPr>
        <p:grpSpPr>
          <a:xfrm>
            <a:off x="4964659" y="4726922"/>
            <a:ext cx="4215397" cy="1014842"/>
            <a:chOff x="2172833" y="1371669"/>
            <a:chExt cx="6637375" cy="1597925"/>
          </a:xfrm>
        </p:grpSpPr>
        <p:sp>
          <p:nvSpPr>
            <p:cNvPr id="4286" name="Google Shape;4286;p86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7" name="Google Shape;4287;p86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8" name="Google Shape;4288;p86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9" name="Google Shape;4289;p86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0" name="Google Shape;4290;p86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1" name="Google Shape;4291;p86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2" name="Google Shape;4292;p86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3" name="Google Shape;4293;p86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4" name="Google Shape;4294;p86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5" name="Google Shape;4295;p86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6" name="Google Shape;4296;p86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7" name="Google Shape;4297;p86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8" name="Google Shape;4298;p86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9" name="Google Shape;4299;p86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0" name="Google Shape;4300;p86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1" name="Google Shape;4301;p86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2" name="Google Shape;4302;p86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3" name="Google Shape;4303;p86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4" name="Google Shape;4304;p86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5" name="Google Shape;4305;p86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6" name="Google Shape;4306;p86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7" name="Google Shape;4307;p86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8" name="Google Shape;4308;p86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9" name="Google Shape;4309;p86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0" name="Google Shape;4310;p86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1" name="Google Shape;4311;p86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2" name="Google Shape;4312;p86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3" name="Google Shape;4313;p86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4" name="Google Shape;4314;p86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5" name="Google Shape;4315;p86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6" name="Google Shape;4316;p86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7" name="Google Shape;4317;p86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8" name="Google Shape;4318;p86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9" name="Google Shape;4319;p86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0" name="Google Shape;4320;p86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1" name="Google Shape;4321;p86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2" name="Google Shape;4322;p86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3" name="Google Shape;4323;p86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4" name="Google Shape;4324;p86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5" name="Google Shape;4325;p86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6" name="Google Shape;4326;p86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7" name="Google Shape;4327;p86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8" name="Google Shape;4328;p86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9" name="Google Shape;4329;p86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0" name="Google Shape;4330;p86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1" name="Google Shape;4331;p86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2" name="Google Shape;4332;p86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3" name="Google Shape;4333;p86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4" name="Google Shape;4334;p86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5" name="Google Shape;4335;p86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6" name="Google Shape;4336;p86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7" name="Google Shape;4337;p86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8" name="Google Shape;4338;p86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9" name="Google Shape;4339;p86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0" name="Google Shape;4340;p86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1" name="Google Shape;4341;p86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2" name="Google Shape;4342;p86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3" name="Google Shape;4343;p86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4" name="Google Shape;4344;p86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5" name="Google Shape;4345;p86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6" name="Google Shape;4346;p86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7" name="Google Shape;4347;p86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8" name="Google Shape;4348;p86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9" name="Google Shape;4349;p86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0" name="Google Shape;4350;p86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1" name="Google Shape;4351;p86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2" name="Google Shape;4352;p86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3" name="Google Shape;4353;p86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4" name="Google Shape;4354;p86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5" name="Google Shape;4355;p86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6" name="Google Shape;4356;p86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7" name="Google Shape;4357;p86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8" name="Google Shape;4358;p86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9" name="Google Shape;4359;p86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0" name="Google Shape;4360;p86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1" name="Google Shape;4361;p86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2" name="Google Shape;4362;p86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3" name="Google Shape;4363;p86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4" name="Google Shape;4364;p86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5" name="Google Shape;4365;p86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6" name="Google Shape;4366;p86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7" name="Google Shape;4367;p86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8" name="Google Shape;4368;p86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9" name="Google Shape;4369;p86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0" name="Google Shape;4370;p86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1" name="Google Shape;4371;p86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2" name="Google Shape;4372;p86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3" name="Google Shape;4373;p86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4" name="Google Shape;4374;p86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5" name="Google Shape;4375;p86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6" name="Google Shape;4376;p86"/>
          <p:cNvGrpSpPr/>
          <p:nvPr/>
        </p:nvGrpSpPr>
        <p:grpSpPr>
          <a:xfrm>
            <a:off x="8460916" y="-1033884"/>
            <a:ext cx="955009" cy="4504524"/>
            <a:chOff x="8460916" y="-1033884"/>
            <a:chExt cx="955009" cy="4504524"/>
          </a:xfrm>
        </p:grpSpPr>
        <p:cxnSp>
          <p:nvCxnSpPr>
            <p:cNvPr id="4377" name="Google Shape;4377;p86"/>
            <p:cNvCxnSpPr/>
            <p:nvPr/>
          </p:nvCxnSpPr>
          <p:spPr>
            <a:xfrm rot="-5400000">
              <a:off x="7268266" y="323916"/>
              <a:ext cx="271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378" name="Google Shape;4378;p86"/>
            <p:cNvGrpSpPr/>
            <p:nvPr/>
          </p:nvGrpSpPr>
          <p:grpSpPr>
            <a:xfrm rot="-5400000">
              <a:off x="8460916" y="1454466"/>
              <a:ext cx="330300" cy="330300"/>
              <a:chOff x="5356700" y="4638506"/>
              <a:chExt cx="330300" cy="330300"/>
            </a:xfrm>
          </p:grpSpPr>
          <p:sp>
            <p:nvSpPr>
              <p:cNvPr id="4379" name="Google Shape;4379;p86"/>
              <p:cNvSpPr/>
              <p:nvPr/>
            </p:nvSpPr>
            <p:spPr>
              <a:xfrm flipH="1">
                <a:off x="5356700" y="4638506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80" name="Google Shape;4380;p86"/>
              <p:cNvGrpSpPr/>
              <p:nvPr/>
            </p:nvGrpSpPr>
            <p:grpSpPr>
              <a:xfrm flipH="1" rot="-5400000">
                <a:off x="5408901" y="4745101"/>
                <a:ext cx="179912" cy="117310"/>
                <a:chOff x="7238332" y="3402944"/>
                <a:chExt cx="1437000" cy="790500"/>
              </a:xfrm>
            </p:grpSpPr>
            <p:cxnSp>
              <p:nvCxnSpPr>
                <p:cNvPr id="4381" name="Google Shape;4381;p86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82" name="Google Shape;4382;p86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383" name="Google Shape;4383;p86"/>
            <p:cNvGrpSpPr/>
            <p:nvPr/>
          </p:nvGrpSpPr>
          <p:grpSpPr>
            <a:xfrm rot="10800000">
              <a:off x="8502627" y="1819004"/>
              <a:ext cx="246878" cy="901153"/>
              <a:chOff x="8534854" y="3053621"/>
              <a:chExt cx="230125" cy="830250"/>
            </a:xfrm>
          </p:grpSpPr>
          <p:cxnSp>
            <p:nvCxnSpPr>
              <p:cNvPr id="4384" name="Google Shape;4384;p86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85" name="Google Shape;4385;p86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86" name="Google Shape;4386;p86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87" name="Google Shape;4387;p86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88" name="Google Shape;4388;p86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389" name="Google Shape;4389;p86"/>
            <p:cNvCxnSpPr/>
            <p:nvPr/>
          </p:nvCxnSpPr>
          <p:spPr>
            <a:xfrm rot="5400000">
              <a:off x="8264566" y="2955541"/>
              <a:ext cx="723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390" name="Google Shape;4390;p86"/>
            <p:cNvGrpSpPr/>
            <p:nvPr/>
          </p:nvGrpSpPr>
          <p:grpSpPr>
            <a:xfrm rot="-5400000">
              <a:off x="8481688" y="3182076"/>
              <a:ext cx="288757" cy="288370"/>
              <a:chOff x="8536079" y="1884671"/>
              <a:chExt cx="228900" cy="250800"/>
            </a:xfrm>
          </p:grpSpPr>
          <p:cxnSp>
            <p:nvCxnSpPr>
              <p:cNvPr id="4391" name="Google Shape;4391;p86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92" name="Google Shape;4392;p86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393" name="Google Shape;4393;p86"/>
            <p:cNvCxnSpPr/>
            <p:nvPr/>
          </p:nvCxnSpPr>
          <p:spPr>
            <a:xfrm>
              <a:off x="8620625" y="769700"/>
              <a:ext cx="795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4394" name="Shape 43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61"/>
          <p:cNvGrpSpPr/>
          <p:nvPr/>
        </p:nvGrpSpPr>
        <p:grpSpPr>
          <a:xfrm>
            <a:off x="584621" y="3467024"/>
            <a:ext cx="4741741" cy="1141557"/>
            <a:chOff x="2172833" y="1371669"/>
            <a:chExt cx="6637375" cy="1597925"/>
          </a:xfrm>
        </p:grpSpPr>
        <p:sp>
          <p:nvSpPr>
            <p:cNvPr id="402" name="Google Shape;402;p61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61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61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61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61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61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1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1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1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61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61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61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61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61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61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61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61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61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61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61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61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61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61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61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61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61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61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61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61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61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61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61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61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61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61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61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1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61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61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61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61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61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1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61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1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1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1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1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61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61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61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61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61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61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61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61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61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61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61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61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61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61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61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61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61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61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61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61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61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61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61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61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61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61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61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61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61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61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61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61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61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61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61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1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61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1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61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61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61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61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2" name="Google Shape;492;p61"/>
          <p:cNvGrpSpPr/>
          <p:nvPr/>
        </p:nvGrpSpPr>
        <p:grpSpPr>
          <a:xfrm>
            <a:off x="3183096" y="1555274"/>
            <a:ext cx="4741741" cy="1141557"/>
            <a:chOff x="2172833" y="1371669"/>
            <a:chExt cx="6637375" cy="1597925"/>
          </a:xfrm>
        </p:grpSpPr>
        <p:sp>
          <p:nvSpPr>
            <p:cNvPr id="493" name="Google Shape;493;p61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61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61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61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61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61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61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61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61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61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61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61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61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61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61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61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61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61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61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61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61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61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61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61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61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61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61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61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61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61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61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61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61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1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1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61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1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1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1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61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61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61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1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61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1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61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61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61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61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61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61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1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61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61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61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61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61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61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61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61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61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61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61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61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61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61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61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1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61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61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61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61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61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61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61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61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61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61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61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61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61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61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61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61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61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61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61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61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61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61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3" name="Google Shape;583;p61"/>
          <p:cNvGrpSpPr/>
          <p:nvPr/>
        </p:nvGrpSpPr>
        <p:grpSpPr>
          <a:xfrm>
            <a:off x="1008225" y="1822500"/>
            <a:ext cx="6772624" cy="2568736"/>
            <a:chOff x="-61450" y="945260"/>
            <a:chExt cx="9273757" cy="3339924"/>
          </a:xfrm>
        </p:grpSpPr>
        <p:sp>
          <p:nvSpPr>
            <p:cNvPr id="584" name="Google Shape;584;p61"/>
            <p:cNvSpPr/>
            <p:nvPr/>
          </p:nvSpPr>
          <p:spPr>
            <a:xfrm>
              <a:off x="4812943" y="3362064"/>
              <a:ext cx="3635417" cy="109859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61"/>
            <p:cNvSpPr/>
            <p:nvPr/>
          </p:nvSpPr>
          <p:spPr>
            <a:xfrm>
              <a:off x="6587972" y="1534067"/>
              <a:ext cx="2327625" cy="274879"/>
            </a:xfrm>
            <a:custGeom>
              <a:rect b="b" l="l" r="r" t="t"/>
              <a:pathLst>
                <a:path extrusionOk="0" h="1784" w="42504">
                  <a:moveTo>
                    <a:pt x="0" y="0"/>
                  </a:moveTo>
                  <a:lnTo>
                    <a:pt x="0" y="1784"/>
                  </a:lnTo>
                  <a:lnTo>
                    <a:pt x="42504" y="1784"/>
                  </a:lnTo>
                  <a:lnTo>
                    <a:pt x="4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61"/>
            <p:cNvSpPr/>
            <p:nvPr/>
          </p:nvSpPr>
          <p:spPr>
            <a:xfrm>
              <a:off x="269358" y="1534059"/>
              <a:ext cx="3197169" cy="104928"/>
            </a:xfrm>
            <a:custGeom>
              <a:rect b="b" l="l" r="r" t="t"/>
              <a:pathLst>
                <a:path extrusionOk="0" h="681" w="71064">
                  <a:moveTo>
                    <a:pt x="0" y="0"/>
                  </a:moveTo>
                  <a:lnTo>
                    <a:pt x="0" y="681"/>
                  </a:lnTo>
                  <a:lnTo>
                    <a:pt x="71064" y="681"/>
                  </a:lnTo>
                  <a:lnTo>
                    <a:pt x="71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61"/>
            <p:cNvSpPr/>
            <p:nvPr/>
          </p:nvSpPr>
          <p:spPr>
            <a:xfrm>
              <a:off x="3390556" y="945260"/>
              <a:ext cx="3840931" cy="177808"/>
            </a:xfrm>
            <a:custGeom>
              <a:rect b="b" l="l" r="r" t="t"/>
              <a:pathLst>
                <a:path extrusionOk="0" h="1154" w="85373">
                  <a:moveTo>
                    <a:pt x="1" y="0"/>
                  </a:moveTo>
                  <a:lnTo>
                    <a:pt x="1" y="1153"/>
                  </a:lnTo>
                  <a:lnTo>
                    <a:pt x="85373" y="1153"/>
                  </a:lnTo>
                  <a:lnTo>
                    <a:pt x="85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61"/>
            <p:cNvSpPr/>
            <p:nvPr/>
          </p:nvSpPr>
          <p:spPr>
            <a:xfrm>
              <a:off x="2944373" y="2488276"/>
              <a:ext cx="5459222" cy="324492"/>
            </a:xfrm>
            <a:custGeom>
              <a:rect b="b" l="l" r="r" t="t"/>
              <a:pathLst>
                <a:path extrusionOk="0" h="2106" w="121343">
                  <a:moveTo>
                    <a:pt x="0" y="1"/>
                  </a:moveTo>
                  <a:lnTo>
                    <a:pt x="0" y="2105"/>
                  </a:lnTo>
                  <a:lnTo>
                    <a:pt x="121342" y="2105"/>
                  </a:lnTo>
                  <a:lnTo>
                    <a:pt x="1213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61"/>
            <p:cNvSpPr/>
            <p:nvPr/>
          </p:nvSpPr>
          <p:spPr>
            <a:xfrm>
              <a:off x="532684" y="2755297"/>
              <a:ext cx="6649477" cy="150690"/>
            </a:xfrm>
            <a:custGeom>
              <a:rect b="b" l="l" r="r" t="t"/>
              <a:pathLst>
                <a:path extrusionOk="0" h="978" w="147799">
                  <a:moveTo>
                    <a:pt x="1" y="1"/>
                  </a:moveTo>
                  <a:lnTo>
                    <a:pt x="1" y="977"/>
                  </a:lnTo>
                  <a:lnTo>
                    <a:pt x="147798" y="977"/>
                  </a:lnTo>
                  <a:lnTo>
                    <a:pt x="1477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61"/>
            <p:cNvSpPr/>
            <p:nvPr/>
          </p:nvSpPr>
          <p:spPr>
            <a:xfrm>
              <a:off x="5592761" y="4122906"/>
              <a:ext cx="2259488" cy="162278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1"/>
            <p:cNvSpPr/>
            <p:nvPr/>
          </p:nvSpPr>
          <p:spPr>
            <a:xfrm>
              <a:off x="1784711" y="2185509"/>
              <a:ext cx="6852742" cy="162246"/>
            </a:xfrm>
            <a:custGeom>
              <a:rect b="b" l="l" r="r" t="t"/>
              <a:pathLst>
                <a:path extrusionOk="0" h="1053" w="152317">
                  <a:moveTo>
                    <a:pt x="1" y="0"/>
                  </a:moveTo>
                  <a:lnTo>
                    <a:pt x="1" y="1052"/>
                  </a:lnTo>
                  <a:lnTo>
                    <a:pt x="152316" y="1052"/>
                  </a:lnTo>
                  <a:lnTo>
                    <a:pt x="1523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61"/>
            <p:cNvSpPr/>
            <p:nvPr/>
          </p:nvSpPr>
          <p:spPr>
            <a:xfrm>
              <a:off x="2364398" y="1108953"/>
              <a:ext cx="5687141" cy="130194"/>
            </a:xfrm>
            <a:custGeom>
              <a:rect b="b" l="l" r="r" t="t"/>
              <a:pathLst>
                <a:path extrusionOk="0" h="1816" w="126409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61"/>
            <p:cNvSpPr/>
            <p:nvPr/>
          </p:nvSpPr>
          <p:spPr>
            <a:xfrm>
              <a:off x="883336" y="1162318"/>
              <a:ext cx="2620892" cy="169950"/>
            </a:xfrm>
            <a:custGeom>
              <a:rect b="b" l="l" r="r" t="t"/>
              <a:pathLst>
                <a:path extrusionOk="0" h="1103" w="58255">
                  <a:moveTo>
                    <a:pt x="0" y="0"/>
                  </a:moveTo>
                  <a:lnTo>
                    <a:pt x="0" y="1103"/>
                  </a:lnTo>
                  <a:lnTo>
                    <a:pt x="58255" y="1103"/>
                  </a:lnTo>
                  <a:lnTo>
                    <a:pt x="582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1"/>
            <p:cNvSpPr/>
            <p:nvPr/>
          </p:nvSpPr>
          <p:spPr>
            <a:xfrm>
              <a:off x="405138" y="3697958"/>
              <a:ext cx="7887332" cy="31170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61"/>
            <p:cNvSpPr/>
            <p:nvPr/>
          </p:nvSpPr>
          <p:spPr>
            <a:xfrm>
              <a:off x="612900" y="4192091"/>
              <a:ext cx="2982342" cy="70400"/>
            </a:xfrm>
            <a:custGeom>
              <a:rect b="b" l="l" r="r" t="t"/>
              <a:pathLst>
                <a:path extrusionOk="0" h="574" w="66289">
                  <a:moveTo>
                    <a:pt x="1" y="0"/>
                  </a:moveTo>
                  <a:lnTo>
                    <a:pt x="1" y="574"/>
                  </a:lnTo>
                  <a:lnTo>
                    <a:pt x="66288" y="574"/>
                  </a:lnTo>
                  <a:lnTo>
                    <a:pt x="66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61"/>
            <p:cNvSpPr/>
            <p:nvPr/>
          </p:nvSpPr>
          <p:spPr>
            <a:xfrm>
              <a:off x="4469075" y="1180218"/>
              <a:ext cx="4743232" cy="224883"/>
            </a:xfrm>
            <a:custGeom>
              <a:rect b="b" l="l" r="r" t="t"/>
              <a:pathLst>
                <a:path extrusionOk="0" h="2181" w="103910">
                  <a:moveTo>
                    <a:pt x="1" y="1"/>
                  </a:moveTo>
                  <a:lnTo>
                    <a:pt x="1" y="2181"/>
                  </a:lnTo>
                  <a:lnTo>
                    <a:pt x="103909" y="2181"/>
                  </a:lnTo>
                  <a:lnTo>
                    <a:pt x="103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61"/>
            <p:cNvSpPr/>
            <p:nvPr/>
          </p:nvSpPr>
          <p:spPr>
            <a:xfrm>
              <a:off x="1844818" y="1231137"/>
              <a:ext cx="5019579" cy="327420"/>
            </a:xfrm>
            <a:custGeom>
              <a:rect b="b" l="l" r="r" t="t"/>
              <a:pathLst>
                <a:path extrusionOk="0" h="2125" w="111571">
                  <a:moveTo>
                    <a:pt x="1" y="1"/>
                  </a:moveTo>
                  <a:lnTo>
                    <a:pt x="1" y="2124"/>
                  </a:lnTo>
                  <a:lnTo>
                    <a:pt x="111570" y="2124"/>
                  </a:lnTo>
                  <a:lnTo>
                    <a:pt x="111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1"/>
            <p:cNvSpPr/>
            <p:nvPr/>
          </p:nvSpPr>
          <p:spPr>
            <a:xfrm>
              <a:off x="48" y="2314628"/>
              <a:ext cx="3156948" cy="97224"/>
            </a:xfrm>
            <a:custGeom>
              <a:rect b="b" l="l" r="r" t="t"/>
              <a:pathLst>
                <a:path extrusionOk="0" h="631" w="70170">
                  <a:moveTo>
                    <a:pt x="1" y="0"/>
                  </a:moveTo>
                  <a:lnTo>
                    <a:pt x="1" y="630"/>
                  </a:lnTo>
                  <a:lnTo>
                    <a:pt x="70170" y="630"/>
                  </a:lnTo>
                  <a:lnTo>
                    <a:pt x="7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1"/>
            <p:cNvSpPr/>
            <p:nvPr/>
          </p:nvSpPr>
          <p:spPr>
            <a:xfrm>
              <a:off x="28875" y="2396143"/>
              <a:ext cx="9115236" cy="104927"/>
            </a:xfrm>
            <a:custGeom>
              <a:rect b="b" l="l" r="r" t="t"/>
              <a:pathLst>
                <a:path extrusionOk="0" h="524" w="80623">
                  <a:moveTo>
                    <a:pt x="1" y="1"/>
                  </a:moveTo>
                  <a:lnTo>
                    <a:pt x="1" y="524"/>
                  </a:lnTo>
                  <a:lnTo>
                    <a:pt x="80622" y="524"/>
                  </a:lnTo>
                  <a:lnTo>
                    <a:pt x="806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61"/>
            <p:cNvSpPr/>
            <p:nvPr/>
          </p:nvSpPr>
          <p:spPr>
            <a:xfrm>
              <a:off x="818426" y="3256344"/>
              <a:ext cx="7941301" cy="169950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1"/>
            <p:cNvSpPr/>
            <p:nvPr/>
          </p:nvSpPr>
          <p:spPr>
            <a:xfrm>
              <a:off x="48" y="3694106"/>
              <a:ext cx="5208672" cy="113711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1"/>
            <p:cNvSpPr/>
            <p:nvPr/>
          </p:nvSpPr>
          <p:spPr>
            <a:xfrm>
              <a:off x="1467000" y="1023688"/>
              <a:ext cx="2128301" cy="97223"/>
            </a:xfrm>
            <a:custGeom>
              <a:rect b="b" l="l" r="r" t="t"/>
              <a:pathLst>
                <a:path extrusionOk="0" h="1179" w="47677">
                  <a:moveTo>
                    <a:pt x="0" y="0"/>
                  </a:moveTo>
                  <a:lnTo>
                    <a:pt x="0" y="1178"/>
                  </a:lnTo>
                  <a:lnTo>
                    <a:pt x="47677" y="1178"/>
                  </a:lnTo>
                  <a:lnTo>
                    <a:pt x="47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1"/>
            <p:cNvSpPr/>
            <p:nvPr/>
          </p:nvSpPr>
          <p:spPr>
            <a:xfrm>
              <a:off x="269350" y="4079810"/>
              <a:ext cx="8421363" cy="130189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1"/>
            <p:cNvSpPr/>
            <p:nvPr/>
          </p:nvSpPr>
          <p:spPr>
            <a:xfrm>
              <a:off x="818416" y="1687896"/>
              <a:ext cx="7680693" cy="416632"/>
            </a:xfrm>
            <a:custGeom>
              <a:rect b="b" l="l" r="r" t="t"/>
              <a:pathLst>
                <a:path extrusionOk="0" h="2704" w="170720">
                  <a:moveTo>
                    <a:pt x="0" y="0"/>
                  </a:moveTo>
                  <a:lnTo>
                    <a:pt x="0" y="2703"/>
                  </a:lnTo>
                  <a:lnTo>
                    <a:pt x="170720" y="2703"/>
                  </a:lnTo>
                  <a:lnTo>
                    <a:pt x="170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1"/>
            <p:cNvSpPr/>
            <p:nvPr/>
          </p:nvSpPr>
          <p:spPr>
            <a:xfrm>
              <a:off x="369675" y="3001819"/>
              <a:ext cx="7781369" cy="2633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1"/>
            <p:cNvSpPr/>
            <p:nvPr/>
          </p:nvSpPr>
          <p:spPr>
            <a:xfrm>
              <a:off x="561028" y="3415375"/>
              <a:ext cx="8448312" cy="295371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61"/>
            <p:cNvSpPr/>
            <p:nvPr/>
          </p:nvSpPr>
          <p:spPr>
            <a:xfrm>
              <a:off x="4138350" y="3936820"/>
              <a:ext cx="4403237" cy="162225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61"/>
            <p:cNvSpPr/>
            <p:nvPr/>
          </p:nvSpPr>
          <p:spPr>
            <a:xfrm>
              <a:off x="-61450" y="1638844"/>
              <a:ext cx="6649767" cy="170104"/>
            </a:xfrm>
            <a:custGeom>
              <a:rect b="b" l="l" r="r" t="t"/>
              <a:pathLst>
                <a:path extrusionOk="0" h="1104" w="140446">
                  <a:moveTo>
                    <a:pt x="0" y="1"/>
                  </a:moveTo>
                  <a:lnTo>
                    <a:pt x="0" y="1104"/>
                  </a:lnTo>
                  <a:lnTo>
                    <a:pt x="140445" y="1104"/>
                  </a:lnTo>
                  <a:lnTo>
                    <a:pt x="140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9" name="Google Shape;609;p61"/>
          <p:cNvSpPr txBox="1"/>
          <p:nvPr>
            <p:ph type="title"/>
          </p:nvPr>
        </p:nvSpPr>
        <p:spPr>
          <a:xfrm>
            <a:off x="1860950" y="2266550"/>
            <a:ext cx="5181600" cy="11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5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0" name="Google Shape;610;p61"/>
          <p:cNvSpPr txBox="1"/>
          <p:nvPr>
            <p:ph idx="2" type="title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11" name="Google Shape;611;p61"/>
          <p:cNvSpPr txBox="1"/>
          <p:nvPr>
            <p:ph idx="1" type="subTitle"/>
          </p:nvPr>
        </p:nvSpPr>
        <p:spPr>
          <a:xfrm>
            <a:off x="1860950" y="3356875"/>
            <a:ext cx="5181600" cy="43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12" name="Google Shape;612;p61"/>
          <p:cNvGrpSpPr/>
          <p:nvPr/>
        </p:nvGrpSpPr>
        <p:grpSpPr>
          <a:xfrm>
            <a:off x="382925" y="-19550"/>
            <a:ext cx="4318885" cy="559050"/>
            <a:chOff x="382925" y="-19550"/>
            <a:chExt cx="4318885" cy="559050"/>
          </a:xfrm>
        </p:grpSpPr>
        <p:grpSp>
          <p:nvGrpSpPr>
            <p:cNvPr id="613" name="Google Shape;613;p61"/>
            <p:cNvGrpSpPr/>
            <p:nvPr/>
          </p:nvGrpSpPr>
          <p:grpSpPr>
            <a:xfrm>
              <a:off x="382925" y="209200"/>
              <a:ext cx="330300" cy="330300"/>
              <a:chOff x="8483050" y="4608575"/>
              <a:chExt cx="330300" cy="330300"/>
            </a:xfrm>
          </p:grpSpPr>
          <p:sp>
            <p:nvSpPr>
              <p:cNvPr id="614" name="Google Shape;614;p61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5" name="Google Shape;615;p61"/>
              <p:cNvCxnSpPr>
                <a:stCxn id="614" idx="1"/>
                <a:endCxn id="614" idx="5"/>
              </p:cNvCxnSpPr>
              <p:nvPr/>
            </p:nvCxnSpPr>
            <p:spPr>
              <a:xfrm>
                <a:off x="8531421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6" name="Google Shape;616;p61"/>
              <p:cNvCxnSpPr>
                <a:stCxn id="614" idx="7"/>
                <a:endCxn id="614" idx="3"/>
              </p:cNvCxnSpPr>
              <p:nvPr/>
            </p:nvCxnSpPr>
            <p:spPr>
              <a:xfrm flipH="1">
                <a:off x="8531279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617" name="Google Shape;617;p61"/>
            <p:cNvGrpSpPr/>
            <p:nvPr/>
          </p:nvGrpSpPr>
          <p:grpSpPr>
            <a:xfrm rot="-5400000">
              <a:off x="3815759" y="-76227"/>
              <a:ext cx="246878" cy="901153"/>
              <a:chOff x="8534854" y="3053621"/>
              <a:chExt cx="230125" cy="830250"/>
            </a:xfrm>
          </p:grpSpPr>
          <p:cxnSp>
            <p:nvCxnSpPr>
              <p:cNvPr id="618" name="Google Shape;618;p61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9" name="Google Shape;619;p61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0" name="Google Shape;620;p61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1" name="Google Shape;621;p61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2" name="Google Shape;622;p61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623" name="Google Shape;623;p61"/>
            <p:cNvGrpSpPr/>
            <p:nvPr/>
          </p:nvGrpSpPr>
          <p:grpSpPr>
            <a:xfrm rot="5400000">
              <a:off x="1935918" y="-971783"/>
              <a:ext cx="246883" cy="2692269"/>
              <a:chOff x="8485340" y="3907478"/>
              <a:chExt cx="330366" cy="3614754"/>
            </a:xfrm>
          </p:grpSpPr>
          <p:grpSp>
            <p:nvGrpSpPr>
              <p:cNvPr id="624" name="Google Shape;624;p61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625" name="Google Shape;625;p61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26" name="Google Shape;626;p61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627" name="Google Shape;627;p61"/>
              <p:cNvCxnSpPr>
                <a:stCxn id="614" idx="6"/>
              </p:cNvCxnSpPr>
              <p:nvPr/>
            </p:nvCxnSpPr>
            <p:spPr>
              <a:xfrm rot="-5400000">
                <a:off x="6847372" y="5719082"/>
                <a:ext cx="36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628" name="Google Shape;628;p61"/>
            <p:cNvGrpSpPr/>
            <p:nvPr/>
          </p:nvGrpSpPr>
          <p:grpSpPr>
            <a:xfrm>
              <a:off x="4472910" y="260041"/>
              <a:ext cx="228900" cy="228604"/>
              <a:chOff x="8536079" y="1884671"/>
              <a:chExt cx="228900" cy="250800"/>
            </a:xfrm>
          </p:grpSpPr>
          <p:cxnSp>
            <p:nvCxnSpPr>
              <p:cNvPr id="629" name="Google Shape;629;p61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0" name="Google Shape;630;p61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631" name="Google Shape;631;p61"/>
            <p:cNvCxnSpPr/>
            <p:nvPr/>
          </p:nvCxnSpPr>
          <p:spPr>
            <a:xfrm rot="10800000">
              <a:off x="1606325" y="-19550"/>
              <a:ext cx="0" cy="39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32" name="Google Shape;632;p61"/>
          <p:cNvGrpSpPr/>
          <p:nvPr/>
        </p:nvGrpSpPr>
        <p:grpSpPr>
          <a:xfrm>
            <a:off x="5949025" y="4626864"/>
            <a:ext cx="3636350" cy="663525"/>
            <a:chOff x="6332225" y="4608575"/>
            <a:chExt cx="3636350" cy="663525"/>
          </a:xfrm>
        </p:grpSpPr>
        <p:sp>
          <p:nvSpPr>
            <p:cNvPr id="633" name="Google Shape;633;p61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4" name="Google Shape;634;p61"/>
            <p:cNvGrpSpPr/>
            <p:nvPr/>
          </p:nvGrpSpPr>
          <p:grpSpPr>
            <a:xfrm rot="10800000">
              <a:off x="8406449" y="4683926"/>
              <a:ext cx="246926" cy="179894"/>
              <a:chOff x="4602071" y="4683769"/>
              <a:chExt cx="207710" cy="179912"/>
            </a:xfrm>
          </p:grpSpPr>
          <p:grpSp>
            <p:nvGrpSpPr>
              <p:cNvPr id="635" name="Google Shape;635;p61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636" name="Google Shape;636;p61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7" name="Google Shape;637;p61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638" name="Google Shape;638;p61"/>
              <p:cNvCxnSpPr>
                <a:endCxn id="633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639" name="Google Shape;639;p61"/>
            <p:cNvCxnSpPr>
              <a:stCxn id="633" idx="2"/>
            </p:cNvCxnSpPr>
            <p:nvPr/>
          </p:nvCxnSpPr>
          <p:spPr>
            <a:xfrm>
              <a:off x="8653375" y="4773725"/>
              <a:ext cx="1315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0" name="Google Shape;640;p61"/>
            <p:cNvCxnSpPr>
              <a:stCxn id="641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41" name="Google Shape;641;p61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1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1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4" name="Google Shape;644;p61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395" name="Shape 4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6" name="Google Shape;4396;p91"/>
          <p:cNvGrpSpPr/>
          <p:nvPr/>
        </p:nvGrpSpPr>
        <p:grpSpPr>
          <a:xfrm>
            <a:off x="5945509" y="4856422"/>
            <a:ext cx="4215397" cy="1014842"/>
            <a:chOff x="2172833" y="1371669"/>
            <a:chExt cx="6637375" cy="1597925"/>
          </a:xfrm>
        </p:grpSpPr>
        <p:sp>
          <p:nvSpPr>
            <p:cNvPr id="4397" name="Google Shape;4397;p91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8" name="Google Shape;4398;p91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9" name="Google Shape;4399;p91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0" name="Google Shape;4400;p91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1" name="Google Shape;4401;p91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2" name="Google Shape;4402;p91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3" name="Google Shape;4403;p91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4" name="Google Shape;4404;p91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5" name="Google Shape;4405;p91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6" name="Google Shape;4406;p91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7" name="Google Shape;4407;p91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8" name="Google Shape;4408;p91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9" name="Google Shape;4409;p91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0" name="Google Shape;4410;p91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1" name="Google Shape;4411;p91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2" name="Google Shape;4412;p91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3" name="Google Shape;4413;p91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4" name="Google Shape;4414;p91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5" name="Google Shape;4415;p91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6" name="Google Shape;4416;p91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7" name="Google Shape;4417;p91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8" name="Google Shape;4418;p91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9" name="Google Shape;4419;p91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0" name="Google Shape;4420;p91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1" name="Google Shape;4421;p91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2" name="Google Shape;4422;p91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3" name="Google Shape;4423;p91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4" name="Google Shape;4424;p91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5" name="Google Shape;4425;p91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6" name="Google Shape;4426;p91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7" name="Google Shape;4427;p91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8" name="Google Shape;4428;p91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9" name="Google Shape;4429;p91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0" name="Google Shape;4430;p91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1" name="Google Shape;4431;p91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2" name="Google Shape;4432;p91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3" name="Google Shape;4433;p91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4" name="Google Shape;4434;p91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5" name="Google Shape;4435;p91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6" name="Google Shape;4436;p91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7" name="Google Shape;4437;p91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8" name="Google Shape;4438;p91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9" name="Google Shape;4439;p91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0" name="Google Shape;4440;p91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1" name="Google Shape;4441;p91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2" name="Google Shape;4442;p91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3" name="Google Shape;4443;p91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4" name="Google Shape;4444;p91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5" name="Google Shape;4445;p91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6" name="Google Shape;4446;p91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7" name="Google Shape;4447;p91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8" name="Google Shape;4448;p91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9" name="Google Shape;4449;p91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0" name="Google Shape;4450;p91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1" name="Google Shape;4451;p91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2" name="Google Shape;4452;p91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3" name="Google Shape;4453;p91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4" name="Google Shape;4454;p91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5" name="Google Shape;4455;p91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6" name="Google Shape;4456;p91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7" name="Google Shape;4457;p91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8" name="Google Shape;4458;p91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9" name="Google Shape;4459;p91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0" name="Google Shape;4460;p91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1" name="Google Shape;4461;p91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2" name="Google Shape;4462;p91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3" name="Google Shape;4463;p91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4" name="Google Shape;4464;p91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5" name="Google Shape;4465;p91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6" name="Google Shape;4466;p91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7" name="Google Shape;4467;p91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8" name="Google Shape;4468;p91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9" name="Google Shape;4469;p91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0" name="Google Shape;4470;p91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1" name="Google Shape;4471;p91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2" name="Google Shape;4472;p91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3" name="Google Shape;4473;p91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4" name="Google Shape;4474;p91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5" name="Google Shape;4475;p91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6" name="Google Shape;4476;p91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7" name="Google Shape;4477;p91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8" name="Google Shape;4478;p91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9" name="Google Shape;4479;p91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0" name="Google Shape;4480;p91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1" name="Google Shape;4481;p91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2" name="Google Shape;4482;p91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3" name="Google Shape;4483;p91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4" name="Google Shape;4484;p91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5" name="Google Shape;4485;p91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6" name="Google Shape;4486;p91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7" name="Google Shape;4487;p91"/>
          <p:cNvGrpSpPr/>
          <p:nvPr/>
        </p:nvGrpSpPr>
        <p:grpSpPr>
          <a:xfrm flipH="1">
            <a:off x="-552020" y="-30151"/>
            <a:ext cx="3878601" cy="503206"/>
            <a:chOff x="-938188" y="-110700"/>
            <a:chExt cx="5124324" cy="503206"/>
          </a:xfrm>
        </p:grpSpPr>
        <p:sp>
          <p:nvSpPr>
            <p:cNvPr id="4488" name="Google Shape;4488;p91"/>
            <p:cNvSpPr/>
            <p:nvPr/>
          </p:nvSpPr>
          <p:spPr>
            <a:xfrm>
              <a:off x="378775" y="232786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9" name="Google Shape;4489;p91"/>
            <p:cNvSpPr/>
            <p:nvPr/>
          </p:nvSpPr>
          <p:spPr>
            <a:xfrm>
              <a:off x="573267" y="235275"/>
              <a:ext cx="404438" cy="104550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0" name="Google Shape;4490;p91"/>
            <p:cNvSpPr/>
            <p:nvPr/>
          </p:nvSpPr>
          <p:spPr>
            <a:xfrm>
              <a:off x="1368948" y="75347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1" name="Google Shape;4491;p91"/>
            <p:cNvSpPr/>
            <p:nvPr/>
          </p:nvSpPr>
          <p:spPr>
            <a:xfrm>
              <a:off x="1335525" y="-1107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2" name="Google Shape;4492;p91"/>
            <p:cNvSpPr/>
            <p:nvPr/>
          </p:nvSpPr>
          <p:spPr>
            <a:xfrm>
              <a:off x="-938188" y="308599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3" name="Google Shape;4493;p91"/>
            <p:cNvSpPr/>
            <p:nvPr/>
          </p:nvSpPr>
          <p:spPr>
            <a:xfrm>
              <a:off x="1577375" y="139375"/>
              <a:ext cx="2608761" cy="109525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4" name="Google Shape;4494;p91"/>
            <p:cNvSpPr/>
            <p:nvPr/>
          </p:nvSpPr>
          <p:spPr>
            <a:xfrm>
              <a:off x="0" y="-85749"/>
              <a:ext cx="1297248" cy="25542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5" name="Google Shape;4495;p91"/>
            <p:cNvSpPr/>
            <p:nvPr/>
          </p:nvSpPr>
          <p:spPr>
            <a:xfrm>
              <a:off x="2411988" y="235253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6" name="Google Shape;4496;p91"/>
            <p:cNvSpPr/>
            <p:nvPr/>
          </p:nvSpPr>
          <p:spPr>
            <a:xfrm>
              <a:off x="912500" y="-6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97" name="Google Shape;4497;p91"/>
          <p:cNvGrpSpPr/>
          <p:nvPr/>
        </p:nvGrpSpPr>
        <p:grpSpPr>
          <a:xfrm flipH="1">
            <a:off x="-769825" y="4638506"/>
            <a:ext cx="4459430" cy="708494"/>
            <a:chOff x="4645026" y="4638506"/>
            <a:chExt cx="4459430" cy="708494"/>
          </a:xfrm>
        </p:grpSpPr>
        <p:cxnSp>
          <p:nvCxnSpPr>
            <p:cNvPr id="4498" name="Google Shape;4498;p91"/>
            <p:cNvCxnSpPr/>
            <p:nvPr/>
          </p:nvCxnSpPr>
          <p:spPr>
            <a:xfrm>
              <a:off x="6388856" y="4803656"/>
              <a:ext cx="271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99" name="Google Shape;4499;p91"/>
            <p:cNvSpPr/>
            <p:nvPr/>
          </p:nvSpPr>
          <p:spPr>
            <a:xfrm flipH="1">
              <a:off x="6285806" y="4638506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00" name="Google Shape;4500;p91"/>
            <p:cNvGrpSpPr/>
            <p:nvPr/>
          </p:nvGrpSpPr>
          <p:grpSpPr>
            <a:xfrm flipH="1" rot="-5400000">
              <a:off x="6338006" y="4745101"/>
              <a:ext cx="179912" cy="117310"/>
              <a:chOff x="7238332" y="3402944"/>
              <a:chExt cx="1437000" cy="790500"/>
            </a:xfrm>
          </p:grpSpPr>
          <p:cxnSp>
            <p:nvCxnSpPr>
              <p:cNvPr id="4501" name="Google Shape;4501;p91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02" name="Google Shape;4502;p91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503" name="Google Shape;4503;p91"/>
            <p:cNvCxnSpPr/>
            <p:nvPr/>
          </p:nvCxnSpPr>
          <p:spPr>
            <a:xfrm>
              <a:off x="7313031" y="4801300"/>
              <a:ext cx="9300" cy="54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504" name="Google Shape;4504;p91"/>
            <p:cNvGrpSpPr/>
            <p:nvPr/>
          </p:nvGrpSpPr>
          <p:grpSpPr>
            <a:xfrm rot="-5400000">
              <a:off x="5677552" y="4353080"/>
              <a:ext cx="246878" cy="901153"/>
              <a:chOff x="8534854" y="3053621"/>
              <a:chExt cx="230125" cy="830250"/>
            </a:xfrm>
          </p:grpSpPr>
          <p:cxnSp>
            <p:nvCxnSpPr>
              <p:cNvPr id="4505" name="Google Shape;4505;p91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06" name="Google Shape;4506;p91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07" name="Google Shape;4507;p91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08" name="Google Shape;4508;p91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09" name="Google Shape;4509;p91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510" name="Google Shape;4510;p91"/>
            <p:cNvCxnSpPr/>
            <p:nvPr/>
          </p:nvCxnSpPr>
          <p:spPr>
            <a:xfrm rot="10800000">
              <a:off x="4753531" y="4803656"/>
              <a:ext cx="723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511" name="Google Shape;4511;p91"/>
            <p:cNvGrpSpPr/>
            <p:nvPr/>
          </p:nvGrpSpPr>
          <p:grpSpPr>
            <a:xfrm flipH="1">
              <a:off x="4645026" y="4689353"/>
              <a:ext cx="228900" cy="228604"/>
              <a:chOff x="8536079" y="1884671"/>
              <a:chExt cx="228900" cy="250800"/>
            </a:xfrm>
          </p:grpSpPr>
          <p:cxnSp>
            <p:nvCxnSpPr>
              <p:cNvPr id="4512" name="Google Shape;4512;p91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13" name="Google Shape;4513;p91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514" name="Google Shape;4514;p91"/>
          <p:cNvGrpSpPr/>
          <p:nvPr/>
        </p:nvGrpSpPr>
        <p:grpSpPr>
          <a:xfrm flipH="1">
            <a:off x="8430775" y="-842234"/>
            <a:ext cx="710138" cy="2818650"/>
            <a:chOff x="-1650" y="-842234"/>
            <a:chExt cx="710138" cy="2818650"/>
          </a:xfrm>
        </p:grpSpPr>
        <p:cxnSp>
          <p:nvCxnSpPr>
            <p:cNvPr id="4515" name="Google Shape;4515;p91"/>
            <p:cNvCxnSpPr/>
            <p:nvPr/>
          </p:nvCxnSpPr>
          <p:spPr>
            <a:xfrm rot="-5400000">
              <a:off x="-814462" y="515566"/>
              <a:ext cx="271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516" name="Google Shape;4516;p91"/>
            <p:cNvGrpSpPr/>
            <p:nvPr/>
          </p:nvGrpSpPr>
          <p:grpSpPr>
            <a:xfrm flipH="1" rot="5400000">
              <a:off x="378188" y="1646116"/>
              <a:ext cx="330300" cy="330300"/>
              <a:chOff x="5356700" y="4638506"/>
              <a:chExt cx="330300" cy="330300"/>
            </a:xfrm>
          </p:grpSpPr>
          <p:sp>
            <p:nvSpPr>
              <p:cNvPr id="4517" name="Google Shape;4517;p91"/>
              <p:cNvSpPr/>
              <p:nvPr/>
            </p:nvSpPr>
            <p:spPr>
              <a:xfrm flipH="1">
                <a:off x="5356700" y="4638506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518" name="Google Shape;4518;p91"/>
              <p:cNvGrpSpPr/>
              <p:nvPr/>
            </p:nvGrpSpPr>
            <p:grpSpPr>
              <a:xfrm flipH="1" rot="-5400000">
                <a:off x="5408901" y="4745101"/>
                <a:ext cx="179912" cy="117310"/>
                <a:chOff x="7238332" y="3402944"/>
                <a:chExt cx="1437000" cy="790500"/>
              </a:xfrm>
            </p:grpSpPr>
            <p:cxnSp>
              <p:nvCxnSpPr>
                <p:cNvPr id="4519" name="Google Shape;4519;p91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20" name="Google Shape;4520;p91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4521" name="Google Shape;4521;p91"/>
            <p:cNvCxnSpPr/>
            <p:nvPr/>
          </p:nvCxnSpPr>
          <p:spPr>
            <a:xfrm rot="10800000">
              <a:off x="-1650" y="522300"/>
              <a:ext cx="545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522" name="Shape 4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3" name="Google Shape;4523;p92"/>
          <p:cNvGrpSpPr/>
          <p:nvPr/>
        </p:nvGrpSpPr>
        <p:grpSpPr>
          <a:xfrm flipH="1">
            <a:off x="-44025" y="4636008"/>
            <a:ext cx="2531025" cy="663525"/>
            <a:chOff x="3551975" y="4608575"/>
            <a:chExt cx="2531025" cy="663525"/>
          </a:xfrm>
        </p:grpSpPr>
        <p:grpSp>
          <p:nvGrpSpPr>
            <p:cNvPr id="4524" name="Google Shape;4524;p92"/>
            <p:cNvGrpSpPr/>
            <p:nvPr/>
          </p:nvGrpSpPr>
          <p:grpSpPr>
            <a:xfrm>
              <a:off x="3551975" y="4608575"/>
              <a:ext cx="330300" cy="330300"/>
              <a:chOff x="5467925" y="4608575"/>
              <a:chExt cx="330300" cy="330300"/>
            </a:xfrm>
          </p:grpSpPr>
          <p:sp>
            <p:nvSpPr>
              <p:cNvPr id="4525" name="Google Shape;4525;p92"/>
              <p:cNvSpPr/>
              <p:nvPr/>
            </p:nvSpPr>
            <p:spPr>
              <a:xfrm rot="10800000">
                <a:off x="5467925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526" name="Google Shape;4526;p92"/>
              <p:cNvGrpSpPr/>
              <p:nvPr/>
            </p:nvGrpSpPr>
            <p:grpSpPr>
              <a:xfrm rot="10800000">
                <a:off x="5551299" y="4683926"/>
                <a:ext cx="246926" cy="179894"/>
                <a:chOff x="4602071" y="4683769"/>
                <a:chExt cx="207710" cy="179912"/>
              </a:xfrm>
            </p:grpSpPr>
            <p:grpSp>
              <p:nvGrpSpPr>
                <p:cNvPr id="4527" name="Google Shape;4527;p92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4528" name="Google Shape;4528;p92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529" name="Google Shape;4529;p92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4530" name="Google Shape;4530;p92"/>
                <p:cNvCxnSpPr>
                  <a:endCxn id="4525" idx="2"/>
                </p:cNvCxnSpPr>
                <p:nvPr/>
              </p:nvCxnSpPr>
              <p:spPr>
                <a:xfrm rot="10800000">
                  <a:off x="4602071" y="4773873"/>
                  <a:ext cx="198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4531" name="Google Shape;4531;p92"/>
            <p:cNvCxnSpPr>
              <a:stCxn id="4532" idx="6"/>
            </p:cNvCxnSpPr>
            <p:nvPr/>
          </p:nvCxnSpPr>
          <p:spPr>
            <a:xfrm>
              <a:off x="4703900" y="4773725"/>
              <a:ext cx="13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32" name="Google Shape;4532;p92"/>
            <p:cNvSpPr/>
            <p:nvPr/>
          </p:nvSpPr>
          <p:spPr>
            <a:xfrm>
              <a:off x="4586600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3" name="Google Shape;4533;p92"/>
            <p:cNvSpPr/>
            <p:nvPr/>
          </p:nvSpPr>
          <p:spPr>
            <a:xfrm>
              <a:off x="4339900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4" name="Google Shape;4534;p92"/>
            <p:cNvSpPr/>
            <p:nvPr/>
          </p:nvSpPr>
          <p:spPr>
            <a:xfrm>
              <a:off x="4093200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35" name="Google Shape;4535;p92"/>
            <p:cNvCxnSpPr/>
            <p:nvPr/>
          </p:nvCxnSpPr>
          <p:spPr>
            <a:xfrm>
              <a:off x="5257025" y="4784900"/>
              <a:ext cx="0" cy="48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36" name="Google Shape;4536;p92"/>
            <p:cNvCxnSpPr>
              <a:endCxn id="4534" idx="2"/>
            </p:cNvCxnSpPr>
            <p:nvPr/>
          </p:nvCxnSpPr>
          <p:spPr>
            <a:xfrm>
              <a:off x="3900000" y="4773725"/>
              <a:ext cx="19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537" name="Google Shape;4537;p92"/>
          <p:cNvGrpSpPr/>
          <p:nvPr/>
        </p:nvGrpSpPr>
        <p:grpSpPr>
          <a:xfrm flipH="1">
            <a:off x="8469963" y="-30912"/>
            <a:ext cx="419625" cy="1676400"/>
            <a:chOff x="254388" y="-30912"/>
            <a:chExt cx="419625" cy="1676400"/>
          </a:xfrm>
        </p:grpSpPr>
        <p:cxnSp>
          <p:nvCxnSpPr>
            <p:cNvPr id="4538" name="Google Shape;4538;p92"/>
            <p:cNvCxnSpPr/>
            <p:nvPr/>
          </p:nvCxnSpPr>
          <p:spPr>
            <a:xfrm>
              <a:off x="254388" y="740663"/>
              <a:ext cx="0" cy="50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539" name="Google Shape;4539;p92"/>
            <p:cNvGrpSpPr/>
            <p:nvPr/>
          </p:nvGrpSpPr>
          <p:grpSpPr>
            <a:xfrm rot="5400000">
              <a:off x="327148" y="1298623"/>
              <a:ext cx="330300" cy="363430"/>
              <a:chOff x="1315200" y="4608575"/>
              <a:chExt cx="330300" cy="363430"/>
            </a:xfrm>
          </p:grpSpPr>
          <p:sp>
            <p:nvSpPr>
              <p:cNvPr id="4540" name="Google Shape;4540;p92"/>
              <p:cNvSpPr/>
              <p:nvPr/>
            </p:nvSpPr>
            <p:spPr>
              <a:xfrm flipH="1" rot="10800000">
                <a:off x="1315200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541" name="Google Shape;4541;p92"/>
              <p:cNvGrpSpPr/>
              <p:nvPr/>
            </p:nvGrpSpPr>
            <p:grpSpPr>
              <a:xfrm flipH="1" rot="10800000">
                <a:off x="1315200" y="4683926"/>
                <a:ext cx="246926" cy="288079"/>
                <a:chOff x="4602071" y="4575573"/>
                <a:chExt cx="207710" cy="288108"/>
              </a:xfrm>
            </p:grpSpPr>
            <p:grpSp>
              <p:nvGrpSpPr>
                <p:cNvPr id="4542" name="Google Shape;4542;p92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4543" name="Google Shape;4543;p92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544" name="Google Shape;4544;p92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4545" name="Google Shape;4545;p92"/>
                <p:cNvCxnSpPr>
                  <a:endCxn id="4540" idx="2"/>
                </p:cNvCxnSpPr>
                <p:nvPr/>
              </p:nvCxnSpPr>
              <p:spPr>
                <a:xfrm rot="5400000">
                  <a:off x="4502921" y="4674723"/>
                  <a:ext cx="198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4546" name="Google Shape;4546;p92"/>
            <p:cNvCxnSpPr>
              <a:stCxn id="4540" idx="2"/>
            </p:cNvCxnSpPr>
            <p:nvPr/>
          </p:nvCxnSpPr>
          <p:spPr>
            <a:xfrm rot="10800000">
              <a:off x="508863" y="-30912"/>
              <a:ext cx="0" cy="1346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547" name="Google Shape;4547;p92"/>
          <p:cNvGrpSpPr/>
          <p:nvPr/>
        </p:nvGrpSpPr>
        <p:grpSpPr>
          <a:xfrm>
            <a:off x="5634109" y="4831422"/>
            <a:ext cx="4215397" cy="1014842"/>
            <a:chOff x="2172833" y="1371669"/>
            <a:chExt cx="6637375" cy="1597925"/>
          </a:xfrm>
        </p:grpSpPr>
        <p:sp>
          <p:nvSpPr>
            <p:cNvPr id="4548" name="Google Shape;4548;p92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9" name="Google Shape;4549;p92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0" name="Google Shape;4550;p92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1" name="Google Shape;4551;p92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2" name="Google Shape;4552;p92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3" name="Google Shape;4553;p92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4" name="Google Shape;4554;p92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5" name="Google Shape;4555;p92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6" name="Google Shape;4556;p92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7" name="Google Shape;4557;p92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8" name="Google Shape;4558;p92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9" name="Google Shape;4559;p92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0" name="Google Shape;4560;p92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1" name="Google Shape;4561;p92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2" name="Google Shape;4562;p92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3" name="Google Shape;4563;p92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4" name="Google Shape;4564;p92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5" name="Google Shape;4565;p92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6" name="Google Shape;4566;p92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7" name="Google Shape;4567;p92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8" name="Google Shape;4568;p92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9" name="Google Shape;4569;p92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0" name="Google Shape;4570;p92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1" name="Google Shape;4571;p92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2" name="Google Shape;4572;p92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3" name="Google Shape;4573;p92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4" name="Google Shape;4574;p92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5" name="Google Shape;4575;p92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6" name="Google Shape;4576;p92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7" name="Google Shape;4577;p92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8" name="Google Shape;4578;p92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9" name="Google Shape;4579;p92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0" name="Google Shape;4580;p92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1" name="Google Shape;4581;p92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2" name="Google Shape;4582;p92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3" name="Google Shape;4583;p92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4" name="Google Shape;4584;p92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5" name="Google Shape;4585;p92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6" name="Google Shape;4586;p92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7" name="Google Shape;4587;p92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8" name="Google Shape;4588;p92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9" name="Google Shape;4589;p92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0" name="Google Shape;4590;p92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1" name="Google Shape;4591;p92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2" name="Google Shape;4592;p92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3" name="Google Shape;4593;p92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4" name="Google Shape;4594;p92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5" name="Google Shape;4595;p92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6" name="Google Shape;4596;p92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7" name="Google Shape;4597;p92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8" name="Google Shape;4598;p92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9" name="Google Shape;4599;p92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0" name="Google Shape;4600;p92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1" name="Google Shape;4601;p92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2" name="Google Shape;4602;p92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3" name="Google Shape;4603;p92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4" name="Google Shape;4604;p92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5" name="Google Shape;4605;p92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6" name="Google Shape;4606;p92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7" name="Google Shape;4607;p92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8" name="Google Shape;4608;p92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9" name="Google Shape;4609;p92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0" name="Google Shape;4610;p92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1" name="Google Shape;4611;p92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2" name="Google Shape;4612;p92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3" name="Google Shape;4613;p92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4" name="Google Shape;4614;p92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5" name="Google Shape;4615;p92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6" name="Google Shape;4616;p92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7" name="Google Shape;4617;p92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8" name="Google Shape;4618;p92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9" name="Google Shape;4619;p92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0" name="Google Shape;4620;p92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1" name="Google Shape;4621;p92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2" name="Google Shape;4622;p92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3" name="Google Shape;4623;p92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4" name="Google Shape;4624;p92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5" name="Google Shape;4625;p92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6" name="Google Shape;4626;p92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7" name="Google Shape;4627;p92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8" name="Google Shape;4628;p92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9" name="Google Shape;4629;p92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0" name="Google Shape;4630;p92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1" name="Google Shape;4631;p92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2" name="Google Shape;4632;p92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3" name="Google Shape;4633;p92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4" name="Google Shape;4634;p92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5" name="Google Shape;4635;p92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6" name="Google Shape;4636;p92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7" name="Google Shape;4637;p92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8" name="Google Shape;4638;p92"/>
          <p:cNvGrpSpPr/>
          <p:nvPr/>
        </p:nvGrpSpPr>
        <p:grpSpPr>
          <a:xfrm>
            <a:off x="-894745" y="-2"/>
            <a:ext cx="3909425" cy="453014"/>
            <a:chOff x="-978913" y="-110701"/>
            <a:chExt cx="5165049" cy="453014"/>
          </a:xfrm>
        </p:grpSpPr>
        <p:sp>
          <p:nvSpPr>
            <p:cNvPr id="4639" name="Google Shape;4639;p92"/>
            <p:cNvSpPr/>
            <p:nvPr/>
          </p:nvSpPr>
          <p:spPr>
            <a:xfrm>
              <a:off x="378775" y="232786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0" name="Google Shape;4640;p92"/>
            <p:cNvSpPr/>
            <p:nvPr/>
          </p:nvSpPr>
          <p:spPr>
            <a:xfrm>
              <a:off x="573267" y="235275"/>
              <a:ext cx="404438" cy="104550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1" name="Google Shape;4641;p92"/>
            <p:cNvSpPr/>
            <p:nvPr/>
          </p:nvSpPr>
          <p:spPr>
            <a:xfrm>
              <a:off x="1368948" y="75347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2" name="Google Shape;4642;p92"/>
            <p:cNvSpPr/>
            <p:nvPr/>
          </p:nvSpPr>
          <p:spPr>
            <a:xfrm>
              <a:off x="1335525" y="-1107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3" name="Google Shape;4643;p92"/>
            <p:cNvSpPr/>
            <p:nvPr/>
          </p:nvSpPr>
          <p:spPr>
            <a:xfrm>
              <a:off x="-978913" y="-110701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4" name="Google Shape;4644;p92"/>
            <p:cNvSpPr/>
            <p:nvPr/>
          </p:nvSpPr>
          <p:spPr>
            <a:xfrm>
              <a:off x="1577375" y="139375"/>
              <a:ext cx="2608761" cy="109525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5" name="Google Shape;4645;p92"/>
            <p:cNvSpPr/>
            <p:nvPr/>
          </p:nvSpPr>
          <p:spPr>
            <a:xfrm>
              <a:off x="7" y="60152"/>
              <a:ext cx="1297248" cy="10952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6" name="Google Shape;4646;p92"/>
            <p:cNvSpPr/>
            <p:nvPr/>
          </p:nvSpPr>
          <p:spPr>
            <a:xfrm>
              <a:off x="2411988" y="235253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7" name="Google Shape;4647;p92"/>
            <p:cNvSpPr/>
            <p:nvPr/>
          </p:nvSpPr>
          <p:spPr>
            <a:xfrm>
              <a:off x="912500" y="-6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oogle Shape;646;p62"/>
          <p:cNvGrpSpPr/>
          <p:nvPr/>
        </p:nvGrpSpPr>
        <p:grpSpPr>
          <a:xfrm>
            <a:off x="-946350" y="-6"/>
            <a:ext cx="4507398" cy="457348"/>
            <a:chOff x="-946350" y="-6"/>
            <a:chExt cx="4507398" cy="457348"/>
          </a:xfrm>
        </p:grpSpPr>
        <p:sp>
          <p:nvSpPr>
            <p:cNvPr id="647" name="Google Shape;647;p62"/>
            <p:cNvSpPr/>
            <p:nvPr/>
          </p:nvSpPr>
          <p:spPr>
            <a:xfrm flipH="1" rot="10800000">
              <a:off x="221200" y="187882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2"/>
            <p:cNvSpPr/>
            <p:nvPr/>
          </p:nvSpPr>
          <p:spPr>
            <a:xfrm flipH="1" rot="10800000">
              <a:off x="2159363" y="281298"/>
              <a:ext cx="1096731" cy="104554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62"/>
            <p:cNvSpPr/>
            <p:nvPr/>
          </p:nvSpPr>
          <p:spPr>
            <a:xfrm flipH="1" rot="10800000">
              <a:off x="1285373" y="384046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62"/>
            <p:cNvSpPr/>
            <p:nvPr/>
          </p:nvSpPr>
          <p:spPr>
            <a:xfrm flipH="1" rot="10800000">
              <a:off x="-375913" y="-6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2"/>
            <p:cNvSpPr/>
            <p:nvPr/>
          </p:nvSpPr>
          <p:spPr>
            <a:xfrm flipH="1" rot="10800000">
              <a:off x="1463662" y="53227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62"/>
            <p:cNvSpPr/>
            <p:nvPr/>
          </p:nvSpPr>
          <p:spPr>
            <a:xfrm flipH="1" rot="10800000">
              <a:off x="-946350" y="137115"/>
              <a:ext cx="1978283" cy="109531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62"/>
            <p:cNvSpPr/>
            <p:nvPr/>
          </p:nvSpPr>
          <p:spPr>
            <a:xfrm flipH="1" rot="10800000">
              <a:off x="5" y="384057"/>
              <a:ext cx="1297248" cy="7328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2"/>
            <p:cNvSpPr/>
            <p:nvPr/>
          </p:nvSpPr>
          <p:spPr>
            <a:xfrm flipH="1" rot="10800000">
              <a:off x="1285363" y="190354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2"/>
            <p:cNvSpPr/>
            <p:nvPr/>
          </p:nvSpPr>
          <p:spPr>
            <a:xfrm flipH="1" rot="10800000">
              <a:off x="-598" y="297398"/>
              <a:ext cx="851145" cy="151427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6" name="Google Shape;656;p62"/>
          <p:cNvGrpSpPr/>
          <p:nvPr/>
        </p:nvGrpSpPr>
        <p:grpSpPr>
          <a:xfrm>
            <a:off x="5760859" y="4663497"/>
            <a:ext cx="4215397" cy="1014842"/>
            <a:chOff x="2172833" y="1371669"/>
            <a:chExt cx="6637375" cy="1597925"/>
          </a:xfrm>
        </p:grpSpPr>
        <p:sp>
          <p:nvSpPr>
            <p:cNvPr id="657" name="Google Shape;657;p62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2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2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2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2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2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2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2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2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2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2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2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2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62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62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2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2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2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62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62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2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2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62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62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62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62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62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62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2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2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2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62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62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62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2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2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2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2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62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2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2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2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2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2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2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2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2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2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2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62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2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2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2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62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62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62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62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62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62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62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62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62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62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62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62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62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62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62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62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62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62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62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62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62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62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62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62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62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62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62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62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62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62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62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62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62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62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62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62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62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7" name="Google Shape;747;p62"/>
          <p:cNvSpPr txBox="1"/>
          <p:nvPr>
            <p:ph type="title"/>
          </p:nvPr>
        </p:nvSpPr>
        <p:spPr>
          <a:xfrm>
            <a:off x="966075" y="1416338"/>
            <a:ext cx="4573500" cy="7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9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8" name="Google Shape;748;p62"/>
          <p:cNvSpPr txBox="1"/>
          <p:nvPr>
            <p:ph idx="1" type="subTitle"/>
          </p:nvPr>
        </p:nvSpPr>
        <p:spPr>
          <a:xfrm>
            <a:off x="966075" y="2071547"/>
            <a:ext cx="4573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749" name="Google Shape;749;p62"/>
          <p:cNvSpPr/>
          <p:nvPr>
            <p:ph idx="2" type="pic"/>
          </p:nvPr>
        </p:nvSpPr>
        <p:spPr>
          <a:xfrm rot="10800000">
            <a:off x="6254275" y="1397025"/>
            <a:ext cx="2176500" cy="229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750" name="Google Shape;750;p62"/>
          <p:cNvCxnSpPr/>
          <p:nvPr/>
        </p:nvCxnSpPr>
        <p:spPr>
          <a:xfrm rot="10800000">
            <a:off x="-86874" y="4803656"/>
            <a:ext cx="271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51" name="Google Shape;751;p62"/>
          <p:cNvGrpSpPr/>
          <p:nvPr/>
        </p:nvGrpSpPr>
        <p:grpSpPr>
          <a:xfrm flipH="1">
            <a:off x="2401476" y="4638506"/>
            <a:ext cx="330300" cy="330300"/>
            <a:chOff x="5356700" y="4638506"/>
            <a:chExt cx="330300" cy="330300"/>
          </a:xfrm>
        </p:grpSpPr>
        <p:sp>
          <p:nvSpPr>
            <p:cNvPr id="752" name="Google Shape;752;p62"/>
            <p:cNvSpPr/>
            <p:nvPr/>
          </p:nvSpPr>
          <p:spPr>
            <a:xfrm flipH="1">
              <a:off x="5356700" y="4638506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3" name="Google Shape;753;p62"/>
            <p:cNvGrpSpPr/>
            <p:nvPr/>
          </p:nvGrpSpPr>
          <p:grpSpPr>
            <a:xfrm flipH="1" rot="-5400000">
              <a:off x="5408901" y="4745101"/>
              <a:ext cx="179912" cy="117310"/>
              <a:chOff x="7238332" y="3402944"/>
              <a:chExt cx="1437000" cy="790500"/>
            </a:xfrm>
          </p:grpSpPr>
          <p:cxnSp>
            <p:nvCxnSpPr>
              <p:cNvPr id="754" name="Google Shape;754;p62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55" name="Google Shape;755;p62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756" name="Google Shape;756;p62"/>
          <p:cNvCxnSpPr/>
          <p:nvPr/>
        </p:nvCxnSpPr>
        <p:spPr>
          <a:xfrm flipH="1">
            <a:off x="1695251" y="4801300"/>
            <a:ext cx="9300" cy="54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57" name="Google Shape;757;p62"/>
          <p:cNvGrpSpPr/>
          <p:nvPr/>
        </p:nvGrpSpPr>
        <p:grpSpPr>
          <a:xfrm flipH="1" rot="5400000">
            <a:off x="3093152" y="4353080"/>
            <a:ext cx="246878" cy="901153"/>
            <a:chOff x="8534854" y="3053621"/>
            <a:chExt cx="230125" cy="830250"/>
          </a:xfrm>
        </p:grpSpPr>
        <p:cxnSp>
          <p:nvCxnSpPr>
            <p:cNvPr id="758" name="Google Shape;758;p62"/>
            <p:cNvCxnSpPr/>
            <p:nvPr/>
          </p:nvCxnSpPr>
          <p:spPr>
            <a:xfrm flipH="1">
              <a:off x="8536079" y="3633071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9" name="Google Shape;759;p62"/>
            <p:cNvCxnSpPr/>
            <p:nvPr/>
          </p:nvCxnSpPr>
          <p:spPr>
            <a:xfrm flipH="1">
              <a:off x="8536079" y="3488790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0" name="Google Shape;760;p62"/>
            <p:cNvCxnSpPr/>
            <p:nvPr/>
          </p:nvCxnSpPr>
          <p:spPr>
            <a:xfrm flipH="1">
              <a:off x="8536079" y="3344509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1" name="Google Shape;761;p62"/>
            <p:cNvCxnSpPr/>
            <p:nvPr/>
          </p:nvCxnSpPr>
          <p:spPr>
            <a:xfrm flipH="1">
              <a:off x="8536079" y="3200228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2" name="Google Shape;762;p62"/>
            <p:cNvCxnSpPr/>
            <p:nvPr/>
          </p:nvCxnSpPr>
          <p:spPr>
            <a:xfrm flipH="1">
              <a:off x="8534854" y="3053621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763" name="Google Shape;763;p62"/>
          <p:cNvCxnSpPr/>
          <p:nvPr/>
        </p:nvCxnSpPr>
        <p:spPr>
          <a:xfrm>
            <a:off x="3541051" y="4803656"/>
            <a:ext cx="72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64" name="Google Shape;764;p62"/>
          <p:cNvGrpSpPr/>
          <p:nvPr/>
        </p:nvGrpSpPr>
        <p:grpSpPr>
          <a:xfrm flipH="1">
            <a:off x="4128893" y="4659472"/>
            <a:ext cx="288757" cy="288370"/>
            <a:chOff x="8536079" y="1884671"/>
            <a:chExt cx="228900" cy="250800"/>
          </a:xfrm>
        </p:grpSpPr>
        <p:cxnSp>
          <p:nvCxnSpPr>
            <p:cNvPr id="765" name="Google Shape;765;p62"/>
            <p:cNvCxnSpPr/>
            <p:nvPr/>
          </p:nvCxnSpPr>
          <p:spPr>
            <a:xfrm flipH="1">
              <a:off x="8536079" y="1884671"/>
              <a:ext cx="228900" cy="2508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6" name="Google Shape;766;p62"/>
            <p:cNvCxnSpPr/>
            <p:nvPr/>
          </p:nvCxnSpPr>
          <p:spPr>
            <a:xfrm>
              <a:off x="8536079" y="1884671"/>
              <a:ext cx="228900" cy="2508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67" name="Google Shape;767;p62"/>
          <p:cNvGrpSpPr/>
          <p:nvPr/>
        </p:nvGrpSpPr>
        <p:grpSpPr>
          <a:xfrm flipH="1" rot="10800000">
            <a:off x="8461475" y="-1424125"/>
            <a:ext cx="330300" cy="2291400"/>
            <a:chOff x="358250" y="2855250"/>
            <a:chExt cx="330300" cy="2291400"/>
          </a:xfrm>
        </p:grpSpPr>
        <p:grpSp>
          <p:nvGrpSpPr>
            <p:cNvPr id="768" name="Google Shape;768;p62"/>
            <p:cNvGrpSpPr/>
            <p:nvPr/>
          </p:nvGrpSpPr>
          <p:grpSpPr>
            <a:xfrm>
              <a:off x="358250" y="2855250"/>
              <a:ext cx="330300" cy="330300"/>
              <a:chOff x="8483050" y="4608575"/>
              <a:chExt cx="330300" cy="330300"/>
            </a:xfrm>
          </p:grpSpPr>
          <p:sp>
            <p:nvSpPr>
              <p:cNvPr id="769" name="Google Shape;769;p62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70" name="Google Shape;770;p62"/>
              <p:cNvCxnSpPr>
                <a:stCxn id="769" idx="1"/>
                <a:endCxn id="769" idx="5"/>
              </p:cNvCxnSpPr>
              <p:nvPr/>
            </p:nvCxnSpPr>
            <p:spPr>
              <a:xfrm>
                <a:off x="8531421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1" name="Google Shape;771;p62"/>
              <p:cNvCxnSpPr>
                <a:stCxn id="769" idx="7"/>
                <a:endCxn id="769" idx="3"/>
              </p:cNvCxnSpPr>
              <p:nvPr/>
            </p:nvCxnSpPr>
            <p:spPr>
              <a:xfrm flipH="1">
                <a:off x="8531279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772" name="Google Shape;772;p62"/>
            <p:cNvCxnSpPr>
              <a:stCxn id="769" idx="4"/>
            </p:cNvCxnSpPr>
            <p:nvPr/>
          </p:nvCxnSpPr>
          <p:spPr>
            <a:xfrm>
              <a:off x="523400" y="3185550"/>
              <a:ext cx="0" cy="1961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3"/>
          <p:cNvSpPr txBox="1"/>
          <p:nvPr>
            <p:ph idx="1" type="subTitle"/>
          </p:nvPr>
        </p:nvSpPr>
        <p:spPr>
          <a:xfrm>
            <a:off x="713225" y="1387550"/>
            <a:ext cx="22386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❏"/>
              <a:defRPr/>
            </a:lvl9pPr>
          </a:lstStyle>
          <a:p/>
        </p:txBody>
      </p:sp>
      <p:sp>
        <p:nvSpPr>
          <p:cNvPr id="775" name="Google Shape;775;p63"/>
          <p:cNvSpPr txBox="1"/>
          <p:nvPr>
            <p:ph type="title"/>
          </p:nvPr>
        </p:nvSpPr>
        <p:spPr>
          <a:xfrm>
            <a:off x="721696" y="448056"/>
            <a:ext cx="770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76" name="Google Shape;776;p63"/>
          <p:cNvGrpSpPr/>
          <p:nvPr/>
        </p:nvGrpSpPr>
        <p:grpSpPr>
          <a:xfrm>
            <a:off x="5824609" y="4694147"/>
            <a:ext cx="4215397" cy="1014842"/>
            <a:chOff x="2172833" y="1371669"/>
            <a:chExt cx="6637375" cy="1597925"/>
          </a:xfrm>
        </p:grpSpPr>
        <p:sp>
          <p:nvSpPr>
            <p:cNvPr id="777" name="Google Shape;777;p63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63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63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63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63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63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63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63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63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63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63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63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63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63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63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63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63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63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63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63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63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63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63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63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63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63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63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63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63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63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3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63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63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63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63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63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63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63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63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63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3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63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63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63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3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3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63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3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63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63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63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3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63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63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63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63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63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63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63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63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63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63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63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63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63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63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63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63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63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63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63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63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63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63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63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63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63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63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63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63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63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3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63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63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3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3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63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63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63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63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7" name="Google Shape;867;p63"/>
          <p:cNvGrpSpPr/>
          <p:nvPr/>
        </p:nvGrpSpPr>
        <p:grpSpPr>
          <a:xfrm>
            <a:off x="-1022220" y="-127201"/>
            <a:ext cx="3878601" cy="503206"/>
            <a:chOff x="-938188" y="-110700"/>
            <a:chExt cx="5124324" cy="503206"/>
          </a:xfrm>
        </p:grpSpPr>
        <p:sp>
          <p:nvSpPr>
            <p:cNvPr id="868" name="Google Shape;868;p63"/>
            <p:cNvSpPr/>
            <p:nvPr/>
          </p:nvSpPr>
          <p:spPr>
            <a:xfrm>
              <a:off x="378775" y="232786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63"/>
            <p:cNvSpPr/>
            <p:nvPr/>
          </p:nvSpPr>
          <p:spPr>
            <a:xfrm>
              <a:off x="573267" y="235275"/>
              <a:ext cx="404438" cy="104550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63"/>
            <p:cNvSpPr/>
            <p:nvPr/>
          </p:nvSpPr>
          <p:spPr>
            <a:xfrm>
              <a:off x="1368948" y="75347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63"/>
            <p:cNvSpPr/>
            <p:nvPr/>
          </p:nvSpPr>
          <p:spPr>
            <a:xfrm>
              <a:off x="1335525" y="-1107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63"/>
            <p:cNvSpPr/>
            <p:nvPr/>
          </p:nvSpPr>
          <p:spPr>
            <a:xfrm>
              <a:off x="-938188" y="308599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63"/>
            <p:cNvSpPr/>
            <p:nvPr/>
          </p:nvSpPr>
          <p:spPr>
            <a:xfrm>
              <a:off x="1577375" y="139375"/>
              <a:ext cx="2608761" cy="109525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63"/>
            <p:cNvSpPr/>
            <p:nvPr/>
          </p:nvSpPr>
          <p:spPr>
            <a:xfrm>
              <a:off x="0" y="-85749"/>
              <a:ext cx="1297248" cy="25542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63"/>
            <p:cNvSpPr/>
            <p:nvPr/>
          </p:nvSpPr>
          <p:spPr>
            <a:xfrm>
              <a:off x="2411988" y="235253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63"/>
            <p:cNvSpPr/>
            <p:nvPr/>
          </p:nvSpPr>
          <p:spPr>
            <a:xfrm>
              <a:off x="912500" y="-6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7" name="Google Shape;877;p63"/>
          <p:cNvSpPr/>
          <p:nvPr>
            <p:ph idx="2" type="pic"/>
          </p:nvPr>
        </p:nvSpPr>
        <p:spPr>
          <a:xfrm>
            <a:off x="3867025" y="1387550"/>
            <a:ext cx="4122900" cy="2876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878" name="Google Shape;878;p63"/>
          <p:cNvGrpSpPr/>
          <p:nvPr/>
        </p:nvGrpSpPr>
        <p:grpSpPr>
          <a:xfrm flipH="1">
            <a:off x="-80825" y="4626864"/>
            <a:ext cx="3880550" cy="663525"/>
            <a:chOff x="6332225" y="4608575"/>
            <a:chExt cx="3880550" cy="663525"/>
          </a:xfrm>
        </p:grpSpPr>
        <p:sp>
          <p:nvSpPr>
            <p:cNvPr id="879" name="Google Shape;879;p63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0" name="Google Shape;880;p63"/>
            <p:cNvGrpSpPr/>
            <p:nvPr/>
          </p:nvGrpSpPr>
          <p:grpSpPr>
            <a:xfrm rot="10800000">
              <a:off x="8406449" y="4683926"/>
              <a:ext cx="246926" cy="179894"/>
              <a:chOff x="4602071" y="4683769"/>
              <a:chExt cx="207710" cy="179912"/>
            </a:xfrm>
          </p:grpSpPr>
          <p:grpSp>
            <p:nvGrpSpPr>
              <p:cNvPr id="881" name="Google Shape;881;p63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882" name="Google Shape;882;p63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83" name="Google Shape;883;p63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884" name="Google Shape;884;p63"/>
              <p:cNvCxnSpPr>
                <a:endCxn id="879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885" name="Google Shape;885;p63"/>
            <p:cNvCxnSpPr>
              <a:stCxn id="879" idx="2"/>
            </p:cNvCxnSpPr>
            <p:nvPr/>
          </p:nvCxnSpPr>
          <p:spPr>
            <a:xfrm>
              <a:off x="8653375" y="4773725"/>
              <a:ext cx="155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6" name="Google Shape;886;p63"/>
            <p:cNvCxnSpPr>
              <a:stCxn id="887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87" name="Google Shape;887;p63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63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63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0" name="Google Shape;890;p63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91" name="Google Shape;891;p63"/>
          <p:cNvGrpSpPr/>
          <p:nvPr/>
        </p:nvGrpSpPr>
        <p:grpSpPr>
          <a:xfrm rot="5400000">
            <a:off x="6667050" y="2013600"/>
            <a:ext cx="4318885" cy="728550"/>
            <a:chOff x="382925" y="-189050"/>
            <a:chExt cx="4318885" cy="728550"/>
          </a:xfrm>
        </p:grpSpPr>
        <p:grpSp>
          <p:nvGrpSpPr>
            <p:cNvPr id="892" name="Google Shape;892;p63"/>
            <p:cNvGrpSpPr/>
            <p:nvPr/>
          </p:nvGrpSpPr>
          <p:grpSpPr>
            <a:xfrm>
              <a:off x="382925" y="209200"/>
              <a:ext cx="330300" cy="330300"/>
              <a:chOff x="8483050" y="4608575"/>
              <a:chExt cx="330300" cy="330300"/>
            </a:xfrm>
          </p:grpSpPr>
          <p:sp>
            <p:nvSpPr>
              <p:cNvPr id="893" name="Google Shape;893;p63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94" name="Google Shape;894;p63"/>
              <p:cNvCxnSpPr>
                <a:stCxn id="893" idx="1"/>
                <a:endCxn id="893" idx="5"/>
              </p:cNvCxnSpPr>
              <p:nvPr/>
            </p:nvCxnSpPr>
            <p:spPr>
              <a:xfrm flipH="1" rot="-5400000">
                <a:off x="8531421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5" name="Google Shape;895;p63"/>
              <p:cNvCxnSpPr>
                <a:stCxn id="893" idx="7"/>
                <a:endCxn id="893" idx="3"/>
              </p:cNvCxnSpPr>
              <p:nvPr/>
            </p:nvCxnSpPr>
            <p:spPr>
              <a:xfrm rot="5400000">
                <a:off x="8531279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896" name="Google Shape;896;p63"/>
            <p:cNvGrpSpPr/>
            <p:nvPr/>
          </p:nvGrpSpPr>
          <p:grpSpPr>
            <a:xfrm rot="-5400000">
              <a:off x="3815759" y="-76227"/>
              <a:ext cx="246878" cy="901153"/>
              <a:chOff x="8534854" y="3053621"/>
              <a:chExt cx="230125" cy="830250"/>
            </a:xfrm>
          </p:grpSpPr>
          <p:cxnSp>
            <p:nvCxnSpPr>
              <p:cNvPr id="897" name="Google Shape;897;p63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8" name="Google Shape;898;p63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9" name="Google Shape;899;p63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0" name="Google Shape;900;p63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1" name="Google Shape;901;p63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902" name="Google Shape;902;p63"/>
            <p:cNvGrpSpPr/>
            <p:nvPr/>
          </p:nvGrpSpPr>
          <p:grpSpPr>
            <a:xfrm rot="5400000">
              <a:off x="1935918" y="-971783"/>
              <a:ext cx="246883" cy="2692269"/>
              <a:chOff x="8485340" y="3907478"/>
              <a:chExt cx="330366" cy="3614754"/>
            </a:xfrm>
          </p:grpSpPr>
          <p:grpSp>
            <p:nvGrpSpPr>
              <p:cNvPr id="903" name="Google Shape;903;p63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904" name="Google Shape;904;p63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05" name="Google Shape;905;p63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06" name="Google Shape;906;p63"/>
              <p:cNvCxnSpPr>
                <a:stCxn id="893" idx="6"/>
              </p:cNvCxnSpPr>
              <p:nvPr/>
            </p:nvCxnSpPr>
            <p:spPr>
              <a:xfrm rot="10800000">
                <a:off x="8650522" y="3915932"/>
                <a:ext cx="0" cy="360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907" name="Google Shape;907;p63"/>
            <p:cNvGrpSpPr/>
            <p:nvPr/>
          </p:nvGrpSpPr>
          <p:grpSpPr>
            <a:xfrm>
              <a:off x="4472910" y="260041"/>
              <a:ext cx="228900" cy="228604"/>
              <a:chOff x="8536079" y="1884671"/>
              <a:chExt cx="228900" cy="250800"/>
            </a:xfrm>
          </p:grpSpPr>
          <p:cxnSp>
            <p:nvCxnSpPr>
              <p:cNvPr id="908" name="Google Shape;908;p63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9" name="Google Shape;909;p63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910" name="Google Shape;910;p63"/>
            <p:cNvCxnSpPr/>
            <p:nvPr/>
          </p:nvCxnSpPr>
          <p:spPr>
            <a:xfrm rot="-5400000">
              <a:off x="1324175" y="93100"/>
              <a:ext cx="564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2" name="Google Shape;912;p64"/>
          <p:cNvGrpSpPr/>
          <p:nvPr/>
        </p:nvGrpSpPr>
        <p:grpSpPr>
          <a:xfrm>
            <a:off x="2393908" y="-629326"/>
            <a:ext cx="4741741" cy="1141557"/>
            <a:chOff x="2172833" y="1371669"/>
            <a:chExt cx="6637375" cy="1597925"/>
          </a:xfrm>
        </p:grpSpPr>
        <p:sp>
          <p:nvSpPr>
            <p:cNvPr id="913" name="Google Shape;913;p64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64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64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64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64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64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64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64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64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64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64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64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64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64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64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64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64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64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64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64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64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64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64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64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64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64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64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64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64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64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64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64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64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64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64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64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64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64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64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64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64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64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64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64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64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64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64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64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64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64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64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64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64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64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64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64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64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64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64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64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64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64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64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64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64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64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64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64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64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64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64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64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64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64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64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64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64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64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64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64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64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64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64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64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64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64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64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64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64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64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3" name="Google Shape;1003;p64"/>
          <p:cNvGrpSpPr/>
          <p:nvPr/>
        </p:nvGrpSpPr>
        <p:grpSpPr>
          <a:xfrm>
            <a:off x="5053083" y="2379574"/>
            <a:ext cx="4741741" cy="1141557"/>
            <a:chOff x="2172833" y="1371669"/>
            <a:chExt cx="6637375" cy="1597925"/>
          </a:xfrm>
        </p:grpSpPr>
        <p:sp>
          <p:nvSpPr>
            <p:cNvPr id="1004" name="Google Shape;1004;p64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64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64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64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64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64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64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64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64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64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64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64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64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64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64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64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64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64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64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64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64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64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64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64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64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64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64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64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64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64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64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64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64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64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64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64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64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64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64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64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64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64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64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64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64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64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64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64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64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64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64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64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64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64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64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64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64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64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64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64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64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64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64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64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64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64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64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64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64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64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64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64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64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64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64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64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64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64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64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64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64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64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64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64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64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64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64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64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64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64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4" name="Google Shape;1094;p64"/>
          <p:cNvGrpSpPr/>
          <p:nvPr/>
        </p:nvGrpSpPr>
        <p:grpSpPr>
          <a:xfrm>
            <a:off x="-191597" y="4806156"/>
            <a:ext cx="4741741" cy="1141557"/>
            <a:chOff x="2172833" y="1371669"/>
            <a:chExt cx="6637375" cy="1597925"/>
          </a:xfrm>
        </p:grpSpPr>
        <p:sp>
          <p:nvSpPr>
            <p:cNvPr id="1095" name="Google Shape;1095;p64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64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64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64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64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64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64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64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64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64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64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64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64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64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64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64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64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64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64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64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64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64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64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64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64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64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64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64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64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64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64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64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64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64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64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64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64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64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64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64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64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64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64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64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64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64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64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64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64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64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64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64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64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64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64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64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64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64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64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64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64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64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64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64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64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64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64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64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64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64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64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64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64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64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64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64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64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64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64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64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64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64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64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64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64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64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64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64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64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64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5" name="Google Shape;1185;p64"/>
          <p:cNvGrpSpPr/>
          <p:nvPr/>
        </p:nvGrpSpPr>
        <p:grpSpPr>
          <a:xfrm>
            <a:off x="2702650" y="-215240"/>
            <a:ext cx="9273757" cy="3435568"/>
            <a:chOff x="-61450" y="945260"/>
            <a:chExt cx="9273757" cy="3435568"/>
          </a:xfrm>
        </p:grpSpPr>
        <p:sp>
          <p:nvSpPr>
            <p:cNvPr id="1186" name="Google Shape;1186;p64"/>
            <p:cNvSpPr/>
            <p:nvPr/>
          </p:nvSpPr>
          <p:spPr>
            <a:xfrm>
              <a:off x="4812943" y="3362064"/>
              <a:ext cx="3635417" cy="109859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64"/>
            <p:cNvSpPr/>
            <p:nvPr/>
          </p:nvSpPr>
          <p:spPr>
            <a:xfrm>
              <a:off x="6587972" y="1534067"/>
              <a:ext cx="2327625" cy="274879"/>
            </a:xfrm>
            <a:custGeom>
              <a:rect b="b" l="l" r="r" t="t"/>
              <a:pathLst>
                <a:path extrusionOk="0" h="1784" w="42504">
                  <a:moveTo>
                    <a:pt x="0" y="0"/>
                  </a:moveTo>
                  <a:lnTo>
                    <a:pt x="0" y="1784"/>
                  </a:lnTo>
                  <a:lnTo>
                    <a:pt x="42504" y="1784"/>
                  </a:lnTo>
                  <a:lnTo>
                    <a:pt x="4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64"/>
            <p:cNvSpPr/>
            <p:nvPr/>
          </p:nvSpPr>
          <p:spPr>
            <a:xfrm>
              <a:off x="269358" y="1534059"/>
              <a:ext cx="3197169" cy="104928"/>
            </a:xfrm>
            <a:custGeom>
              <a:rect b="b" l="l" r="r" t="t"/>
              <a:pathLst>
                <a:path extrusionOk="0" h="681" w="71064">
                  <a:moveTo>
                    <a:pt x="0" y="0"/>
                  </a:moveTo>
                  <a:lnTo>
                    <a:pt x="0" y="681"/>
                  </a:lnTo>
                  <a:lnTo>
                    <a:pt x="71064" y="681"/>
                  </a:lnTo>
                  <a:lnTo>
                    <a:pt x="71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64"/>
            <p:cNvSpPr/>
            <p:nvPr/>
          </p:nvSpPr>
          <p:spPr>
            <a:xfrm>
              <a:off x="3390556" y="945260"/>
              <a:ext cx="3840931" cy="177808"/>
            </a:xfrm>
            <a:custGeom>
              <a:rect b="b" l="l" r="r" t="t"/>
              <a:pathLst>
                <a:path extrusionOk="0" h="1154" w="85373">
                  <a:moveTo>
                    <a:pt x="1" y="0"/>
                  </a:moveTo>
                  <a:lnTo>
                    <a:pt x="1" y="1153"/>
                  </a:lnTo>
                  <a:lnTo>
                    <a:pt x="85373" y="1153"/>
                  </a:lnTo>
                  <a:lnTo>
                    <a:pt x="85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64"/>
            <p:cNvSpPr/>
            <p:nvPr/>
          </p:nvSpPr>
          <p:spPr>
            <a:xfrm>
              <a:off x="2944373" y="2488276"/>
              <a:ext cx="5459222" cy="324492"/>
            </a:xfrm>
            <a:custGeom>
              <a:rect b="b" l="l" r="r" t="t"/>
              <a:pathLst>
                <a:path extrusionOk="0" h="2106" w="121343">
                  <a:moveTo>
                    <a:pt x="0" y="1"/>
                  </a:moveTo>
                  <a:lnTo>
                    <a:pt x="0" y="2105"/>
                  </a:lnTo>
                  <a:lnTo>
                    <a:pt x="121342" y="2105"/>
                  </a:lnTo>
                  <a:lnTo>
                    <a:pt x="1213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64"/>
            <p:cNvSpPr/>
            <p:nvPr/>
          </p:nvSpPr>
          <p:spPr>
            <a:xfrm>
              <a:off x="532684" y="2755297"/>
              <a:ext cx="6649477" cy="150690"/>
            </a:xfrm>
            <a:custGeom>
              <a:rect b="b" l="l" r="r" t="t"/>
              <a:pathLst>
                <a:path extrusionOk="0" h="978" w="147799">
                  <a:moveTo>
                    <a:pt x="1" y="1"/>
                  </a:moveTo>
                  <a:lnTo>
                    <a:pt x="1" y="977"/>
                  </a:lnTo>
                  <a:lnTo>
                    <a:pt x="147798" y="977"/>
                  </a:lnTo>
                  <a:lnTo>
                    <a:pt x="1477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64"/>
            <p:cNvSpPr/>
            <p:nvPr/>
          </p:nvSpPr>
          <p:spPr>
            <a:xfrm>
              <a:off x="5592761" y="4122906"/>
              <a:ext cx="2259488" cy="162278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64"/>
            <p:cNvSpPr/>
            <p:nvPr/>
          </p:nvSpPr>
          <p:spPr>
            <a:xfrm>
              <a:off x="1784711" y="2185509"/>
              <a:ext cx="6852742" cy="162246"/>
            </a:xfrm>
            <a:custGeom>
              <a:rect b="b" l="l" r="r" t="t"/>
              <a:pathLst>
                <a:path extrusionOk="0" h="1053" w="152317">
                  <a:moveTo>
                    <a:pt x="1" y="0"/>
                  </a:moveTo>
                  <a:lnTo>
                    <a:pt x="1" y="1052"/>
                  </a:lnTo>
                  <a:lnTo>
                    <a:pt x="152316" y="1052"/>
                  </a:lnTo>
                  <a:lnTo>
                    <a:pt x="1523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64"/>
            <p:cNvSpPr/>
            <p:nvPr/>
          </p:nvSpPr>
          <p:spPr>
            <a:xfrm>
              <a:off x="2364398" y="1108953"/>
              <a:ext cx="5687141" cy="130194"/>
            </a:xfrm>
            <a:custGeom>
              <a:rect b="b" l="l" r="r" t="t"/>
              <a:pathLst>
                <a:path extrusionOk="0" h="1816" w="126409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64"/>
            <p:cNvSpPr/>
            <p:nvPr/>
          </p:nvSpPr>
          <p:spPr>
            <a:xfrm>
              <a:off x="883336" y="1162318"/>
              <a:ext cx="2620892" cy="169950"/>
            </a:xfrm>
            <a:custGeom>
              <a:rect b="b" l="l" r="r" t="t"/>
              <a:pathLst>
                <a:path extrusionOk="0" h="1103" w="58255">
                  <a:moveTo>
                    <a:pt x="0" y="0"/>
                  </a:moveTo>
                  <a:lnTo>
                    <a:pt x="0" y="1103"/>
                  </a:lnTo>
                  <a:lnTo>
                    <a:pt x="58255" y="1103"/>
                  </a:lnTo>
                  <a:lnTo>
                    <a:pt x="582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64"/>
            <p:cNvSpPr/>
            <p:nvPr/>
          </p:nvSpPr>
          <p:spPr>
            <a:xfrm>
              <a:off x="405138" y="3697958"/>
              <a:ext cx="7887332" cy="31170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64"/>
            <p:cNvSpPr/>
            <p:nvPr/>
          </p:nvSpPr>
          <p:spPr>
            <a:xfrm>
              <a:off x="612900" y="4310428"/>
              <a:ext cx="2982342" cy="70400"/>
            </a:xfrm>
            <a:custGeom>
              <a:rect b="b" l="l" r="r" t="t"/>
              <a:pathLst>
                <a:path extrusionOk="0" h="574" w="66289">
                  <a:moveTo>
                    <a:pt x="1" y="0"/>
                  </a:moveTo>
                  <a:lnTo>
                    <a:pt x="1" y="574"/>
                  </a:lnTo>
                  <a:lnTo>
                    <a:pt x="66288" y="574"/>
                  </a:lnTo>
                  <a:lnTo>
                    <a:pt x="66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64"/>
            <p:cNvSpPr/>
            <p:nvPr/>
          </p:nvSpPr>
          <p:spPr>
            <a:xfrm>
              <a:off x="4469075" y="1180218"/>
              <a:ext cx="4743232" cy="224883"/>
            </a:xfrm>
            <a:custGeom>
              <a:rect b="b" l="l" r="r" t="t"/>
              <a:pathLst>
                <a:path extrusionOk="0" h="2181" w="103910">
                  <a:moveTo>
                    <a:pt x="1" y="1"/>
                  </a:moveTo>
                  <a:lnTo>
                    <a:pt x="1" y="2181"/>
                  </a:lnTo>
                  <a:lnTo>
                    <a:pt x="103909" y="2181"/>
                  </a:lnTo>
                  <a:lnTo>
                    <a:pt x="103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64"/>
            <p:cNvSpPr/>
            <p:nvPr/>
          </p:nvSpPr>
          <p:spPr>
            <a:xfrm>
              <a:off x="1844818" y="1231137"/>
              <a:ext cx="5019579" cy="327420"/>
            </a:xfrm>
            <a:custGeom>
              <a:rect b="b" l="l" r="r" t="t"/>
              <a:pathLst>
                <a:path extrusionOk="0" h="2125" w="111571">
                  <a:moveTo>
                    <a:pt x="1" y="1"/>
                  </a:moveTo>
                  <a:lnTo>
                    <a:pt x="1" y="2124"/>
                  </a:lnTo>
                  <a:lnTo>
                    <a:pt x="111570" y="2124"/>
                  </a:lnTo>
                  <a:lnTo>
                    <a:pt x="111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64"/>
            <p:cNvSpPr/>
            <p:nvPr/>
          </p:nvSpPr>
          <p:spPr>
            <a:xfrm>
              <a:off x="48" y="2314628"/>
              <a:ext cx="3156948" cy="97224"/>
            </a:xfrm>
            <a:custGeom>
              <a:rect b="b" l="l" r="r" t="t"/>
              <a:pathLst>
                <a:path extrusionOk="0" h="631" w="70170">
                  <a:moveTo>
                    <a:pt x="1" y="0"/>
                  </a:moveTo>
                  <a:lnTo>
                    <a:pt x="1" y="630"/>
                  </a:lnTo>
                  <a:lnTo>
                    <a:pt x="70170" y="630"/>
                  </a:lnTo>
                  <a:lnTo>
                    <a:pt x="7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64"/>
            <p:cNvSpPr/>
            <p:nvPr/>
          </p:nvSpPr>
          <p:spPr>
            <a:xfrm>
              <a:off x="28875" y="2396143"/>
              <a:ext cx="9115236" cy="104927"/>
            </a:xfrm>
            <a:custGeom>
              <a:rect b="b" l="l" r="r" t="t"/>
              <a:pathLst>
                <a:path extrusionOk="0" h="524" w="80623">
                  <a:moveTo>
                    <a:pt x="1" y="1"/>
                  </a:moveTo>
                  <a:lnTo>
                    <a:pt x="1" y="524"/>
                  </a:lnTo>
                  <a:lnTo>
                    <a:pt x="80622" y="524"/>
                  </a:lnTo>
                  <a:lnTo>
                    <a:pt x="806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64"/>
            <p:cNvSpPr/>
            <p:nvPr/>
          </p:nvSpPr>
          <p:spPr>
            <a:xfrm>
              <a:off x="818426" y="3256344"/>
              <a:ext cx="7941301" cy="169950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64"/>
            <p:cNvSpPr/>
            <p:nvPr/>
          </p:nvSpPr>
          <p:spPr>
            <a:xfrm>
              <a:off x="48" y="3694106"/>
              <a:ext cx="5208672" cy="113711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64"/>
            <p:cNvSpPr/>
            <p:nvPr/>
          </p:nvSpPr>
          <p:spPr>
            <a:xfrm>
              <a:off x="1467000" y="1023688"/>
              <a:ext cx="2128301" cy="97223"/>
            </a:xfrm>
            <a:custGeom>
              <a:rect b="b" l="l" r="r" t="t"/>
              <a:pathLst>
                <a:path extrusionOk="0" h="1179" w="47677">
                  <a:moveTo>
                    <a:pt x="0" y="0"/>
                  </a:moveTo>
                  <a:lnTo>
                    <a:pt x="0" y="1178"/>
                  </a:lnTo>
                  <a:lnTo>
                    <a:pt x="47677" y="1178"/>
                  </a:lnTo>
                  <a:lnTo>
                    <a:pt x="47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64"/>
            <p:cNvSpPr/>
            <p:nvPr/>
          </p:nvSpPr>
          <p:spPr>
            <a:xfrm>
              <a:off x="269350" y="4079792"/>
              <a:ext cx="8421363" cy="233699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64"/>
            <p:cNvSpPr/>
            <p:nvPr/>
          </p:nvSpPr>
          <p:spPr>
            <a:xfrm>
              <a:off x="818416" y="1687896"/>
              <a:ext cx="7680693" cy="416632"/>
            </a:xfrm>
            <a:custGeom>
              <a:rect b="b" l="l" r="r" t="t"/>
              <a:pathLst>
                <a:path extrusionOk="0" h="2704" w="170720">
                  <a:moveTo>
                    <a:pt x="0" y="0"/>
                  </a:moveTo>
                  <a:lnTo>
                    <a:pt x="0" y="2703"/>
                  </a:lnTo>
                  <a:lnTo>
                    <a:pt x="170720" y="2703"/>
                  </a:lnTo>
                  <a:lnTo>
                    <a:pt x="170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64"/>
            <p:cNvSpPr/>
            <p:nvPr/>
          </p:nvSpPr>
          <p:spPr>
            <a:xfrm>
              <a:off x="369675" y="3001819"/>
              <a:ext cx="7781369" cy="2633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64"/>
            <p:cNvSpPr/>
            <p:nvPr/>
          </p:nvSpPr>
          <p:spPr>
            <a:xfrm>
              <a:off x="561028" y="3415375"/>
              <a:ext cx="8448312" cy="295371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64"/>
            <p:cNvSpPr/>
            <p:nvPr/>
          </p:nvSpPr>
          <p:spPr>
            <a:xfrm>
              <a:off x="4138350" y="3936820"/>
              <a:ext cx="4403237" cy="162225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64"/>
            <p:cNvSpPr/>
            <p:nvPr/>
          </p:nvSpPr>
          <p:spPr>
            <a:xfrm>
              <a:off x="-61450" y="1638844"/>
              <a:ext cx="6649767" cy="170104"/>
            </a:xfrm>
            <a:custGeom>
              <a:rect b="b" l="l" r="r" t="t"/>
              <a:pathLst>
                <a:path extrusionOk="0" h="1104" w="140446">
                  <a:moveTo>
                    <a:pt x="0" y="1"/>
                  </a:moveTo>
                  <a:lnTo>
                    <a:pt x="0" y="1104"/>
                  </a:lnTo>
                  <a:lnTo>
                    <a:pt x="140445" y="1104"/>
                  </a:lnTo>
                  <a:lnTo>
                    <a:pt x="140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1" name="Google Shape;1211;p64"/>
          <p:cNvSpPr txBox="1"/>
          <p:nvPr>
            <p:ph type="title"/>
          </p:nvPr>
        </p:nvSpPr>
        <p:spPr>
          <a:xfrm>
            <a:off x="713225" y="3521125"/>
            <a:ext cx="3924000" cy="64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12" name="Google Shape;1212;p64"/>
          <p:cNvSpPr txBox="1"/>
          <p:nvPr>
            <p:ph idx="1" type="subTitle"/>
          </p:nvPr>
        </p:nvSpPr>
        <p:spPr>
          <a:xfrm>
            <a:off x="1744725" y="913025"/>
            <a:ext cx="6686100" cy="18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213" name="Google Shape;1213;p64"/>
          <p:cNvGrpSpPr/>
          <p:nvPr/>
        </p:nvGrpSpPr>
        <p:grpSpPr>
          <a:xfrm>
            <a:off x="372396" y="585974"/>
            <a:ext cx="228900" cy="228604"/>
            <a:chOff x="8536079" y="1884671"/>
            <a:chExt cx="228900" cy="250800"/>
          </a:xfrm>
        </p:grpSpPr>
        <p:cxnSp>
          <p:nvCxnSpPr>
            <p:cNvPr id="1214" name="Google Shape;1214;p64"/>
            <p:cNvCxnSpPr/>
            <p:nvPr/>
          </p:nvCxnSpPr>
          <p:spPr>
            <a:xfrm flipH="1">
              <a:off x="8536079" y="1884671"/>
              <a:ext cx="228900" cy="2508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5" name="Google Shape;1215;p64"/>
            <p:cNvCxnSpPr/>
            <p:nvPr/>
          </p:nvCxnSpPr>
          <p:spPr>
            <a:xfrm>
              <a:off x="8536079" y="1884671"/>
              <a:ext cx="228900" cy="2508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216" name="Google Shape;1216;p64"/>
          <p:cNvCxnSpPr/>
          <p:nvPr/>
        </p:nvCxnSpPr>
        <p:spPr>
          <a:xfrm rot="5400000">
            <a:off x="-549647" y="-326434"/>
            <a:ext cx="208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17" name="Google Shape;1217;p64"/>
          <p:cNvGrpSpPr/>
          <p:nvPr/>
        </p:nvGrpSpPr>
        <p:grpSpPr>
          <a:xfrm>
            <a:off x="369131" y="1041146"/>
            <a:ext cx="246878" cy="901153"/>
            <a:chOff x="8534854" y="3053621"/>
            <a:chExt cx="230125" cy="830250"/>
          </a:xfrm>
        </p:grpSpPr>
        <p:cxnSp>
          <p:nvCxnSpPr>
            <p:cNvPr id="1218" name="Google Shape;1218;p64"/>
            <p:cNvCxnSpPr/>
            <p:nvPr/>
          </p:nvCxnSpPr>
          <p:spPr>
            <a:xfrm flipH="1">
              <a:off x="8536079" y="3633071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9" name="Google Shape;1219;p64"/>
            <p:cNvCxnSpPr/>
            <p:nvPr/>
          </p:nvCxnSpPr>
          <p:spPr>
            <a:xfrm flipH="1">
              <a:off x="8536079" y="3488790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0" name="Google Shape;1220;p64"/>
            <p:cNvCxnSpPr/>
            <p:nvPr/>
          </p:nvCxnSpPr>
          <p:spPr>
            <a:xfrm flipH="1">
              <a:off x="8536079" y="3344509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1" name="Google Shape;1221;p64"/>
            <p:cNvCxnSpPr/>
            <p:nvPr/>
          </p:nvCxnSpPr>
          <p:spPr>
            <a:xfrm flipH="1">
              <a:off x="8536079" y="3200228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2" name="Google Shape;1222;p64"/>
            <p:cNvCxnSpPr/>
            <p:nvPr/>
          </p:nvCxnSpPr>
          <p:spPr>
            <a:xfrm flipH="1">
              <a:off x="8534854" y="3053621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23" name="Google Shape;1223;p64"/>
          <p:cNvSpPr/>
          <p:nvPr/>
        </p:nvSpPr>
        <p:spPr>
          <a:xfrm flipH="1" rot="-5400000">
            <a:off x="8500367" y="4608583"/>
            <a:ext cx="330300" cy="3303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4" name="Google Shape;1224;p64"/>
          <p:cNvCxnSpPr>
            <a:stCxn id="1223" idx="1"/>
            <a:endCxn id="1223" idx="5"/>
          </p:cNvCxnSpPr>
          <p:nvPr/>
        </p:nvCxnSpPr>
        <p:spPr>
          <a:xfrm>
            <a:off x="8548738" y="4656954"/>
            <a:ext cx="233700" cy="23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5" name="Google Shape;1225;p64"/>
          <p:cNvCxnSpPr>
            <a:stCxn id="1223" idx="7"/>
            <a:endCxn id="1223" idx="3"/>
          </p:cNvCxnSpPr>
          <p:nvPr/>
        </p:nvCxnSpPr>
        <p:spPr>
          <a:xfrm flipH="1" rot="10800000">
            <a:off x="8548738" y="4656812"/>
            <a:ext cx="233700" cy="23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26" name="Google Shape;1226;p64"/>
          <p:cNvGrpSpPr/>
          <p:nvPr/>
        </p:nvGrpSpPr>
        <p:grpSpPr>
          <a:xfrm flipH="1" rot="-5400000">
            <a:off x="7098878" y="4339541"/>
            <a:ext cx="246878" cy="901153"/>
            <a:chOff x="8534854" y="3053621"/>
            <a:chExt cx="230125" cy="830250"/>
          </a:xfrm>
        </p:grpSpPr>
        <p:cxnSp>
          <p:nvCxnSpPr>
            <p:cNvPr id="1227" name="Google Shape;1227;p64"/>
            <p:cNvCxnSpPr/>
            <p:nvPr/>
          </p:nvCxnSpPr>
          <p:spPr>
            <a:xfrm flipH="1">
              <a:off x="8536079" y="3633071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8" name="Google Shape;1228;p64"/>
            <p:cNvCxnSpPr/>
            <p:nvPr/>
          </p:nvCxnSpPr>
          <p:spPr>
            <a:xfrm flipH="1">
              <a:off x="8536079" y="3488790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9" name="Google Shape;1229;p64"/>
            <p:cNvCxnSpPr/>
            <p:nvPr/>
          </p:nvCxnSpPr>
          <p:spPr>
            <a:xfrm flipH="1">
              <a:off x="8536079" y="3344509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0" name="Google Shape;1230;p64"/>
            <p:cNvCxnSpPr/>
            <p:nvPr/>
          </p:nvCxnSpPr>
          <p:spPr>
            <a:xfrm flipH="1">
              <a:off x="8536079" y="3200228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1" name="Google Shape;1231;p64"/>
            <p:cNvCxnSpPr/>
            <p:nvPr/>
          </p:nvCxnSpPr>
          <p:spPr>
            <a:xfrm flipH="1">
              <a:off x="8534854" y="3053621"/>
              <a:ext cx="2289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232" name="Google Shape;1232;p64"/>
          <p:cNvCxnSpPr/>
          <p:nvPr/>
        </p:nvCxnSpPr>
        <p:spPr>
          <a:xfrm rot="5400000">
            <a:off x="7817042" y="5065958"/>
            <a:ext cx="551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33" name="Google Shape;1233;p64"/>
          <p:cNvGrpSpPr/>
          <p:nvPr/>
        </p:nvGrpSpPr>
        <p:grpSpPr>
          <a:xfrm flipH="1" rot="-5400000">
            <a:off x="6463260" y="4675816"/>
            <a:ext cx="228900" cy="228604"/>
            <a:chOff x="8536079" y="1884671"/>
            <a:chExt cx="228900" cy="250800"/>
          </a:xfrm>
        </p:grpSpPr>
        <p:cxnSp>
          <p:nvCxnSpPr>
            <p:cNvPr id="1234" name="Google Shape;1234;p64"/>
            <p:cNvCxnSpPr/>
            <p:nvPr/>
          </p:nvCxnSpPr>
          <p:spPr>
            <a:xfrm flipH="1">
              <a:off x="8536079" y="1884671"/>
              <a:ext cx="228900" cy="2508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5" name="Google Shape;1235;p64"/>
            <p:cNvCxnSpPr/>
            <p:nvPr/>
          </p:nvCxnSpPr>
          <p:spPr>
            <a:xfrm>
              <a:off x="8536079" y="1884671"/>
              <a:ext cx="228900" cy="2508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36" name="Google Shape;1236;p64"/>
          <p:cNvGrpSpPr/>
          <p:nvPr/>
        </p:nvGrpSpPr>
        <p:grpSpPr>
          <a:xfrm flipH="1" rot="-5400000">
            <a:off x="7986914" y="4413623"/>
            <a:ext cx="246883" cy="752991"/>
            <a:chOff x="8485340" y="3907478"/>
            <a:chExt cx="330366" cy="1010997"/>
          </a:xfrm>
        </p:grpSpPr>
        <p:grpSp>
          <p:nvGrpSpPr>
            <p:cNvPr id="1237" name="Google Shape;1237;p64"/>
            <p:cNvGrpSpPr/>
            <p:nvPr/>
          </p:nvGrpSpPr>
          <p:grpSpPr>
            <a:xfrm>
              <a:off x="8485340" y="3907478"/>
              <a:ext cx="330366" cy="181736"/>
              <a:chOff x="7238332" y="3402944"/>
              <a:chExt cx="1437000" cy="790500"/>
            </a:xfrm>
          </p:grpSpPr>
          <p:cxnSp>
            <p:nvCxnSpPr>
              <p:cNvPr id="1238" name="Google Shape;1238;p64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39" name="Google Shape;1239;p64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240" name="Google Shape;1240;p64"/>
            <p:cNvCxnSpPr/>
            <p:nvPr/>
          </p:nvCxnSpPr>
          <p:spPr>
            <a:xfrm rot="10800000">
              <a:off x="8650523" y="3915875"/>
              <a:ext cx="0" cy="1002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2" name="Google Shape;1242;p65"/>
          <p:cNvGrpSpPr/>
          <p:nvPr/>
        </p:nvGrpSpPr>
        <p:grpSpPr>
          <a:xfrm>
            <a:off x="-50592" y="4626864"/>
            <a:ext cx="2882010" cy="716850"/>
            <a:chOff x="-50592" y="4608570"/>
            <a:chExt cx="2882010" cy="716850"/>
          </a:xfrm>
        </p:grpSpPr>
        <p:sp>
          <p:nvSpPr>
            <p:cNvPr id="1243" name="Google Shape;1243;p65"/>
            <p:cNvSpPr/>
            <p:nvPr/>
          </p:nvSpPr>
          <p:spPr>
            <a:xfrm rot="5400000">
              <a:off x="364008" y="4608570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4" name="Google Shape;1244;p65"/>
            <p:cNvCxnSpPr>
              <a:stCxn id="1243" idx="1"/>
              <a:endCxn id="1243" idx="5"/>
            </p:cNvCxnSpPr>
            <p:nvPr/>
          </p:nvCxnSpPr>
          <p:spPr>
            <a:xfrm flipH="1">
              <a:off x="412237" y="4656941"/>
              <a:ext cx="233700" cy="23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5" name="Google Shape;1245;p65"/>
            <p:cNvCxnSpPr>
              <a:stCxn id="1243" idx="7"/>
              <a:endCxn id="1243" idx="3"/>
            </p:cNvCxnSpPr>
            <p:nvPr/>
          </p:nvCxnSpPr>
          <p:spPr>
            <a:xfrm rot="10800000">
              <a:off x="412237" y="4656799"/>
              <a:ext cx="233700" cy="23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6" name="Google Shape;1246;p65"/>
            <p:cNvCxnSpPr/>
            <p:nvPr/>
          </p:nvCxnSpPr>
          <p:spPr>
            <a:xfrm rot="5400000">
              <a:off x="886608" y="5049570"/>
              <a:ext cx="551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247" name="Google Shape;1247;p65"/>
            <p:cNvGrpSpPr/>
            <p:nvPr/>
          </p:nvGrpSpPr>
          <p:grpSpPr>
            <a:xfrm rot="5400000">
              <a:off x="1164657" y="4179929"/>
              <a:ext cx="246883" cy="1187581"/>
              <a:chOff x="8485340" y="3907478"/>
              <a:chExt cx="330366" cy="1594497"/>
            </a:xfrm>
          </p:grpSpPr>
          <p:grpSp>
            <p:nvGrpSpPr>
              <p:cNvPr id="1248" name="Google Shape;1248;p65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1249" name="Google Shape;1249;p65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50" name="Google Shape;1250;p65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251" name="Google Shape;1251;p65"/>
              <p:cNvCxnSpPr>
                <a:stCxn id="1243" idx="0"/>
              </p:cNvCxnSpPr>
              <p:nvPr/>
            </p:nvCxnSpPr>
            <p:spPr>
              <a:xfrm rot="-5400000">
                <a:off x="7857473" y="4708925"/>
                <a:ext cx="1586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252" name="Google Shape;1252;p65"/>
            <p:cNvCxnSpPr>
              <a:stCxn id="1243" idx="4"/>
            </p:cNvCxnSpPr>
            <p:nvPr/>
          </p:nvCxnSpPr>
          <p:spPr>
            <a:xfrm rot="10800000">
              <a:off x="-50592" y="4773720"/>
              <a:ext cx="41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253" name="Google Shape;1253;p65"/>
            <p:cNvGrpSpPr/>
            <p:nvPr/>
          </p:nvGrpSpPr>
          <p:grpSpPr>
            <a:xfrm flipH="1" rot="-5400000">
              <a:off x="2257403" y="4339541"/>
              <a:ext cx="246878" cy="901153"/>
              <a:chOff x="8534854" y="3053621"/>
              <a:chExt cx="230125" cy="830250"/>
            </a:xfrm>
          </p:grpSpPr>
          <p:cxnSp>
            <p:nvCxnSpPr>
              <p:cNvPr id="1254" name="Google Shape;1254;p65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5" name="Google Shape;1255;p65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6" name="Google Shape;1256;p65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7" name="Google Shape;1257;p65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8" name="Google Shape;1258;p65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259" name="Google Shape;1259;p65"/>
          <p:cNvGrpSpPr/>
          <p:nvPr/>
        </p:nvGrpSpPr>
        <p:grpSpPr>
          <a:xfrm>
            <a:off x="8428470" y="3498000"/>
            <a:ext cx="763605" cy="1645500"/>
            <a:chOff x="8428470" y="3498000"/>
            <a:chExt cx="763605" cy="1645500"/>
          </a:xfrm>
        </p:grpSpPr>
        <p:sp>
          <p:nvSpPr>
            <p:cNvPr id="1260" name="Google Shape;1260;p65"/>
            <p:cNvSpPr/>
            <p:nvPr/>
          </p:nvSpPr>
          <p:spPr>
            <a:xfrm rot="-5400000">
              <a:off x="8461600" y="3498000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1" name="Google Shape;1261;p65"/>
            <p:cNvGrpSpPr/>
            <p:nvPr/>
          </p:nvGrpSpPr>
          <p:grpSpPr>
            <a:xfrm rot="-5400000">
              <a:off x="8449046" y="3560798"/>
              <a:ext cx="246926" cy="288079"/>
              <a:chOff x="4602071" y="4575574"/>
              <a:chExt cx="207710" cy="288107"/>
            </a:xfrm>
          </p:grpSpPr>
          <p:grpSp>
            <p:nvGrpSpPr>
              <p:cNvPr id="1262" name="Google Shape;1262;p65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1263" name="Google Shape;1263;p65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64" name="Google Shape;1264;p65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265" name="Google Shape;1265;p65"/>
              <p:cNvCxnSpPr>
                <a:endCxn id="1260" idx="2"/>
              </p:cNvCxnSpPr>
              <p:nvPr/>
            </p:nvCxnSpPr>
            <p:spPr>
              <a:xfrm rot="5400000">
                <a:off x="4502921" y="4674724"/>
                <a:ext cx="198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266" name="Google Shape;1266;p65"/>
            <p:cNvCxnSpPr>
              <a:stCxn id="1260" idx="2"/>
            </p:cNvCxnSpPr>
            <p:nvPr/>
          </p:nvCxnSpPr>
          <p:spPr>
            <a:xfrm>
              <a:off x="8626750" y="3828300"/>
              <a:ext cx="0" cy="1315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7" name="Google Shape;1267;p65"/>
            <p:cNvCxnSpPr/>
            <p:nvPr/>
          </p:nvCxnSpPr>
          <p:spPr>
            <a:xfrm>
              <a:off x="8637075" y="4164000"/>
              <a:ext cx="555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68" name="Google Shape;1268;p65"/>
          <p:cNvGrpSpPr/>
          <p:nvPr/>
        </p:nvGrpSpPr>
        <p:grpSpPr>
          <a:xfrm>
            <a:off x="5893850" y="-3"/>
            <a:ext cx="4520619" cy="591796"/>
            <a:chOff x="5893850" y="-3"/>
            <a:chExt cx="4520619" cy="591796"/>
          </a:xfrm>
        </p:grpSpPr>
        <p:sp>
          <p:nvSpPr>
            <p:cNvPr id="1269" name="Google Shape;1269;p65"/>
            <p:cNvSpPr/>
            <p:nvPr/>
          </p:nvSpPr>
          <p:spPr>
            <a:xfrm flipH="1" rot="10800000">
              <a:off x="6169500" y="187873"/>
              <a:ext cx="3000581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65"/>
            <p:cNvSpPr/>
            <p:nvPr/>
          </p:nvSpPr>
          <p:spPr>
            <a:xfrm flipH="1" rot="10800000">
              <a:off x="8134063" y="281298"/>
              <a:ext cx="1096731" cy="104554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65"/>
            <p:cNvSpPr/>
            <p:nvPr/>
          </p:nvSpPr>
          <p:spPr>
            <a:xfrm flipH="1" rot="10800000">
              <a:off x="8134073" y="384046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65"/>
            <p:cNvSpPr/>
            <p:nvPr/>
          </p:nvSpPr>
          <p:spPr>
            <a:xfrm flipH="1" rot="10800000">
              <a:off x="7622151" y="-3"/>
              <a:ext cx="2792318" cy="76201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65"/>
            <p:cNvSpPr/>
            <p:nvPr/>
          </p:nvSpPr>
          <p:spPr>
            <a:xfrm flipH="1" rot="10800000">
              <a:off x="7069900" y="53214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65"/>
            <p:cNvSpPr/>
            <p:nvPr/>
          </p:nvSpPr>
          <p:spPr>
            <a:xfrm flipH="1" rot="10800000">
              <a:off x="5893850" y="281290"/>
              <a:ext cx="1978283" cy="109531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65"/>
            <p:cNvSpPr/>
            <p:nvPr/>
          </p:nvSpPr>
          <p:spPr>
            <a:xfrm flipH="1" rot="10800000">
              <a:off x="7505205" y="384057"/>
              <a:ext cx="1297248" cy="7328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65"/>
            <p:cNvSpPr/>
            <p:nvPr/>
          </p:nvSpPr>
          <p:spPr>
            <a:xfrm flipH="1" rot="10800000">
              <a:off x="8476763" y="487204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65"/>
            <p:cNvSpPr/>
            <p:nvPr/>
          </p:nvSpPr>
          <p:spPr>
            <a:xfrm flipH="1" rot="10800000">
              <a:off x="6603800" y="229697"/>
              <a:ext cx="558372" cy="122751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8" name="Google Shape;1278;p65"/>
          <p:cNvGrpSpPr/>
          <p:nvPr/>
        </p:nvGrpSpPr>
        <p:grpSpPr>
          <a:xfrm>
            <a:off x="3761359" y="4757447"/>
            <a:ext cx="4215397" cy="1014842"/>
            <a:chOff x="2172833" y="1371669"/>
            <a:chExt cx="6637375" cy="1597925"/>
          </a:xfrm>
        </p:grpSpPr>
        <p:sp>
          <p:nvSpPr>
            <p:cNvPr id="1279" name="Google Shape;1279;p65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65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65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65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65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65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65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65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65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65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65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65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65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65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65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65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65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65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65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65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65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65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65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65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65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65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65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65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65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65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65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65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65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65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65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65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65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65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65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65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65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65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65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65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65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65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65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65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65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65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65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65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65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65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65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65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65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65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65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65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65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65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65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65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65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65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65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65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65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65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65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65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65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65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65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65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65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65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65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65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65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65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65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65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65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65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65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65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65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65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9" name="Google Shape;1369;p65"/>
          <p:cNvSpPr txBox="1"/>
          <p:nvPr>
            <p:ph type="title"/>
          </p:nvPr>
        </p:nvSpPr>
        <p:spPr>
          <a:xfrm>
            <a:off x="720000" y="445025"/>
            <a:ext cx="7704000" cy="64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0" name="Google Shape;1370;p65"/>
          <p:cNvSpPr txBox="1"/>
          <p:nvPr>
            <p:ph idx="1" type="subTitle"/>
          </p:nvPr>
        </p:nvSpPr>
        <p:spPr>
          <a:xfrm>
            <a:off x="5040051" y="2686650"/>
            <a:ext cx="25605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71" name="Google Shape;1371;p65"/>
          <p:cNvSpPr txBox="1"/>
          <p:nvPr>
            <p:ph idx="2" type="subTitle"/>
          </p:nvPr>
        </p:nvSpPr>
        <p:spPr>
          <a:xfrm>
            <a:off x="1543449" y="2686650"/>
            <a:ext cx="25605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72" name="Google Shape;1372;p65"/>
          <p:cNvSpPr txBox="1"/>
          <p:nvPr>
            <p:ph idx="3" type="subTitle"/>
          </p:nvPr>
        </p:nvSpPr>
        <p:spPr>
          <a:xfrm>
            <a:off x="5040051" y="2229400"/>
            <a:ext cx="2560500" cy="4425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3" name="Google Shape;1373;p65"/>
          <p:cNvSpPr txBox="1"/>
          <p:nvPr>
            <p:ph idx="4" type="subTitle"/>
          </p:nvPr>
        </p:nvSpPr>
        <p:spPr>
          <a:xfrm>
            <a:off x="1543449" y="2244154"/>
            <a:ext cx="2560500" cy="4425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66"/>
          <p:cNvSpPr txBox="1"/>
          <p:nvPr>
            <p:ph idx="1" type="subTitle"/>
          </p:nvPr>
        </p:nvSpPr>
        <p:spPr>
          <a:xfrm>
            <a:off x="937625" y="2686661"/>
            <a:ext cx="2175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6" name="Google Shape;1376;p66"/>
          <p:cNvSpPr txBox="1"/>
          <p:nvPr>
            <p:ph idx="2" type="subTitle"/>
          </p:nvPr>
        </p:nvSpPr>
        <p:spPr>
          <a:xfrm>
            <a:off x="3484347" y="2686661"/>
            <a:ext cx="2175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7" name="Google Shape;1377;p66"/>
          <p:cNvSpPr txBox="1"/>
          <p:nvPr>
            <p:ph idx="3" type="subTitle"/>
          </p:nvPr>
        </p:nvSpPr>
        <p:spPr>
          <a:xfrm>
            <a:off x="6031075" y="2686661"/>
            <a:ext cx="2175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8" name="Google Shape;1378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9" name="Google Shape;1379;p66"/>
          <p:cNvSpPr txBox="1"/>
          <p:nvPr>
            <p:ph idx="4" type="subTitle"/>
          </p:nvPr>
        </p:nvSpPr>
        <p:spPr>
          <a:xfrm>
            <a:off x="937625" y="2229450"/>
            <a:ext cx="21753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0" name="Google Shape;1380;p66"/>
          <p:cNvSpPr txBox="1"/>
          <p:nvPr>
            <p:ph idx="5" type="subTitle"/>
          </p:nvPr>
        </p:nvSpPr>
        <p:spPr>
          <a:xfrm>
            <a:off x="3484347" y="2229450"/>
            <a:ext cx="21753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1" name="Google Shape;1381;p66"/>
          <p:cNvSpPr txBox="1"/>
          <p:nvPr>
            <p:ph idx="6" type="subTitle"/>
          </p:nvPr>
        </p:nvSpPr>
        <p:spPr>
          <a:xfrm>
            <a:off x="6031075" y="2229450"/>
            <a:ext cx="21753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382" name="Google Shape;1382;p66"/>
          <p:cNvGrpSpPr/>
          <p:nvPr/>
        </p:nvGrpSpPr>
        <p:grpSpPr>
          <a:xfrm>
            <a:off x="8467344" y="2023828"/>
            <a:ext cx="708494" cy="4445612"/>
            <a:chOff x="8467344" y="2023828"/>
            <a:chExt cx="708494" cy="4445612"/>
          </a:xfrm>
        </p:grpSpPr>
        <p:cxnSp>
          <p:nvCxnSpPr>
            <p:cNvPr id="1383" name="Google Shape;1383;p66"/>
            <p:cNvCxnSpPr/>
            <p:nvPr/>
          </p:nvCxnSpPr>
          <p:spPr>
            <a:xfrm rot="5400000">
              <a:off x="7274694" y="5111640"/>
              <a:ext cx="271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84" name="Google Shape;1384;p66"/>
            <p:cNvSpPr/>
            <p:nvPr/>
          </p:nvSpPr>
          <p:spPr>
            <a:xfrm rot="-5400000">
              <a:off x="8467344" y="3650790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85" name="Google Shape;1385;p66"/>
            <p:cNvGrpSpPr/>
            <p:nvPr/>
          </p:nvGrpSpPr>
          <p:grpSpPr>
            <a:xfrm>
              <a:off x="8542637" y="3734292"/>
              <a:ext cx="179912" cy="117310"/>
              <a:chOff x="7238332" y="3402944"/>
              <a:chExt cx="1437000" cy="790500"/>
            </a:xfrm>
          </p:grpSpPr>
          <p:cxnSp>
            <p:nvCxnSpPr>
              <p:cNvPr id="1386" name="Google Shape;1386;p66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87" name="Google Shape;1387;p66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388" name="Google Shape;1388;p66"/>
            <p:cNvCxnSpPr/>
            <p:nvPr/>
          </p:nvCxnSpPr>
          <p:spPr>
            <a:xfrm flipH="1" rot="-5400000">
              <a:off x="8898338" y="4409815"/>
              <a:ext cx="9300" cy="545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89" name="Google Shape;1389;p66"/>
            <p:cNvGrpSpPr/>
            <p:nvPr/>
          </p:nvGrpSpPr>
          <p:grpSpPr>
            <a:xfrm flipH="1">
              <a:off x="8509055" y="2715399"/>
              <a:ext cx="246878" cy="901153"/>
              <a:chOff x="8534854" y="3053621"/>
              <a:chExt cx="230125" cy="830250"/>
            </a:xfrm>
          </p:grpSpPr>
          <p:cxnSp>
            <p:nvCxnSpPr>
              <p:cNvPr id="1390" name="Google Shape;1390;p66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1" name="Google Shape;1391;p66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2" name="Google Shape;1392;p66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3" name="Google Shape;1393;p66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4" name="Google Shape;1394;p66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395" name="Google Shape;1395;p66"/>
            <p:cNvCxnSpPr/>
            <p:nvPr/>
          </p:nvCxnSpPr>
          <p:spPr>
            <a:xfrm rot="-5400000">
              <a:off x="8270994" y="2480015"/>
              <a:ext cx="723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96" name="Google Shape;1396;p66"/>
            <p:cNvGrpSpPr/>
            <p:nvPr/>
          </p:nvGrpSpPr>
          <p:grpSpPr>
            <a:xfrm>
              <a:off x="8518046" y="2023828"/>
              <a:ext cx="228900" cy="228604"/>
              <a:chOff x="8536079" y="1884671"/>
              <a:chExt cx="228900" cy="250800"/>
            </a:xfrm>
          </p:grpSpPr>
          <p:cxnSp>
            <p:nvCxnSpPr>
              <p:cNvPr id="1397" name="Google Shape;1397;p66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8" name="Google Shape;1398;p66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399" name="Google Shape;1399;p66"/>
          <p:cNvGrpSpPr/>
          <p:nvPr/>
        </p:nvGrpSpPr>
        <p:grpSpPr>
          <a:xfrm>
            <a:off x="-5" y="4626864"/>
            <a:ext cx="2811910" cy="723433"/>
            <a:chOff x="-5" y="4626864"/>
            <a:chExt cx="2811910" cy="723433"/>
          </a:xfrm>
        </p:grpSpPr>
        <p:sp>
          <p:nvSpPr>
            <p:cNvPr id="1400" name="Google Shape;1400;p66"/>
            <p:cNvSpPr/>
            <p:nvPr/>
          </p:nvSpPr>
          <p:spPr>
            <a:xfrm rot="5400000">
              <a:off x="752978" y="4626864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01" name="Google Shape;1401;p66"/>
            <p:cNvCxnSpPr>
              <a:stCxn id="1400" idx="1"/>
              <a:endCxn id="1400" idx="5"/>
            </p:cNvCxnSpPr>
            <p:nvPr/>
          </p:nvCxnSpPr>
          <p:spPr>
            <a:xfrm flipH="1">
              <a:off x="801207" y="4675235"/>
              <a:ext cx="233700" cy="23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2" name="Google Shape;1402;p66"/>
            <p:cNvCxnSpPr>
              <a:stCxn id="1400" idx="7"/>
              <a:endCxn id="1400" idx="3"/>
            </p:cNvCxnSpPr>
            <p:nvPr/>
          </p:nvCxnSpPr>
          <p:spPr>
            <a:xfrm rot="10800000">
              <a:off x="801207" y="4675093"/>
              <a:ext cx="233700" cy="23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03" name="Google Shape;1403;p66"/>
            <p:cNvGrpSpPr/>
            <p:nvPr/>
          </p:nvGrpSpPr>
          <p:grpSpPr>
            <a:xfrm rot="5400000">
              <a:off x="2237889" y="4348031"/>
              <a:ext cx="246878" cy="901153"/>
              <a:chOff x="8534854" y="3053621"/>
              <a:chExt cx="230125" cy="830250"/>
            </a:xfrm>
          </p:grpSpPr>
          <p:cxnSp>
            <p:nvCxnSpPr>
              <p:cNvPr id="1404" name="Google Shape;1404;p66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5" name="Google Shape;1405;p66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6" name="Google Shape;1406;p66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7" name="Google Shape;1407;p66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8" name="Google Shape;1408;p66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409" name="Google Shape;1409;p66"/>
            <p:cNvCxnSpPr/>
            <p:nvPr/>
          </p:nvCxnSpPr>
          <p:spPr>
            <a:xfrm rot="5400000">
              <a:off x="1214903" y="5074447"/>
              <a:ext cx="551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10" name="Google Shape;1410;p66"/>
            <p:cNvGrpSpPr/>
            <p:nvPr/>
          </p:nvGrpSpPr>
          <p:grpSpPr>
            <a:xfrm rot="5400000">
              <a:off x="253049" y="4422112"/>
              <a:ext cx="246883" cy="752991"/>
              <a:chOff x="8485340" y="3907478"/>
              <a:chExt cx="330366" cy="1010997"/>
            </a:xfrm>
          </p:grpSpPr>
          <p:grpSp>
            <p:nvGrpSpPr>
              <p:cNvPr id="1411" name="Google Shape;1411;p66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1412" name="Google Shape;1412;p66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13" name="Google Shape;1413;p66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414" name="Google Shape;1414;p66"/>
              <p:cNvCxnSpPr/>
              <p:nvPr/>
            </p:nvCxnSpPr>
            <p:spPr>
              <a:xfrm rot="10800000">
                <a:off x="8650523" y="3915875"/>
                <a:ext cx="0" cy="10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415" name="Google Shape;1415;p66"/>
            <p:cNvCxnSpPr>
              <a:stCxn id="1400" idx="0"/>
            </p:cNvCxnSpPr>
            <p:nvPr/>
          </p:nvCxnSpPr>
          <p:spPr>
            <a:xfrm>
              <a:off x="1083278" y="4792014"/>
              <a:ext cx="95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16" name="Google Shape;1416;p66"/>
          <p:cNvGrpSpPr/>
          <p:nvPr/>
        </p:nvGrpSpPr>
        <p:grpSpPr>
          <a:xfrm rot="10800000">
            <a:off x="-530586" y="-173338"/>
            <a:ext cx="3262224" cy="530208"/>
            <a:chOff x="4236555" y="4696369"/>
            <a:chExt cx="5145463" cy="530208"/>
          </a:xfrm>
        </p:grpSpPr>
        <p:sp>
          <p:nvSpPr>
            <p:cNvPr id="1417" name="Google Shape;1417;p66"/>
            <p:cNvSpPr/>
            <p:nvPr/>
          </p:nvSpPr>
          <p:spPr>
            <a:xfrm>
              <a:off x="4905200" y="4929161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66"/>
            <p:cNvSpPr/>
            <p:nvPr/>
          </p:nvSpPr>
          <p:spPr>
            <a:xfrm>
              <a:off x="8072313" y="4931644"/>
              <a:ext cx="1096731" cy="104554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66"/>
            <p:cNvSpPr/>
            <p:nvPr/>
          </p:nvSpPr>
          <p:spPr>
            <a:xfrm>
              <a:off x="6019520" y="4771713"/>
              <a:ext cx="3362498" cy="70799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66"/>
            <p:cNvSpPr/>
            <p:nvPr/>
          </p:nvSpPr>
          <p:spPr>
            <a:xfrm>
              <a:off x="6965875" y="50362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66"/>
            <p:cNvSpPr/>
            <p:nvPr/>
          </p:nvSpPr>
          <p:spPr>
            <a:xfrm>
              <a:off x="5290387" y="5004974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66"/>
            <p:cNvSpPr/>
            <p:nvPr/>
          </p:nvSpPr>
          <p:spPr>
            <a:xfrm>
              <a:off x="6518175" y="4835750"/>
              <a:ext cx="1978283" cy="109531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66"/>
            <p:cNvSpPr/>
            <p:nvPr/>
          </p:nvSpPr>
          <p:spPr>
            <a:xfrm>
              <a:off x="4236555" y="4769229"/>
              <a:ext cx="1297248" cy="7328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66"/>
            <p:cNvSpPr/>
            <p:nvPr/>
          </p:nvSpPr>
          <p:spPr>
            <a:xfrm>
              <a:off x="7160413" y="4931628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66"/>
            <p:cNvSpPr/>
            <p:nvPr/>
          </p:nvSpPr>
          <p:spPr>
            <a:xfrm>
              <a:off x="5149050" y="4696369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6" name="Google Shape;1426;p66"/>
          <p:cNvGrpSpPr/>
          <p:nvPr/>
        </p:nvGrpSpPr>
        <p:grpSpPr>
          <a:xfrm>
            <a:off x="5659659" y="4732747"/>
            <a:ext cx="4215397" cy="1014842"/>
            <a:chOff x="2172833" y="1371669"/>
            <a:chExt cx="6637375" cy="1597925"/>
          </a:xfrm>
        </p:grpSpPr>
        <p:sp>
          <p:nvSpPr>
            <p:cNvPr id="1427" name="Google Shape;1427;p66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66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66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66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66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66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66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66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66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66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66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66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66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66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66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66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66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66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66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66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66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66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66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66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66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66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66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66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66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66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66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66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66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66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66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66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66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66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66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66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66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66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66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66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66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66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66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66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66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66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66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66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66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66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66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66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66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66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66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66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66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66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66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66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66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66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66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66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66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66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66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66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66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66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66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66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66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66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66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66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66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66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66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66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66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66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66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66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66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66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9" name="Google Shape;1519;p67"/>
          <p:cNvSpPr txBox="1"/>
          <p:nvPr>
            <p:ph idx="1" type="subTitle"/>
          </p:nvPr>
        </p:nvSpPr>
        <p:spPr>
          <a:xfrm>
            <a:off x="1967648" y="1977667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0" name="Google Shape;1520;p67"/>
          <p:cNvSpPr txBox="1"/>
          <p:nvPr>
            <p:ph idx="2" type="subTitle"/>
          </p:nvPr>
        </p:nvSpPr>
        <p:spPr>
          <a:xfrm>
            <a:off x="5198152" y="1977667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1" name="Google Shape;1521;p67"/>
          <p:cNvSpPr txBox="1"/>
          <p:nvPr>
            <p:ph idx="3" type="subTitle"/>
          </p:nvPr>
        </p:nvSpPr>
        <p:spPr>
          <a:xfrm>
            <a:off x="1967648" y="3484617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2" name="Google Shape;1522;p67"/>
          <p:cNvSpPr txBox="1"/>
          <p:nvPr>
            <p:ph idx="4" type="subTitle"/>
          </p:nvPr>
        </p:nvSpPr>
        <p:spPr>
          <a:xfrm>
            <a:off x="5198152" y="3484617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3" name="Google Shape;1523;p67"/>
          <p:cNvSpPr txBox="1"/>
          <p:nvPr>
            <p:ph idx="5" type="subTitle"/>
          </p:nvPr>
        </p:nvSpPr>
        <p:spPr>
          <a:xfrm>
            <a:off x="1967648" y="1520475"/>
            <a:ext cx="19782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4" name="Google Shape;1524;p67"/>
          <p:cNvSpPr txBox="1"/>
          <p:nvPr>
            <p:ph idx="6" type="subTitle"/>
          </p:nvPr>
        </p:nvSpPr>
        <p:spPr>
          <a:xfrm>
            <a:off x="5198150" y="1520475"/>
            <a:ext cx="19782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5" name="Google Shape;1525;p67"/>
          <p:cNvSpPr txBox="1"/>
          <p:nvPr>
            <p:ph idx="7" type="subTitle"/>
          </p:nvPr>
        </p:nvSpPr>
        <p:spPr>
          <a:xfrm>
            <a:off x="1967648" y="3027475"/>
            <a:ext cx="19782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6" name="Google Shape;1526;p67"/>
          <p:cNvSpPr txBox="1"/>
          <p:nvPr>
            <p:ph idx="8" type="subTitle"/>
          </p:nvPr>
        </p:nvSpPr>
        <p:spPr>
          <a:xfrm>
            <a:off x="5198150" y="3027475"/>
            <a:ext cx="1978200" cy="457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527" name="Google Shape;1527;p67"/>
          <p:cNvGrpSpPr/>
          <p:nvPr/>
        </p:nvGrpSpPr>
        <p:grpSpPr>
          <a:xfrm flipH="1" rot="10800000">
            <a:off x="-732945" y="-90025"/>
            <a:ext cx="3878601" cy="503206"/>
            <a:chOff x="-938188" y="-110700"/>
            <a:chExt cx="5124324" cy="503206"/>
          </a:xfrm>
        </p:grpSpPr>
        <p:sp>
          <p:nvSpPr>
            <p:cNvPr id="1528" name="Google Shape;1528;p67"/>
            <p:cNvSpPr/>
            <p:nvPr/>
          </p:nvSpPr>
          <p:spPr>
            <a:xfrm>
              <a:off x="378775" y="232786"/>
              <a:ext cx="1938183" cy="109527"/>
            </a:xfrm>
            <a:custGeom>
              <a:rect b="b" l="l" r="r" t="t"/>
              <a:pathLst>
                <a:path extrusionOk="0" h="2622" w="190907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67"/>
            <p:cNvSpPr/>
            <p:nvPr/>
          </p:nvSpPr>
          <p:spPr>
            <a:xfrm>
              <a:off x="573267" y="235275"/>
              <a:ext cx="404438" cy="104550"/>
            </a:xfrm>
            <a:custGeom>
              <a:rect b="b" l="l" r="r" t="t"/>
              <a:pathLst>
                <a:path extrusionOk="0" h="845" w="95952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67"/>
            <p:cNvSpPr/>
            <p:nvPr/>
          </p:nvSpPr>
          <p:spPr>
            <a:xfrm>
              <a:off x="1368948" y="75347"/>
              <a:ext cx="905420" cy="70803"/>
            </a:xfrm>
            <a:custGeom>
              <a:rect b="b" l="l" r="r" t="t"/>
              <a:pathLst>
                <a:path extrusionOk="0" h="713" w="80805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67"/>
            <p:cNvSpPr/>
            <p:nvPr/>
          </p:nvSpPr>
          <p:spPr>
            <a:xfrm>
              <a:off x="1335525" y="-110700"/>
              <a:ext cx="2178271" cy="190377"/>
            </a:xfrm>
            <a:custGeom>
              <a:rect b="b" l="l" r="r" t="t"/>
              <a:pathLst>
                <a:path extrusionOk="0" h="1917" w="187782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67"/>
            <p:cNvSpPr/>
            <p:nvPr/>
          </p:nvSpPr>
          <p:spPr>
            <a:xfrm>
              <a:off x="-938188" y="308599"/>
              <a:ext cx="2097386" cy="83907"/>
            </a:xfrm>
            <a:custGeom>
              <a:rect b="b" l="l" r="r" t="t"/>
              <a:pathLst>
                <a:path extrusionOk="0" h="1311" w="187183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67"/>
            <p:cNvSpPr/>
            <p:nvPr/>
          </p:nvSpPr>
          <p:spPr>
            <a:xfrm>
              <a:off x="1577375" y="139375"/>
              <a:ext cx="2608761" cy="109525"/>
            </a:xfrm>
            <a:custGeom>
              <a:rect b="b" l="l" r="r" t="t"/>
              <a:pathLst>
                <a:path extrusionOk="0" h="1103" w="187782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67"/>
            <p:cNvSpPr/>
            <p:nvPr/>
          </p:nvSpPr>
          <p:spPr>
            <a:xfrm>
              <a:off x="0" y="-85749"/>
              <a:ext cx="1297248" cy="255425"/>
            </a:xfrm>
            <a:custGeom>
              <a:rect b="b" l="l" r="r" t="t"/>
              <a:pathLst>
                <a:path extrusionOk="0" h="738" w="115774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67"/>
            <p:cNvSpPr/>
            <p:nvPr/>
          </p:nvSpPr>
          <p:spPr>
            <a:xfrm>
              <a:off x="2411988" y="235253"/>
              <a:ext cx="562738" cy="104589"/>
            </a:xfrm>
            <a:custGeom>
              <a:rect b="b" l="l" r="r" t="t"/>
              <a:pathLst>
                <a:path extrusionOk="0" h="2106" w="50222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67"/>
            <p:cNvSpPr/>
            <p:nvPr/>
          </p:nvSpPr>
          <p:spPr>
            <a:xfrm>
              <a:off x="912500" y="-6"/>
              <a:ext cx="1964382" cy="83924"/>
            </a:xfrm>
            <a:custGeom>
              <a:rect b="b" l="l" r="r" t="t"/>
              <a:pathLst>
                <a:path extrusionOk="0" h="2023" w="175313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7" name="Google Shape;1537;p67"/>
          <p:cNvGrpSpPr/>
          <p:nvPr/>
        </p:nvGrpSpPr>
        <p:grpSpPr>
          <a:xfrm flipH="1" rot="10800000">
            <a:off x="5075659" y="4714597"/>
            <a:ext cx="4215397" cy="1014842"/>
            <a:chOff x="2172833" y="1371669"/>
            <a:chExt cx="6637375" cy="1597925"/>
          </a:xfrm>
        </p:grpSpPr>
        <p:sp>
          <p:nvSpPr>
            <p:cNvPr id="1538" name="Google Shape;1538;p67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rect b="b" l="l" r="r" t="t"/>
              <a:pathLst>
                <a:path extrusionOk="0" h="688" w="3333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67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67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rect b="b" l="l" r="r" t="t"/>
              <a:pathLst>
                <a:path extrusionOk="0" h="713" w="555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67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rect b="b" l="l" r="r" t="t"/>
              <a:pathLst>
                <a:path extrusionOk="0" h="681" w="1734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67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rect b="b" l="l" r="r" t="t"/>
              <a:pathLst>
                <a:path extrusionOk="0" h="688" w="1129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67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rect b="b" l="l" r="r" t="t"/>
              <a:pathLst>
                <a:path extrusionOk="0" h="1418" w="116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67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rect b="b" l="l" r="r" t="t"/>
              <a:pathLst>
                <a:path extrusionOk="0" h="713" w="2811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67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rect b="b" l="l" r="r" t="t"/>
              <a:pathLst>
                <a:path extrusionOk="0" h="681" w="1658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67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rect b="b" l="l" r="r" t="t"/>
              <a:pathLst>
                <a:path extrusionOk="0" h="682" w="574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67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67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rect b="b" l="l" r="r" t="t"/>
              <a:pathLst>
                <a:path extrusionOk="0" h="688" w="1658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67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rect b="b" l="l" r="r" t="t"/>
              <a:pathLst>
                <a:path extrusionOk="0" h="688" w="3334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67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rect b="b" l="l" r="r" t="t"/>
              <a:pathLst>
                <a:path extrusionOk="0" h="681" w="2231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67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rect b="b" l="l" r="r" t="t"/>
              <a:pathLst>
                <a:path extrusionOk="0" h="681" w="1054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67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67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rect b="b" l="l" r="r" t="t"/>
              <a:pathLst>
                <a:path extrusionOk="0" h="688" w="505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67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rect b="b" l="l" r="r" t="t"/>
              <a:pathLst>
                <a:path extrusionOk="0" h="681" w="505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67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67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rect b="b" l="l" r="r" t="t"/>
              <a:pathLst>
                <a:path extrusionOk="0" h="681" w="581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67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rect b="b" l="l" r="r" t="t"/>
              <a:pathLst>
                <a:path extrusionOk="0" h="681" w="181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67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rect b="b" l="l" r="r" t="t"/>
              <a:pathLst>
                <a:path extrusionOk="0" h="681" w="1809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67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rect b="b" l="l" r="r" t="t"/>
              <a:pathLst>
                <a:path extrusionOk="0" h="681" w="1816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67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rect b="b" l="l" r="r" t="t"/>
              <a:pathLst>
                <a:path extrusionOk="0" h="707" w="3907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67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rect b="b" l="l" r="r" t="t"/>
              <a:pathLst>
                <a:path extrusionOk="0" h="687" w="3914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67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rect b="b" l="l" r="r" t="t"/>
              <a:pathLst>
                <a:path extrusionOk="0" h="687" w="4626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67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rect b="b" l="l" r="r" t="t"/>
              <a:pathLst>
                <a:path extrusionOk="0" h="682" w="1702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67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67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67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67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rect b="b" l="l" r="r" t="t"/>
              <a:pathLst>
                <a:path extrusionOk="0" h="682" w="1129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67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rect b="b" l="l" r="r" t="t"/>
              <a:pathLst>
                <a:path extrusionOk="0" h="681" w="1709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67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rect b="b" l="l" r="r" t="t"/>
              <a:pathLst>
                <a:path extrusionOk="0" h="1368" w="116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67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rect b="b" l="l" r="r" t="t"/>
              <a:pathLst>
                <a:path extrusionOk="0" h="687" w="1103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67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rect b="b" l="l" r="r" t="t"/>
              <a:pathLst>
                <a:path extrusionOk="0" h="688" w="581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67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67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67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rect b="b" l="l" r="r" t="t"/>
              <a:pathLst>
                <a:path extrusionOk="0" h="681" w="1135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67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rect b="b" l="l" r="r" t="t"/>
              <a:pathLst>
                <a:path extrusionOk="0" h="681" w="2887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67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rect b="b" l="l" r="r" t="t"/>
              <a:pathLst>
                <a:path extrusionOk="0" h="681" w="1179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67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rect b="b" l="l" r="r" t="t"/>
              <a:pathLst>
                <a:path extrusionOk="0" h="713" w="549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67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rect b="b" l="l" r="r" t="t"/>
              <a:pathLst>
                <a:path extrusionOk="0" h="688" w="549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67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67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rect b="b" l="l" r="r" t="t"/>
              <a:pathLst>
                <a:path extrusionOk="0" h="713" w="1104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67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rect b="b" l="l" r="r" t="t"/>
              <a:pathLst>
                <a:path extrusionOk="0" h="688" w="278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67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rect b="b" l="l" r="r" t="t"/>
              <a:pathLst>
                <a:path extrusionOk="0" h="1368" w="499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67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rect b="b" l="l" r="r" t="t"/>
              <a:pathLst>
                <a:path extrusionOk="0" h="688" w="58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67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rect b="b" l="l" r="r" t="t"/>
              <a:pathLst>
                <a:path extrusionOk="0" h="681" w="2761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67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rect b="b" l="l" r="r" t="t"/>
              <a:pathLst>
                <a:path extrusionOk="0" h="688" w="5016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67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67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rect b="b" l="l" r="r" t="t"/>
              <a:pathLst>
                <a:path extrusionOk="0" h="688" w="1135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67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67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67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rect b="b" l="l" r="r" t="t"/>
              <a:pathLst>
                <a:path extrusionOk="0" h="688" w="1708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67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rect b="b" l="l" r="r" t="t"/>
              <a:pathLst>
                <a:path extrusionOk="0" h="681" w="1708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67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rect b="b" l="l" r="r" t="t"/>
              <a:pathLst>
                <a:path extrusionOk="0" h="681" w="1129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67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67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rect b="b" l="l" r="r" t="t"/>
              <a:pathLst>
                <a:path extrusionOk="0" h="688" w="1709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67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rect b="b" l="l" r="r" t="t"/>
              <a:pathLst>
                <a:path extrusionOk="0" h="707" w="474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67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rect b="b" l="l" r="r" t="t"/>
              <a:pathLst>
                <a:path extrusionOk="0" h="707" w="1078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67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rect b="b" l="l" r="r" t="t"/>
              <a:pathLst>
                <a:path extrusionOk="0" h="687" w="3365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67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67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rect b="b" l="l" r="r" t="t"/>
              <a:pathLst>
                <a:path extrusionOk="0" h="681" w="3334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67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rect b="b" l="l" r="r" t="t"/>
              <a:pathLst>
                <a:path extrusionOk="0" h="688" w="3359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67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rect b="b" l="l" r="r" t="t"/>
              <a:pathLst>
                <a:path extrusionOk="0" h="682" w="1652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67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rect b="b" l="l" r="r" t="t"/>
              <a:pathLst>
                <a:path extrusionOk="0" h="681" w="1104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67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rect b="b" l="l" r="r" t="t"/>
              <a:pathLst>
                <a:path extrusionOk="0" h="687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67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rect b="b" l="l" r="r" t="t"/>
              <a:pathLst>
                <a:path extrusionOk="0" h="688" w="2206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67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rect b="b" l="l" r="r" t="t"/>
              <a:pathLst>
                <a:path extrusionOk="0" h="688" w="3914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67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67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67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rect b="b" l="l" r="r" t="t"/>
              <a:pathLst>
                <a:path extrusionOk="0" h="681" w="2206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67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rect b="b" l="l" r="r" t="t"/>
              <a:pathLst>
                <a:path extrusionOk="0" h="682" w="1103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67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67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rect b="b" l="l" r="r" t="t"/>
              <a:pathLst>
                <a:path extrusionOk="0" h="681" w="3365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67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rect b="b" l="l" r="r" t="t"/>
              <a:pathLst>
                <a:path extrusionOk="0" h="681" w="334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67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rect b="b" l="l" r="r" t="t"/>
              <a:pathLst>
                <a:path extrusionOk="0" h="681" w="6169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67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rect b="b" l="l" r="r" t="t"/>
              <a:pathLst>
                <a:path extrusionOk="0" h="682" w="2761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67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rect b="b" l="l" r="r" t="t"/>
              <a:pathLst>
                <a:path extrusionOk="0" h="687" w="1078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67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67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rect b="b" l="l" r="r" t="t"/>
              <a:pathLst>
                <a:path extrusionOk="0" h="681" w="499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67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rect b="b" l="l" r="r" t="t"/>
              <a:pathLst>
                <a:path extrusionOk="0" h="707" w="5647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67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rect b="b" l="l" r="r" t="t"/>
              <a:pathLst>
                <a:path extrusionOk="0" h="707" w="5117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67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rect b="b" l="l" r="r" t="t"/>
              <a:pathLst>
                <a:path extrusionOk="0" h="681" w="1103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67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rect b="b" l="l" r="r" t="t"/>
              <a:pathLst>
                <a:path extrusionOk="0" h="681" w="549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67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rect b="b" l="l" r="r" t="t"/>
              <a:pathLst>
                <a:path extrusionOk="0" h="707" w="2257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67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rect b="b" l="l" r="r" t="t"/>
              <a:pathLst>
                <a:path extrusionOk="0" h="707" w="2861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67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rect b="b" l="l" r="r" t="t"/>
              <a:pathLst>
                <a:path extrusionOk="0" h="682" w="1104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67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rect b="b" l="l" r="r" t="t"/>
              <a:pathLst>
                <a:path extrusionOk="0" h="682" w="1135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67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rect b="b" l="l" r="r" t="t"/>
              <a:pathLst>
                <a:path extrusionOk="0" h="688" w="1103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67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rect b="b" l="l" r="r" t="t"/>
              <a:pathLst>
                <a:path extrusionOk="0" h="687" w="1129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8" name="Google Shape;1628;p67"/>
          <p:cNvGrpSpPr/>
          <p:nvPr/>
        </p:nvGrpSpPr>
        <p:grpSpPr>
          <a:xfrm rot="5400000">
            <a:off x="6667050" y="2013600"/>
            <a:ext cx="4318885" cy="728550"/>
            <a:chOff x="382925" y="-189050"/>
            <a:chExt cx="4318885" cy="728550"/>
          </a:xfrm>
        </p:grpSpPr>
        <p:grpSp>
          <p:nvGrpSpPr>
            <p:cNvPr id="1629" name="Google Shape;1629;p67"/>
            <p:cNvGrpSpPr/>
            <p:nvPr/>
          </p:nvGrpSpPr>
          <p:grpSpPr>
            <a:xfrm>
              <a:off x="382925" y="209200"/>
              <a:ext cx="330300" cy="330300"/>
              <a:chOff x="8483050" y="4608575"/>
              <a:chExt cx="330300" cy="330300"/>
            </a:xfrm>
          </p:grpSpPr>
          <p:sp>
            <p:nvSpPr>
              <p:cNvPr id="1630" name="Google Shape;1630;p67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31" name="Google Shape;1631;p67"/>
              <p:cNvCxnSpPr>
                <a:stCxn id="1630" idx="1"/>
                <a:endCxn id="1630" idx="5"/>
              </p:cNvCxnSpPr>
              <p:nvPr/>
            </p:nvCxnSpPr>
            <p:spPr>
              <a:xfrm flipH="1" rot="-5400000">
                <a:off x="8531421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32" name="Google Shape;1632;p67"/>
              <p:cNvCxnSpPr>
                <a:stCxn id="1630" idx="7"/>
                <a:endCxn id="1630" idx="3"/>
              </p:cNvCxnSpPr>
              <p:nvPr/>
            </p:nvCxnSpPr>
            <p:spPr>
              <a:xfrm rot="5400000">
                <a:off x="8531279" y="4656946"/>
                <a:ext cx="233700" cy="23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633" name="Google Shape;1633;p67"/>
            <p:cNvGrpSpPr/>
            <p:nvPr/>
          </p:nvGrpSpPr>
          <p:grpSpPr>
            <a:xfrm rot="-5400000">
              <a:off x="3815759" y="-76227"/>
              <a:ext cx="246878" cy="901153"/>
              <a:chOff x="8534854" y="3053621"/>
              <a:chExt cx="230125" cy="830250"/>
            </a:xfrm>
          </p:grpSpPr>
          <p:cxnSp>
            <p:nvCxnSpPr>
              <p:cNvPr id="1634" name="Google Shape;1634;p67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35" name="Google Shape;1635;p67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36" name="Google Shape;1636;p67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37" name="Google Shape;1637;p67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38" name="Google Shape;1638;p67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639" name="Google Shape;1639;p67"/>
            <p:cNvGrpSpPr/>
            <p:nvPr/>
          </p:nvGrpSpPr>
          <p:grpSpPr>
            <a:xfrm rot="5400000">
              <a:off x="1935918" y="-971783"/>
              <a:ext cx="246883" cy="2692269"/>
              <a:chOff x="8485340" y="3907478"/>
              <a:chExt cx="330366" cy="3614754"/>
            </a:xfrm>
          </p:grpSpPr>
          <p:grpSp>
            <p:nvGrpSpPr>
              <p:cNvPr id="1640" name="Google Shape;1640;p67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1641" name="Google Shape;1641;p67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42" name="Google Shape;1642;p67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643" name="Google Shape;1643;p67"/>
              <p:cNvCxnSpPr>
                <a:stCxn id="1630" idx="6"/>
              </p:cNvCxnSpPr>
              <p:nvPr/>
            </p:nvCxnSpPr>
            <p:spPr>
              <a:xfrm rot="10800000">
                <a:off x="8650522" y="3915932"/>
                <a:ext cx="0" cy="360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644" name="Google Shape;1644;p67"/>
            <p:cNvGrpSpPr/>
            <p:nvPr/>
          </p:nvGrpSpPr>
          <p:grpSpPr>
            <a:xfrm>
              <a:off x="4472910" y="260041"/>
              <a:ext cx="228900" cy="228604"/>
              <a:chOff x="8536079" y="1884671"/>
              <a:chExt cx="228900" cy="250800"/>
            </a:xfrm>
          </p:grpSpPr>
          <p:cxnSp>
            <p:nvCxnSpPr>
              <p:cNvPr id="1645" name="Google Shape;1645;p67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6" name="Google Shape;1646;p67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647" name="Google Shape;1647;p67"/>
            <p:cNvCxnSpPr/>
            <p:nvPr/>
          </p:nvCxnSpPr>
          <p:spPr>
            <a:xfrm rot="-5400000">
              <a:off x="1324175" y="93100"/>
              <a:ext cx="564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48" name="Google Shape;1648;p67"/>
          <p:cNvGrpSpPr/>
          <p:nvPr/>
        </p:nvGrpSpPr>
        <p:grpSpPr>
          <a:xfrm flipH="1">
            <a:off x="-65225" y="4626864"/>
            <a:ext cx="3636350" cy="663525"/>
            <a:chOff x="6332225" y="4608575"/>
            <a:chExt cx="3636350" cy="663525"/>
          </a:xfrm>
        </p:grpSpPr>
        <p:sp>
          <p:nvSpPr>
            <p:cNvPr id="1649" name="Google Shape;1649;p67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50" name="Google Shape;1650;p67"/>
            <p:cNvGrpSpPr/>
            <p:nvPr/>
          </p:nvGrpSpPr>
          <p:grpSpPr>
            <a:xfrm rot="10800000">
              <a:off x="8406449" y="4683926"/>
              <a:ext cx="246926" cy="179894"/>
              <a:chOff x="4602071" y="4683769"/>
              <a:chExt cx="207710" cy="179912"/>
            </a:xfrm>
          </p:grpSpPr>
          <p:grpSp>
            <p:nvGrpSpPr>
              <p:cNvPr id="1651" name="Google Shape;1651;p67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1652" name="Google Shape;1652;p67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53" name="Google Shape;1653;p67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654" name="Google Shape;1654;p67"/>
              <p:cNvCxnSpPr>
                <a:endCxn id="1649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655" name="Google Shape;1655;p67"/>
            <p:cNvCxnSpPr>
              <a:stCxn id="1649" idx="2"/>
            </p:cNvCxnSpPr>
            <p:nvPr/>
          </p:nvCxnSpPr>
          <p:spPr>
            <a:xfrm>
              <a:off x="8653375" y="4773725"/>
              <a:ext cx="1315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6" name="Google Shape;1656;p67"/>
            <p:cNvCxnSpPr>
              <a:stCxn id="1657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57" name="Google Shape;1657;p67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67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67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60" name="Google Shape;1660;p67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8"/>
          <p:cNvSpPr txBox="1"/>
          <p:nvPr>
            <p:ph type="title"/>
          </p:nvPr>
        </p:nvSpPr>
        <p:spPr>
          <a:xfrm>
            <a:off x="722376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b="1" i="0" sz="2800" u="none" cap="none" strike="noStrik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58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9.jpg"/><Relationship Id="rId8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spreadsheets/d/1mQ6Untzb6GqpqipWJzUp7B1u_z7p0O2INtG9vfIprNU/copy#gid=0" TargetMode="External"/><Relationship Id="rId4" Type="http://schemas.openxmlformats.org/officeDocument/2006/relationships/image" Target="../media/image12.png"/><Relationship Id="rId5" Type="http://schemas.openxmlformats.org/officeDocument/2006/relationships/hyperlink" Target="https://docs.google.com/spreadsheets/d/1fJqjkRnGwkFZyeLenL1bofArief1flh1g6Tttc4jUgA/copy#gid=0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51" name="Shape 4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2" name="Google Shape;4652;p1"/>
          <p:cNvSpPr txBox="1"/>
          <p:nvPr>
            <p:ph type="ctrTitle"/>
          </p:nvPr>
        </p:nvSpPr>
        <p:spPr>
          <a:xfrm>
            <a:off x="1115475" y="1466350"/>
            <a:ext cx="6840300" cy="186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4653" name="Google Shape;4653;p1"/>
          <p:cNvSpPr txBox="1"/>
          <p:nvPr>
            <p:ph idx="1" type="subTitle"/>
          </p:nvPr>
        </p:nvSpPr>
        <p:spPr>
          <a:xfrm>
            <a:off x="1115475" y="3286700"/>
            <a:ext cx="6840300" cy="60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CAPSTONE - Definición Proyecto APT</a:t>
            </a:r>
            <a:endParaRPr/>
          </a:p>
        </p:txBody>
      </p:sp>
      <p:pic>
        <p:nvPicPr>
          <p:cNvPr id="4654" name="Google Shape;465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450" y="1587125"/>
            <a:ext cx="4862150" cy="16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4" name="Shape 4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5" name="Google Shape;4765;g2fe17d7594d_0_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Relación ACL con intereses profesionales</a:t>
            </a:r>
            <a:endParaRPr/>
          </a:p>
        </p:txBody>
      </p:sp>
      <p:sp>
        <p:nvSpPr>
          <p:cNvPr id="4766" name="Google Shape;4766;g2fe17d7594d_0_59"/>
          <p:cNvSpPr txBox="1"/>
          <p:nvPr>
            <p:ph idx="4294967295" type="subTitle"/>
          </p:nvPr>
        </p:nvSpPr>
        <p:spPr>
          <a:xfrm>
            <a:off x="1779751" y="5006250"/>
            <a:ext cx="2634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You can describe the topic of the section here</a:t>
            </a:r>
            <a:endParaRPr b="0" i="0" sz="1400" u="none" cap="none" strike="noStrike">
              <a:solidFill>
                <a:srgbClr val="66666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767" name="Google Shape;4767;g2fe17d7594d_0_59"/>
          <p:cNvSpPr txBox="1"/>
          <p:nvPr>
            <p:ph idx="4294967295" type="title"/>
          </p:nvPr>
        </p:nvSpPr>
        <p:spPr>
          <a:xfrm>
            <a:off x="818750" y="1573662"/>
            <a:ext cx="851400" cy="642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01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768" name="Google Shape;4768;g2fe17d7594d_0_59"/>
          <p:cNvSpPr txBox="1"/>
          <p:nvPr/>
        </p:nvSpPr>
        <p:spPr>
          <a:xfrm>
            <a:off x="1670150" y="1573661"/>
            <a:ext cx="1732800" cy="64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Base de datos y </a:t>
            </a:r>
            <a:r>
              <a:rPr b="1" lang="en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programación</a:t>
            </a:r>
            <a:endParaRPr b="1" i="0" u="none" cap="none" strike="noStrike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769" name="Google Shape;4769;g2fe17d7594d_0_59"/>
          <p:cNvSpPr txBox="1"/>
          <p:nvPr/>
        </p:nvSpPr>
        <p:spPr>
          <a:xfrm>
            <a:off x="3749025" y="1534499"/>
            <a:ext cx="40599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Utilizamos NestJs para el desarrollo de ACL, aplicando habilidades de programación adquiridas con Python y Java</a:t>
            </a:r>
            <a:r>
              <a:rPr lang="en" sz="1100"/>
              <a:t>.</a:t>
            </a:r>
            <a:endParaRPr b="0" i="0" sz="1400" u="none" cap="none" strike="noStrike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770" name="Google Shape;4770;g2fe17d7594d_0_59"/>
          <p:cNvSpPr txBox="1"/>
          <p:nvPr>
            <p:ph idx="4294967295" type="title"/>
          </p:nvPr>
        </p:nvSpPr>
        <p:spPr>
          <a:xfrm>
            <a:off x="818750" y="2564625"/>
            <a:ext cx="851400" cy="708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02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771" name="Google Shape;4771;g2fe17d7594d_0_59"/>
          <p:cNvSpPr txBox="1"/>
          <p:nvPr/>
        </p:nvSpPr>
        <p:spPr>
          <a:xfrm>
            <a:off x="1670150" y="2564625"/>
            <a:ext cx="1732800" cy="70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Arquitectura y gestion de proyecto </a:t>
            </a:r>
            <a:endParaRPr b="1" i="0" sz="1200" u="none" cap="none" strike="noStrike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772" name="Google Shape;4772;g2fe17d7594d_0_59"/>
          <p:cNvSpPr txBox="1"/>
          <p:nvPr/>
        </p:nvSpPr>
        <p:spPr>
          <a:xfrm>
            <a:off x="3749025" y="2685856"/>
            <a:ext cx="4059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El diseño de la solución sigue principios sólidos de arquitectura de software y se gestiona mediante el marco SCRUM, reflejando tu competencia en gestión de proyectos ágiles y diseño modular.</a:t>
            </a:r>
            <a:endParaRPr i="0" sz="1400" u="none" cap="none" strike="noStrike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773" name="Google Shape;4773;g2fe17d7594d_0_59"/>
          <p:cNvSpPr txBox="1"/>
          <p:nvPr>
            <p:ph idx="4294967295" type="title"/>
          </p:nvPr>
        </p:nvSpPr>
        <p:spPr>
          <a:xfrm>
            <a:off x="818750" y="3621001"/>
            <a:ext cx="851400" cy="642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03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774" name="Google Shape;4774;g2fe17d7594d_0_59"/>
          <p:cNvSpPr txBox="1"/>
          <p:nvPr/>
        </p:nvSpPr>
        <p:spPr>
          <a:xfrm>
            <a:off x="1670150" y="3620989"/>
            <a:ext cx="1732800" cy="64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Desarrollo de software</a:t>
            </a:r>
            <a:endParaRPr b="1" i="0" u="none" cap="none" strike="noStrike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775" name="Google Shape;4775;g2fe17d7594d_0_59"/>
          <p:cNvSpPr txBox="1"/>
          <p:nvPr/>
        </p:nvSpPr>
        <p:spPr>
          <a:xfrm>
            <a:off x="3749025" y="3573144"/>
            <a:ext cx="4059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El desarrollo de ACL se relaciona directamente con tu experiencia en desarrollo de software de escritorio y web, consolidando tu rol actual como desarrollador.</a:t>
            </a:r>
            <a:endParaRPr i="0" sz="1100" u="none" cap="none" strike="noStrike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776" name="Google Shape;4776;g2fe17d7594d_0_59"/>
          <p:cNvCxnSpPr>
            <a:stCxn id="4767" idx="1"/>
            <a:endCxn id="4770" idx="1"/>
          </p:cNvCxnSpPr>
          <p:nvPr/>
        </p:nvCxnSpPr>
        <p:spPr>
          <a:xfrm>
            <a:off x="818750" y="1895112"/>
            <a:ext cx="600" cy="1023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77" name="Google Shape;4777;g2fe17d7594d_0_59"/>
          <p:cNvCxnSpPr>
            <a:stCxn id="4770" idx="1"/>
            <a:endCxn id="4773" idx="1"/>
          </p:cNvCxnSpPr>
          <p:nvPr/>
        </p:nvCxnSpPr>
        <p:spPr>
          <a:xfrm>
            <a:off x="818750" y="2918775"/>
            <a:ext cx="600" cy="1023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78" name="Google Shape;4778;g2fe17d7594d_0_59"/>
          <p:cNvCxnSpPr/>
          <p:nvPr/>
        </p:nvCxnSpPr>
        <p:spPr>
          <a:xfrm>
            <a:off x="3397250" y="1698625"/>
            <a:ext cx="396900" cy="270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79" name="Google Shape;4779;g2fe17d7594d_0_59"/>
          <p:cNvCxnSpPr>
            <a:endCxn id="4772" idx="1"/>
          </p:cNvCxnSpPr>
          <p:nvPr/>
        </p:nvCxnSpPr>
        <p:spPr>
          <a:xfrm>
            <a:off x="3402825" y="2939506"/>
            <a:ext cx="346200" cy="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80" name="Google Shape;4780;g2fe17d7594d_0_59"/>
          <p:cNvCxnSpPr>
            <a:stCxn id="4774" idx="3"/>
            <a:endCxn id="4775" idx="1"/>
          </p:cNvCxnSpPr>
          <p:nvPr/>
        </p:nvCxnSpPr>
        <p:spPr>
          <a:xfrm flipH="1" rot="10800000">
            <a:off x="3402950" y="3847639"/>
            <a:ext cx="346200" cy="94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81" name="Google Shape;4781;g2fe17d7594d_0_59"/>
          <p:cNvSpPr txBox="1"/>
          <p:nvPr/>
        </p:nvSpPr>
        <p:spPr>
          <a:xfrm>
            <a:off x="3749025" y="2109025"/>
            <a:ext cx="4059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Implementar</a:t>
            </a:r>
            <a:r>
              <a:rPr lang="en"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un sistema de control de acceso que emplea modelado de datos relacional y gestión de permisos a nivel de base de datos</a:t>
            </a:r>
            <a:endParaRPr i="0" sz="1400" u="none" cap="none" strike="noStrike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5" name="Shape 4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6" name="Google Shape;4786;g2fe17d7594d_0_10"/>
          <p:cNvSpPr txBox="1"/>
          <p:nvPr>
            <p:ph type="title"/>
          </p:nvPr>
        </p:nvSpPr>
        <p:spPr>
          <a:xfrm>
            <a:off x="1860950" y="2266549"/>
            <a:ext cx="5181600" cy="165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Marco Teórico</a:t>
            </a:r>
            <a:endParaRPr/>
          </a:p>
        </p:txBody>
      </p:sp>
      <p:sp>
        <p:nvSpPr>
          <p:cNvPr id="4787" name="Google Shape;4787;g2fe17d7594d_0_10"/>
          <p:cNvSpPr txBox="1"/>
          <p:nvPr>
            <p:ph idx="2" type="title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1" name="Shape 4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" name="Google Shape;4792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Tecnologías</a:t>
            </a:r>
            <a:endParaRPr/>
          </a:p>
        </p:txBody>
      </p:sp>
      <p:sp>
        <p:nvSpPr>
          <p:cNvPr id="4793" name="Google Shape;4793;p11"/>
          <p:cNvSpPr txBox="1"/>
          <p:nvPr>
            <p:ph idx="1" type="subTitle"/>
          </p:nvPr>
        </p:nvSpPr>
        <p:spPr>
          <a:xfrm>
            <a:off x="278613" y="2417825"/>
            <a:ext cx="13902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Nest Js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Framework de Node.js.</a:t>
            </a:r>
            <a:endParaRPr/>
          </a:p>
        </p:txBody>
      </p:sp>
      <p:sp>
        <p:nvSpPr>
          <p:cNvPr id="4794" name="Google Shape;4794;p11"/>
          <p:cNvSpPr txBox="1"/>
          <p:nvPr>
            <p:ph idx="2" type="subTitle"/>
          </p:nvPr>
        </p:nvSpPr>
        <p:spPr>
          <a:xfrm>
            <a:off x="1360050" y="2417825"/>
            <a:ext cx="1455300" cy="13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Typescript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Lenguaje de programación que extiende Javascript.</a:t>
            </a:r>
            <a:endParaRPr/>
          </a:p>
        </p:txBody>
      </p:sp>
      <p:sp>
        <p:nvSpPr>
          <p:cNvPr id="4795" name="Google Shape;4795;p11"/>
          <p:cNvSpPr txBox="1"/>
          <p:nvPr>
            <p:ph idx="3" type="subTitle"/>
          </p:nvPr>
        </p:nvSpPr>
        <p:spPr>
          <a:xfrm>
            <a:off x="2524375" y="2417822"/>
            <a:ext cx="16431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PostgreSQL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Motor de Base de Datos relacional.</a:t>
            </a:r>
            <a:endParaRPr/>
          </a:p>
        </p:txBody>
      </p:sp>
      <p:pic>
        <p:nvPicPr>
          <p:cNvPr id="4796" name="Google Shape;479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1228063"/>
            <a:ext cx="1947424" cy="109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7" name="Google Shape;479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525" y="1431425"/>
            <a:ext cx="572718" cy="57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8" name="Google Shape;4798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7774" y="1379613"/>
            <a:ext cx="676324" cy="67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9" name="Google Shape;4799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4950" y="1228075"/>
            <a:ext cx="1643101" cy="10954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0" name="Google Shape;4800;p11"/>
          <p:cNvSpPr txBox="1"/>
          <p:nvPr>
            <p:ph idx="3" type="subTitle"/>
          </p:nvPr>
        </p:nvSpPr>
        <p:spPr>
          <a:xfrm>
            <a:off x="4064950" y="2417825"/>
            <a:ext cx="1390200" cy="15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Keycloak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Solución de código abierto para gestión de identidad y acceso.</a:t>
            </a:r>
            <a:endParaRPr/>
          </a:p>
        </p:txBody>
      </p:sp>
      <p:pic>
        <p:nvPicPr>
          <p:cNvPr id="4801" name="Google Shape;4801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08050" y="1379625"/>
            <a:ext cx="1200914" cy="6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2" name="Google Shape;4802;p11"/>
          <p:cNvSpPr txBox="1"/>
          <p:nvPr>
            <p:ph idx="3" type="subTitle"/>
          </p:nvPr>
        </p:nvSpPr>
        <p:spPr>
          <a:xfrm>
            <a:off x="5521013" y="2417825"/>
            <a:ext cx="15750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Visual Studio Code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Editor de código.</a:t>
            </a:r>
            <a:endParaRPr/>
          </a:p>
        </p:txBody>
      </p:sp>
      <p:pic>
        <p:nvPicPr>
          <p:cNvPr id="4803" name="Google Shape;4803;p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23725" y="1375650"/>
            <a:ext cx="800275" cy="8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04" name="Google Shape;4804;p11"/>
          <p:cNvSpPr txBox="1"/>
          <p:nvPr>
            <p:ph idx="3" type="subTitle"/>
          </p:nvPr>
        </p:nvSpPr>
        <p:spPr>
          <a:xfrm>
            <a:off x="7236375" y="2417825"/>
            <a:ext cx="1575000" cy="15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Insomnia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Herramienta para probar las APIs y asegurar correcto funcionamiento de Endpoints.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8" name="Shape 4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9" name="Google Shape;4809;g2fe17d7594d_0_20"/>
          <p:cNvSpPr txBox="1"/>
          <p:nvPr>
            <p:ph type="title"/>
          </p:nvPr>
        </p:nvSpPr>
        <p:spPr>
          <a:xfrm>
            <a:off x="1860950" y="2266549"/>
            <a:ext cx="5181600" cy="165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Objetivos del Proyecto</a:t>
            </a:r>
            <a:endParaRPr/>
          </a:p>
        </p:txBody>
      </p:sp>
      <p:sp>
        <p:nvSpPr>
          <p:cNvPr id="4810" name="Google Shape;4810;g2fe17d7594d_0_20"/>
          <p:cNvSpPr txBox="1"/>
          <p:nvPr>
            <p:ph idx="2" type="title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4" name="Shape 4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5" name="Google Shape;4815;p12"/>
          <p:cNvSpPr txBox="1"/>
          <p:nvPr>
            <p:ph idx="2" type="subTitle"/>
          </p:nvPr>
        </p:nvSpPr>
        <p:spPr>
          <a:xfrm>
            <a:off x="2623975" y="2209550"/>
            <a:ext cx="5566500" cy="28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Autenticación: Implementar autenticación de usuarios con Keycloak.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Gestión de Permisos: Diseñar y desarrollar módulos para controlar permisos granulares y específicos.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Integración: Integrar Keycloak con el sistema ACL para la administración de usuarios y roles.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Documentación: Documentar el desarrollo, incluyendo especificaciones técnicas y pruebas.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Pruebas de Seguridad: Realizar pruebas para asegurar el funcionamiento y escalabilidad del sistema.</a:t>
            </a:r>
            <a:endParaRPr sz="1100"/>
          </a:p>
        </p:txBody>
      </p:sp>
      <p:sp>
        <p:nvSpPr>
          <p:cNvPr id="4816" name="Google Shape;4816;p12"/>
          <p:cNvSpPr txBox="1"/>
          <p:nvPr>
            <p:ph type="title"/>
          </p:nvPr>
        </p:nvSpPr>
        <p:spPr>
          <a:xfrm>
            <a:off x="239550" y="4698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4817" name="Google Shape;4817;p12"/>
          <p:cNvSpPr txBox="1"/>
          <p:nvPr>
            <p:ph idx="1" type="subTitle"/>
          </p:nvPr>
        </p:nvSpPr>
        <p:spPr>
          <a:xfrm>
            <a:off x="2623975" y="1247000"/>
            <a:ext cx="58233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Desarrollar un sistema ACL con NestJs para gestionar permisos y accesos en aplicaciones empresariales, integrando autenticación y gestión de usuarios con Keycloak para mejorar la seguridad y el control.</a:t>
            </a:r>
            <a:endParaRPr sz="1100"/>
          </a:p>
        </p:txBody>
      </p:sp>
      <p:sp>
        <p:nvSpPr>
          <p:cNvPr id="4818" name="Google Shape;4818;p12"/>
          <p:cNvSpPr txBox="1"/>
          <p:nvPr>
            <p:ph idx="14" type="subTitle"/>
          </p:nvPr>
        </p:nvSpPr>
        <p:spPr>
          <a:xfrm>
            <a:off x="751300" y="3013575"/>
            <a:ext cx="1657500" cy="10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Especificos </a:t>
            </a:r>
            <a:endParaRPr/>
          </a:p>
        </p:txBody>
      </p:sp>
      <p:sp>
        <p:nvSpPr>
          <p:cNvPr id="4819" name="Google Shape;4819;p12"/>
          <p:cNvSpPr txBox="1"/>
          <p:nvPr>
            <p:ph idx="15" type="subTitle"/>
          </p:nvPr>
        </p:nvSpPr>
        <p:spPr>
          <a:xfrm>
            <a:off x="751050" y="1189854"/>
            <a:ext cx="1657500" cy="10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General </a:t>
            </a:r>
            <a:endParaRPr/>
          </a:p>
        </p:txBody>
      </p:sp>
      <p:grpSp>
        <p:nvGrpSpPr>
          <p:cNvPr id="4820" name="Google Shape;4820;p12"/>
          <p:cNvGrpSpPr/>
          <p:nvPr/>
        </p:nvGrpSpPr>
        <p:grpSpPr>
          <a:xfrm>
            <a:off x="184947" y="1143817"/>
            <a:ext cx="412791" cy="861418"/>
            <a:chOff x="6916401" y="2952560"/>
            <a:chExt cx="350506" cy="457204"/>
          </a:xfrm>
        </p:grpSpPr>
        <p:sp>
          <p:nvSpPr>
            <p:cNvPr id="4821" name="Google Shape;4821;p12"/>
            <p:cNvSpPr/>
            <p:nvPr/>
          </p:nvSpPr>
          <p:spPr>
            <a:xfrm>
              <a:off x="6960673" y="3042316"/>
              <a:ext cx="262709" cy="322288"/>
            </a:xfrm>
            <a:custGeom>
              <a:rect b="b" l="l" r="r" t="t"/>
              <a:pathLst>
                <a:path extrusionOk="0" h="9720" w="8082">
                  <a:moveTo>
                    <a:pt x="7204" y="0"/>
                  </a:moveTo>
                  <a:cubicBezTo>
                    <a:pt x="7204" y="116"/>
                    <a:pt x="7112" y="208"/>
                    <a:pt x="7019" y="208"/>
                  </a:cubicBezTo>
                  <a:lnTo>
                    <a:pt x="1063" y="208"/>
                  </a:lnTo>
                  <a:cubicBezTo>
                    <a:pt x="855" y="208"/>
                    <a:pt x="763" y="116"/>
                    <a:pt x="763" y="0"/>
                  </a:cubicBezTo>
                  <a:lnTo>
                    <a:pt x="1" y="0"/>
                  </a:lnTo>
                  <a:lnTo>
                    <a:pt x="1" y="9720"/>
                  </a:lnTo>
                  <a:lnTo>
                    <a:pt x="8081" y="9720"/>
                  </a:lnTo>
                  <a:lnTo>
                    <a:pt x="80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2" name="Google Shape;4822;p12"/>
            <p:cNvSpPr/>
            <p:nvPr/>
          </p:nvSpPr>
          <p:spPr>
            <a:xfrm>
              <a:off x="6916401" y="2952560"/>
              <a:ext cx="350506" cy="457204"/>
            </a:xfrm>
            <a:custGeom>
              <a:rect b="b" l="l" r="r" t="t"/>
              <a:pathLst>
                <a:path extrusionOk="0" h="13789" w="10783">
                  <a:moveTo>
                    <a:pt x="5403" y="514"/>
                  </a:moveTo>
                  <a:cubicBezTo>
                    <a:pt x="5772" y="514"/>
                    <a:pt x="6165" y="883"/>
                    <a:pt x="6165" y="1368"/>
                  </a:cubicBezTo>
                  <a:cubicBezTo>
                    <a:pt x="6165" y="1460"/>
                    <a:pt x="6465" y="1553"/>
                    <a:pt x="6465" y="1553"/>
                  </a:cubicBezTo>
                  <a:lnTo>
                    <a:pt x="8381" y="1553"/>
                  </a:lnTo>
                  <a:lnTo>
                    <a:pt x="8381" y="2707"/>
                  </a:lnTo>
                  <a:lnTo>
                    <a:pt x="2425" y="2707"/>
                  </a:lnTo>
                  <a:lnTo>
                    <a:pt x="2425" y="1553"/>
                  </a:lnTo>
                  <a:lnTo>
                    <a:pt x="4341" y="1553"/>
                  </a:lnTo>
                  <a:cubicBezTo>
                    <a:pt x="4433" y="1553"/>
                    <a:pt x="4526" y="1460"/>
                    <a:pt x="4526" y="1368"/>
                  </a:cubicBezTo>
                  <a:cubicBezTo>
                    <a:pt x="4526" y="883"/>
                    <a:pt x="4918" y="514"/>
                    <a:pt x="5403" y="514"/>
                  </a:cubicBezTo>
                  <a:close/>
                  <a:moveTo>
                    <a:pt x="9928" y="1853"/>
                  </a:moveTo>
                  <a:cubicBezTo>
                    <a:pt x="10113" y="1853"/>
                    <a:pt x="10205" y="1945"/>
                    <a:pt x="10205" y="2130"/>
                  </a:cubicBezTo>
                  <a:lnTo>
                    <a:pt x="10205" y="13004"/>
                  </a:lnTo>
                  <a:cubicBezTo>
                    <a:pt x="10205" y="13096"/>
                    <a:pt x="10113" y="13304"/>
                    <a:pt x="9928" y="13304"/>
                  </a:cubicBezTo>
                  <a:lnTo>
                    <a:pt x="786" y="13304"/>
                  </a:lnTo>
                  <a:cubicBezTo>
                    <a:pt x="578" y="13304"/>
                    <a:pt x="485" y="13096"/>
                    <a:pt x="485" y="13004"/>
                  </a:cubicBezTo>
                  <a:lnTo>
                    <a:pt x="485" y="2130"/>
                  </a:lnTo>
                  <a:cubicBezTo>
                    <a:pt x="485" y="1945"/>
                    <a:pt x="578" y="1853"/>
                    <a:pt x="786" y="1853"/>
                  </a:cubicBezTo>
                  <a:lnTo>
                    <a:pt x="1848" y="1853"/>
                  </a:lnTo>
                  <a:lnTo>
                    <a:pt x="1848" y="2707"/>
                  </a:lnTo>
                  <a:cubicBezTo>
                    <a:pt x="1848" y="3007"/>
                    <a:pt x="2125" y="3192"/>
                    <a:pt x="2425" y="3192"/>
                  </a:cubicBezTo>
                  <a:lnTo>
                    <a:pt x="8381" y="3192"/>
                  </a:lnTo>
                  <a:cubicBezTo>
                    <a:pt x="8658" y="3192"/>
                    <a:pt x="8866" y="3007"/>
                    <a:pt x="8866" y="2707"/>
                  </a:cubicBezTo>
                  <a:lnTo>
                    <a:pt x="8866" y="1853"/>
                  </a:lnTo>
                  <a:close/>
                  <a:moveTo>
                    <a:pt x="5345" y="0"/>
                  </a:moveTo>
                  <a:cubicBezTo>
                    <a:pt x="4768" y="0"/>
                    <a:pt x="4191" y="364"/>
                    <a:pt x="4041" y="1091"/>
                  </a:cubicBezTo>
                  <a:lnTo>
                    <a:pt x="2425" y="1091"/>
                  </a:lnTo>
                  <a:cubicBezTo>
                    <a:pt x="2217" y="1091"/>
                    <a:pt x="2032" y="1183"/>
                    <a:pt x="1940" y="1368"/>
                  </a:cubicBezTo>
                  <a:lnTo>
                    <a:pt x="786" y="1368"/>
                  </a:lnTo>
                  <a:cubicBezTo>
                    <a:pt x="301" y="1368"/>
                    <a:pt x="1" y="1668"/>
                    <a:pt x="1" y="2130"/>
                  </a:cubicBezTo>
                  <a:lnTo>
                    <a:pt x="1" y="13004"/>
                  </a:lnTo>
                  <a:cubicBezTo>
                    <a:pt x="1" y="13397"/>
                    <a:pt x="301" y="13789"/>
                    <a:pt x="786" y="13789"/>
                  </a:cubicBezTo>
                  <a:lnTo>
                    <a:pt x="9928" y="13789"/>
                  </a:lnTo>
                  <a:cubicBezTo>
                    <a:pt x="10390" y="13789"/>
                    <a:pt x="10782" y="13397"/>
                    <a:pt x="10782" y="13004"/>
                  </a:cubicBezTo>
                  <a:lnTo>
                    <a:pt x="10782" y="2130"/>
                  </a:lnTo>
                  <a:cubicBezTo>
                    <a:pt x="10782" y="1668"/>
                    <a:pt x="10390" y="1368"/>
                    <a:pt x="9928" y="1368"/>
                  </a:cubicBezTo>
                  <a:lnTo>
                    <a:pt x="8774" y="1368"/>
                  </a:lnTo>
                  <a:cubicBezTo>
                    <a:pt x="8658" y="1183"/>
                    <a:pt x="8566" y="1091"/>
                    <a:pt x="8381" y="1091"/>
                  </a:cubicBezTo>
                  <a:lnTo>
                    <a:pt x="6650" y="1091"/>
                  </a:lnTo>
                  <a:cubicBezTo>
                    <a:pt x="6500" y="364"/>
                    <a:pt x="5922" y="0"/>
                    <a:pt x="5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3" name="Google Shape;4823;p12"/>
            <p:cNvSpPr/>
            <p:nvPr/>
          </p:nvSpPr>
          <p:spPr>
            <a:xfrm>
              <a:off x="7082243" y="2988137"/>
              <a:ext cx="18788" cy="15915"/>
            </a:xfrm>
            <a:custGeom>
              <a:rect b="b" l="l" r="r" t="t"/>
              <a:pathLst>
                <a:path extrusionOk="0" h="480" w="578">
                  <a:moveTo>
                    <a:pt x="255" y="1"/>
                  </a:moveTo>
                  <a:cubicBezTo>
                    <a:pt x="122" y="1"/>
                    <a:pt x="1" y="99"/>
                    <a:pt x="1" y="295"/>
                  </a:cubicBezTo>
                  <a:cubicBezTo>
                    <a:pt x="1" y="387"/>
                    <a:pt x="93" y="480"/>
                    <a:pt x="301" y="480"/>
                  </a:cubicBezTo>
                  <a:cubicBezTo>
                    <a:pt x="393" y="480"/>
                    <a:pt x="578" y="387"/>
                    <a:pt x="578" y="295"/>
                  </a:cubicBezTo>
                  <a:cubicBezTo>
                    <a:pt x="532" y="99"/>
                    <a:pt x="388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4" name="Google Shape;4824;p12"/>
            <p:cNvSpPr/>
            <p:nvPr/>
          </p:nvSpPr>
          <p:spPr>
            <a:xfrm>
              <a:off x="6982452" y="3077695"/>
              <a:ext cx="215413" cy="213996"/>
            </a:xfrm>
            <a:custGeom>
              <a:rect b="b" l="l" r="r" t="t"/>
              <a:pathLst>
                <a:path extrusionOk="0" h="6454" w="6627">
                  <a:moveTo>
                    <a:pt x="3071" y="780"/>
                  </a:moveTo>
                  <a:lnTo>
                    <a:pt x="3071" y="1357"/>
                  </a:lnTo>
                  <a:cubicBezTo>
                    <a:pt x="2217" y="1450"/>
                    <a:pt x="1639" y="2119"/>
                    <a:pt x="1432" y="2973"/>
                  </a:cubicBezTo>
                  <a:lnTo>
                    <a:pt x="970" y="2973"/>
                  </a:lnTo>
                  <a:cubicBezTo>
                    <a:pt x="1062" y="1819"/>
                    <a:pt x="1916" y="965"/>
                    <a:pt x="3071" y="780"/>
                  </a:cubicBezTo>
                  <a:close/>
                  <a:moveTo>
                    <a:pt x="3648" y="780"/>
                  </a:moveTo>
                  <a:cubicBezTo>
                    <a:pt x="4710" y="965"/>
                    <a:pt x="5680" y="1819"/>
                    <a:pt x="5772" y="2973"/>
                  </a:cubicBezTo>
                  <a:lnTo>
                    <a:pt x="5195" y="2973"/>
                  </a:lnTo>
                  <a:cubicBezTo>
                    <a:pt x="5102" y="2119"/>
                    <a:pt x="4433" y="1450"/>
                    <a:pt x="3648" y="1357"/>
                  </a:cubicBezTo>
                  <a:lnTo>
                    <a:pt x="3648" y="780"/>
                  </a:lnTo>
                  <a:close/>
                  <a:moveTo>
                    <a:pt x="3648" y="1934"/>
                  </a:moveTo>
                  <a:cubicBezTo>
                    <a:pt x="4133" y="2027"/>
                    <a:pt x="4525" y="2396"/>
                    <a:pt x="4618" y="2973"/>
                  </a:cubicBezTo>
                  <a:lnTo>
                    <a:pt x="4525" y="2973"/>
                  </a:lnTo>
                  <a:cubicBezTo>
                    <a:pt x="4225" y="2973"/>
                    <a:pt x="4225" y="3458"/>
                    <a:pt x="4525" y="3458"/>
                  </a:cubicBezTo>
                  <a:lnTo>
                    <a:pt x="4618" y="3458"/>
                  </a:lnTo>
                  <a:cubicBezTo>
                    <a:pt x="4525" y="4035"/>
                    <a:pt x="4133" y="4428"/>
                    <a:pt x="3648" y="4520"/>
                  </a:cubicBezTo>
                  <a:lnTo>
                    <a:pt x="3648" y="4428"/>
                  </a:lnTo>
                  <a:cubicBezTo>
                    <a:pt x="3648" y="4336"/>
                    <a:pt x="3556" y="4243"/>
                    <a:pt x="3371" y="4128"/>
                  </a:cubicBezTo>
                  <a:cubicBezTo>
                    <a:pt x="3163" y="4128"/>
                    <a:pt x="3071" y="4243"/>
                    <a:pt x="3071" y="4428"/>
                  </a:cubicBezTo>
                  <a:lnTo>
                    <a:pt x="3071" y="4520"/>
                  </a:lnTo>
                  <a:cubicBezTo>
                    <a:pt x="2494" y="4428"/>
                    <a:pt x="2124" y="4035"/>
                    <a:pt x="2009" y="3458"/>
                  </a:cubicBezTo>
                  <a:lnTo>
                    <a:pt x="2124" y="3458"/>
                  </a:lnTo>
                  <a:cubicBezTo>
                    <a:pt x="2217" y="3458"/>
                    <a:pt x="2401" y="3366"/>
                    <a:pt x="2401" y="3274"/>
                  </a:cubicBezTo>
                  <a:cubicBezTo>
                    <a:pt x="2401" y="3089"/>
                    <a:pt x="2309" y="2973"/>
                    <a:pt x="2124" y="2973"/>
                  </a:cubicBezTo>
                  <a:lnTo>
                    <a:pt x="2009" y="2973"/>
                  </a:lnTo>
                  <a:cubicBezTo>
                    <a:pt x="2124" y="2396"/>
                    <a:pt x="2494" y="2027"/>
                    <a:pt x="3071" y="1934"/>
                  </a:cubicBezTo>
                  <a:lnTo>
                    <a:pt x="3071" y="2027"/>
                  </a:lnTo>
                  <a:cubicBezTo>
                    <a:pt x="3071" y="2119"/>
                    <a:pt x="3163" y="2212"/>
                    <a:pt x="3279" y="2304"/>
                  </a:cubicBezTo>
                  <a:cubicBezTo>
                    <a:pt x="3463" y="2304"/>
                    <a:pt x="3648" y="2212"/>
                    <a:pt x="3648" y="2027"/>
                  </a:cubicBezTo>
                  <a:lnTo>
                    <a:pt x="3648" y="1934"/>
                  </a:lnTo>
                  <a:close/>
                  <a:moveTo>
                    <a:pt x="1432" y="3458"/>
                  </a:moveTo>
                  <a:cubicBezTo>
                    <a:pt x="1639" y="4336"/>
                    <a:pt x="2217" y="5005"/>
                    <a:pt x="3071" y="5097"/>
                  </a:cubicBezTo>
                  <a:lnTo>
                    <a:pt x="3071" y="5675"/>
                  </a:lnTo>
                  <a:cubicBezTo>
                    <a:pt x="1916" y="5490"/>
                    <a:pt x="1062" y="4613"/>
                    <a:pt x="970" y="3458"/>
                  </a:cubicBezTo>
                  <a:close/>
                  <a:moveTo>
                    <a:pt x="5772" y="3458"/>
                  </a:moveTo>
                  <a:cubicBezTo>
                    <a:pt x="5680" y="4613"/>
                    <a:pt x="4710" y="5490"/>
                    <a:pt x="3648" y="5675"/>
                  </a:cubicBezTo>
                  <a:lnTo>
                    <a:pt x="3648" y="5097"/>
                  </a:lnTo>
                  <a:cubicBezTo>
                    <a:pt x="4433" y="5005"/>
                    <a:pt x="5102" y="4336"/>
                    <a:pt x="5195" y="3458"/>
                  </a:cubicBezTo>
                  <a:close/>
                  <a:moveTo>
                    <a:pt x="3359" y="1"/>
                  </a:moveTo>
                  <a:cubicBezTo>
                    <a:pt x="3215" y="1"/>
                    <a:pt x="3071" y="99"/>
                    <a:pt x="3071" y="295"/>
                  </a:cubicBezTo>
                  <a:cubicBezTo>
                    <a:pt x="1639" y="388"/>
                    <a:pt x="485" y="1542"/>
                    <a:pt x="393" y="2973"/>
                  </a:cubicBezTo>
                  <a:cubicBezTo>
                    <a:pt x="0" y="2973"/>
                    <a:pt x="0" y="3458"/>
                    <a:pt x="393" y="3458"/>
                  </a:cubicBezTo>
                  <a:cubicBezTo>
                    <a:pt x="485" y="4913"/>
                    <a:pt x="1639" y="6067"/>
                    <a:pt x="3071" y="6159"/>
                  </a:cubicBezTo>
                  <a:cubicBezTo>
                    <a:pt x="3071" y="6356"/>
                    <a:pt x="3215" y="6454"/>
                    <a:pt x="3359" y="6454"/>
                  </a:cubicBezTo>
                  <a:cubicBezTo>
                    <a:pt x="3504" y="6454"/>
                    <a:pt x="3648" y="6356"/>
                    <a:pt x="3648" y="6159"/>
                  </a:cubicBezTo>
                  <a:cubicBezTo>
                    <a:pt x="5010" y="6067"/>
                    <a:pt x="6165" y="4913"/>
                    <a:pt x="6257" y="3458"/>
                  </a:cubicBezTo>
                  <a:cubicBezTo>
                    <a:pt x="6626" y="3458"/>
                    <a:pt x="6626" y="2973"/>
                    <a:pt x="6349" y="2973"/>
                  </a:cubicBezTo>
                  <a:lnTo>
                    <a:pt x="6257" y="2973"/>
                  </a:lnTo>
                  <a:cubicBezTo>
                    <a:pt x="6165" y="1542"/>
                    <a:pt x="5010" y="388"/>
                    <a:pt x="3648" y="295"/>
                  </a:cubicBezTo>
                  <a:cubicBezTo>
                    <a:pt x="3648" y="99"/>
                    <a:pt x="3504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5" name="Google Shape;4825;p12"/>
            <p:cNvSpPr/>
            <p:nvPr/>
          </p:nvSpPr>
          <p:spPr>
            <a:xfrm>
              <a:off x="6982452" y="3320173"/>
              <a:ext cx="78078" cy="19165"/>
            </a:xfrm>
            <a:custGeom>
              <a:rect b="b" l="l" r="r" t="t"/>
              <a:pathLst>
                <a:path extrusionOk="0" h="578" w="2402">
                  <a:moveTo>
                    <a:pt x="393" y="1"/>
                  </a:moveTo>
                  <a:cubicBezTo>
                    <a:pt x="0" y="1"/>
                    <a:pt x="0" y="578"/>
                    <a:pt x="393" y="578"/>
                  </a:cubicBezTo>
                  <a:lnTo>
                    <a:pt x="2124" y="578"/>
                  </a:lnTo>
                  <a:cubicBezTo>
                    <a:pt x="2309" y="578"/>
                    <a:pt x="2401" y="393"/>
                    <a:pt x="2401" y="278"/>
                  </a:cubicBezTo>
                  <a:cubicBezTo>
                    <a:pt x="2401" y="93"/>
                    <a:pt x="2217" y="1"/>
                    <a:pt x="2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6" name="Google Shape;4826;p12"/>
            <p:cNvSpPr/>
            <p:nvPr/>
          </p:nvSpPr>
          <p:spPr>
            <a:xfrm>
              <a:off x="7119787" y="3320173"/>
              <a:ext cx="78078" cy="19165"/>
            </a:xfrm>
            <a:custGeom>
              <a:rect b="b" l="l" r="r" t="t"/>
              <a:pathLst>
                <a:path extrusionOk="0" h="578" w="2402">
                  <a:moveTo>
                    <a:pt x="300" y="1"/>
                  </a:moveTo>
                  <a:cubicBezTo>
                    <a:pt x="0" y="1"/>
                    <a:pt x="0" y="578"/>
                    <a:pt x="300" y="578"/>
                  </a:cubicBezTo>
                  <a:lnTo>
                    <a:pt x="2124" y="578"/>
                  </a:lnTo>
                  <a:cubicBezTo>
                    <a:pt x="2217" y="578"/>
                    <a:pt x="2401" y="393"/>
                    <a:pt x="2309" y="278"/>
                  </a:cubicBezTo>
                  <a:cubicBezTo>
                    <a:pt x="2309" y="93"/>
                    <a:pt x="2217" y="1"/>
                    <a:pt x="2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7" name="Google Shape;4827;p12"/>
            <p:cNvSpPr/>
            <p:nvPr/>
          </p:nvSpPr>
          <p:spPr>
            <a:xfrm>
              <a:off x="6982452" y="3284960"/>
              <a:ext cx="50318" cy="19165"/>
            </a:xfrm>
            <a:custGeom>
              <a:rect b="b" l="l" r="r" t="t"/>
              <a:pathLst>
                <a:path extrusionOk="0" h="578" w="1548">
                  <a:moveTo>
                    <a:pt x="393" y="1"/>
                  </a:moveTo>
                  <a:cubicBezTo>
                    <a:pt x="0" y="1"/>
                    <a:pt x="0" y="486"/>
                    <a:pt x="393" y="578"/>
                  </a:cubicBezTo>
                  <a:lnTo>
                    <a:pt x="1247" y="578"/>
                  </a:lnTo>
                  <a:cubicBezTo>
                    <a:pt x="1339" y="578"/>
                    <a:pt x="1547" y="486"/>
                    <a:pt x="1547" y="301"/>
                  </a:cubicBezTo>
                  <a:cubicBezTo>
                    <a:pt x="1547" y="93"/>
                    <a:pt x="1432" y="1"/>
                    <a:pt x="1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8" name="Google Shape;4828;p12"/>
            <p:cNvSpPr/>
            <p:nvPr/>
          </p:nvSpPr>
          <p:spPr>
            <a:xfrm>
              <a:off x="7148294" y="3284960"/>
              <a:ext cx="49571" cy="19165"/>
            </a:xfrm>
            <a:custGeom>
              <a:rect b="b" l="l" r="r" t="t"/>
              <a:pathLst>
                <a:path extrusionOk="0" h="578" w="1525">
                  <a:moveTo>
                    <a:pt x="370" y="1"/>
                  </a:moveTo>
                  <a:cubicBezTo>
                    <a:pt x="185" y="1"/>
                    <a:pt x="93" y="93"/>
                    <a:pt x="93" y="185"/>
                  </a:cubicBezTo>
                  <a:cubicBezTo>
                    <a:pt x="0" y="393"/>
                    <a:pt x="185" y="578"/>
                    <a:pt x="278" y="578"/>
                  </a:cubicBezTo>
                  <a:lnTo>
                    <a:pt x="1247" y="578"/>
                  </a:lnTo>
                  <a:cubicBezTo>
                    <a:pt x="1524" y="486"/>
                    <a:pt x="1524" y="1"/>
                    <a:pt x="1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29" name="Google Shape;4829;p12"/>
          <p:cNvGrpSpPr/>
          <p:nvPr/>
        </p:nvGrpSpPr>
        <p:grpSpPr>
          <a:xfrm>
            <a:off x="115551" y="3104690"/>
            <a:ext cx="482382" cy="666411"/>
            <a:chOff x="1865585" y="1135759"/>
            <a:chExt cx="457191" cy="441976"/>
          </a:xfrm>
        </p:grpSpPr>
        <p:sp>
          <p:nvSpPr>
            <p:cNvPr id="4830" name="Google Shape;4830;p12"/>
            <p:cNvSpPr/>
            <p:nvPr/>
          </p:nvSpPr>
          <p:spPr>
            <a:xfrm>
              <a:off x="2008818" y="1265431"/>
              <a:ext cx="180625" cy="203816"/>
            </a:xfrm>
            <a:custGeom>
              <a:rect b="b" l="l" r="r" t="t"/>
              <a:pathLst>
                <a:path extrusionOk="0" h="6350" w="5473">
                  <a:moveTo>
                    <a:pt x="1" y="2794"/>
                  </a:moveTo>
                  <a:cubicBezTo>
                    <a:pt x="93" y="6349"/>
                    <a:pt x="5288" y="6349"/>
                    <a:pt x="5472" y="2794"/>
                  </a:cubicBezTo>
                  <a:lnTo>
                    <a:pt x="3256" y="2794"/>
                  </a:lnTo>
                  <a:cubicBezTo>
                    <a:pt x="2979" y="2794"/>
                    <a:pt x="2679" y="2494"/>
                    <a:pt x="2679" y="2217"/>
                  </a:cubicBezTo>
                  <a:lnTo>
                    <a:pt x="2679" y="1155"/>
                  </a:lnTo>
                  <a:cubicBezTo>
                    <a:pt x="2679" y="762"/>
                    <a:pt x="2979" y="577"/>
                    <a:pt x="3256" y="577"/>
                  </a:cubicBezTo>
                  <a:cubicBezTo>
                    <a:pt x="2979" y="577"/>
                    <a:pt x="2679" y="300"/>
                    <a:pt x="2679" y="0"/>
                  </a:cubicBezTo>
                  <a:cubicBezTo>
                    <a:pt x="1155" y="0"/>
                    <a:pt x="1" y="1247"/>
                    <a:pt x="1" y="27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1" name="Google Shape;4831;p12"/>
            <p:cNvSpPr/>
            <p:nvPr/>
          </p:nvSpPr>
          <p:spPr>
            <a:xfrm>
              <a:off x="1865585" y="1135759"/>
              <a:ext cx="457191" cy="441976"/>
            </a:xfrm>
            <a:custGeom>
              <a:rect b="b" l="l" r="r" t="t"/>
              <a:pathLst>
                <a:path extrusionOk="0" h="13770" w="13853">
                  <a:moveTo>
                    <a:pt x="13091" y="485"/>
                  </a:moveTo>
                  <a:cubicBezTo>
                    <a:pt x="13183" y="485"/>
                    <a:pt x="13368" y="577"/>
                    <a:pt x="13368" y="762"/>
                  </a:cubicBezTo>
                  <a:lnTo>
                    <a:pt x="13368" y="1824"/>
                  </a:lnTo>
                  <a:cubicBezTo>
                    <a:pt x="13368" y="2032"/>
                    <a:pt x="13183" y="2124"/>
                    <a:pt x="13091" y="2124"/>
                  </a:cubicBezTo>
                  <a:lnTo>
                    <a:pt x="7596" y="2124"/>
                  </a:lnTo>
                  <a:cubicBezTo>
                    <a:pt x="7411" y="2124"/>
                    <a:pt x="7319" y="2032"/>
                    <a:pt x="7319" y="1824"/>
                  </a:cubicBezTo>
                  <a:lnTo>
                    <a:pt x="7319" y="762"/>
                  </a:lnTo>
                  <a:cubicBezTo>
                    <a:pt x="7319" y="577"/>
                    <a:pt x="7411" y="485"/>
                    <a:pt x="7596" y="485"/>
                  </a:cubicBezTo>
                  <a:close/>
                  <a:moveTo>
                    <a:pt x="13091" y="2701"/>
                  </a:moveTo>
                  <a:cubicBezTo>
                    <a:pt x="13183" y="2701"/>
                    <a:pt x="13368" y="2794"/>
                    <a:pt x="13368" y="2978"/>
                  </a:cubicBezTo>
                  <a:lnTo>
                    <a:pt x="13368" y="4040"/>
                  </a:lnTo>
                  <a:cubicBezTo>
                    <a:pt x="13368" y="4225"/>
                    <a:pt x="13183" y="4340"/>
                    <a:pt x="13091" y="4340"/>
                  </a:cubicBezTo>
                  <a:lnTo>
                    <a:pt x="7596" y="4340"/>
                  </a:lnTo>
                  <a:cubicBezTo>
                    <a:pt x="7411" y="4340"/>
                    <a:pt x="7319" y="4225"/>
                    <a:pt x="7319" y="4040"/>
                  </a:cubicBezTo>
                  <a:lnTo>
                    <a:pt x="7319" y="2978"/>
                  </a:lnTo>
                  <a:cubicBezTo>
                    <a:pt x="7319" y="2794"/>
                    <a:pt x="7411" y="2701"/>
                    <a:pt x="7596" y="2701"/>
                  </a:cubicBezTo>
                  <a:close/>
                  <a:moveTo>
                    <a:pt x="13091" y="4918"/>
                  </a:moveTo>
                  <a:cubicBezTo>
                    <a:pt x="13183" y="4918"/>
                    <a:pt x="13368" y="5010"/>
                    <a:pt x="13368" y="5102"/>
                  </a:cubicBezTo>
                  <a:lnTo>
                    <a:pt x="13368" y="6257"/>
                  </a:lnTo>
                  <a:cubicBezTo>
                    <a:pt x="13368" y="6349"/>
                    <a:pt x="13183" y="6534"/>
                    <a:pt x="13091" y="6534"/>
                  </a:cubicBezTo>
                  <a:lnTo>
                    <a:pt x="7596" y="6534"/>
                  </a:lnTo>
                  <a:cubicBezTo>
                    <a:pt x="7411" y="6534"/>
                    <a:pt x="7319" y="6349"/>
                    <a:pt x="7319" y="6257"/>
                  </a:cubicBezTo>
                  <a:lnTo>
                    <a:pt x="7319" y="5102"/>
                  </a:lnTo>
                  <a:cubicBezTo>
                    <a:pt x="7319" y="5010"/>
                    <a:pt x="7411" y="4918"/>
                    <a:pt x="7596" y="4918"/>
                  </a:cubicBezTo>
                  <a:close/>
                  <a:moveTo>
                    <a:pt x="3948" y="9420"/>
                  </a:moveTo>
                  <a:cubicBezTo>
                    <a:pt x="4041" y="9627"/>
                    <a:pt x="4248" y="9720"/>
                    <a:pt x="4341" y="9904"/>
                  </a:cubicBezTo>
                  <a:lnTo>
                    <a:pt x="3948" y="10297"/>
                  </a:lnTo>
                  <a:lnTo>
                    <a:pt x="3556" y="9812"/>
                  </a:lnTo>
                  <a:lnTo>
                    <a:pt x="3948" y="9420"/>
                  </a:lnTo>
                  <a:close/>
                  <a:moveTo>
                    <a:pt x="6742" y="3278"/>
                  </a:moveTo>
                  <a:lnTo>
                    <a:pt x="6742" y="4040"/>
                  </a:lnTo>
                  <a:cubicBezTo>
                    <a:pt x="6742" y="4225"/>
                    <a:pt x="6834" y="4433"/>
                    <a:pt x="7019" y="4617"/>
                  </a:cubicBezTo>
                  <a:cubicBezTo>
                    <a:pt x="6834" y="4710"/>
                    <a:pt x="6742" y="4918"/>
                    <a:pt x="6742" y="5195"/>
                  </a:cubicBezTo>
                  <a:lnTo>
                    <a:pt x="6742" y="6257"/>
                  </a:lnTo>
                  <a:cubicBezTo>
                    <a:pt x="6742" y="6741"/>
                    <a:pt x="7134" y="7018"/>
                    <a:pt x="7596" y="7018"/>
                  </a:cubicBezTo>
                  <a:lnTo>
                    <a:pt x="10597" y="7018"/>
                  </a:lnTo>
                  <a:cubicBezTo>
                    <a:pt x="10482" y="8842"/>
                    <a:pt x="8866" y="10389"/>
                    <a:pt x="7019" y="10389"/>
                  </a:cubicBezTo>
                  <a:cubicBezTo>
                    <a:pt x="2517" y="10205"/>
                    <a:pt x="2309" y="3763"/>
                    <a:pt x="6742" y="3278"/>
                  </a:cubicBezTo>
                  <a:close/>
                  <a:moveTo>
                    <a:pt x="3186" y="10205"/>
                  </a:moveTo>
                  <a:lnTo>
                    <a:pt x="3671" y="10689"/>
                  </a:lnTo>
                  <a:lnTo>
                    <a:pt x="1362" y="13090"/>
                  </a:lnTo>
                  <a:cubicBezTo>
                    <a:pt x="1259" y="13183"/>
                    <a:pt x="1137" y="13229"/>
                    <a:pt x="1016" y="13229"/>
                  </a:cubicBezTo>
                  <a:cubicBezTo>
                    <a:pt x="895" y="13229"/>
                    <a:pt x="774" y="13183"/>
                    <a:pt x="670" y="13090"/>
                  </a:cubicBezTo>
                  <a:cubicBezTo>
                    <a:pt x="578" y="12998"/>
                    <a:pt x="578" y="12606"/>
                    <a:pt x="670" y="12513"/>
                  </a:cubicBezTo>
                  <a:lnTo>
                    <a:pt x="3186" y="10205"/>
                  </a:lnTo>
                  <a:close/>
                  <a:moveTo>
                    <a:pt x="7596" y="0"/>
                  </a:moveTo>
                  <a:cubicBezTo>
                    <a:pt x="7134" y="0"/>
                    <a:pt x="6742" y="300"/>
                    <a:pt x="6742" y="762"/>
                  </a:cubicBezTo>
                  <a:lnTo>
                    <a:pt x="6742" y="1824"/>
                  </a:lnTo>
                  <a:cubicBezTo>
                    <a:pt x="6742" y="2124"/>
                    <a:pt x="6834" y="2309"/>
                    <a:pt x="7019" y="2401"/>
                  </a:cubicBezTo>
                  <a:cubicBezTo>
                    <a:pt x="6926" y="2493"/>
                    <a:pt x="6834" y="2609"/>
                    <a:pt x="6834" y="2701"/>
                  </a:cubicBezTo>
                  <a:cubicBezTo>
                    <a:pt x="3671" y="2886"/>
                    <a:pt x="1940" y="6441"/>
                    <a:pt x="3671" y="9050"/>
                  </a:cubicBezTo>
                  <a:lnTo>
                    <a:pt x="393" y="12121"/>
                  </a:lnTo>
                  <a:cubicBezTo>
                    <a:pt x="208" y="12305"/>
                    <a:pt x="0" y="12513"/>
                    <a:pt x="0" y="12790"/>
                  </a:cubicBezTo>
                  <a:cubicBezTo>
                    <a:pt x="0" y="13240"/>
                    <a:pt x="418" y="13770"/>
                    <a:pt x="939" y="13770"/>
                  </a:cubicBezTo>
                  <a:cubicBezTo>
                    <a:pt x="980" y="13770"/>
                    <a:pt x="1021" y="13767"/>
                    <a:pt x="1062" y="13760"/>
                  </a:cubicBezTo>
                  <a:cubicBezTo>
                    <a:pt x="1362" y="13760"/>
                    <a:pt x="1547" y="13668"/>
                    <a:pt x="1732" y="13460"/>
                  </a:cubicBezTo>
                  <a:lnTo>
                    <a:pt x="4826" y="10205"/>
                  </a:lnTo>
                  <a:cubicBezTo>
                    <a:pt x="5527" y="10674"/>
                    <a:pt x="6300" y="10889"/>
                    <a:pt x="7058" y="10889"/>
                  </a:cubicBezTo>
                  <a:cubicBezTo>
                    <a:pt x="9094" y="10889"/>
                    <a:pt x="11023" y="9340"/>
                    <a:pt x="11175" y="7018"/>
                  </a:cubicBezTo>
                  <a:lnTo>
                    <a:pt x="13091" y="7018"/>
                  </a:lnTo>
                  <a:cubicBezTo>
                    <a:pt x="13483" y="7018"/>
                    <a:pt x="13853" y="6741"/>
                    <a:pt x="13853" y="6257"/>
                  </a:cubicBezTo>
                  <a:lnTo>
                    <a:pt x="13853" y="5195"/>
                  </a:lnTo>
                  <a:cubicBezTo>
                    <a:pt x="13853" y="4918"/>
                    <a:pt x="13760" y="4710"/>
                    <a:pt x="13668" y="4617"/>
                  </a:cubicBezTo>
                  <a:cubicBezTo>
                    <a:pt x="13760" y="4433"/>
                    <a:pt x="13853" y="4225"/>
                    <a:pt x="13853" y="4040"/>
                  </a:cubicBezTo>
                  <a:lnTo>
                    <a:pt x="13853" y="2978"/>
                  </a:lnTo>
                  <a:cubicBezTo>
                    <a:pt x="13853" y="2794"/>
                    <a:pt x="13760" y="2609"/>
                    <a:pt x="13668" y="2401"/>
                  </a:cubicBezTo>
                  <a:cubicBezTo>
                    <a:pt x="13760" y="2309"/>
                    <a:pt x="13853" y="2124"/>
                    <a:pt x="13853" y="1824"/>
                  </a:cubicBezTo>
                  <a:lnTo>
                    <a:pt x="13853" y="762"/>
                  </a:lnTo>
                  <a:cubicBezTo>
                    <a:pt x="13853" y="300"/>
                    <a:pt x="13483" y="0"/>
                    <a:pt x="13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2" name="Google Shape;4832;p12"/>
            <p:cNvSpPr/>
            <p:nvPr/>
          </p:nvSpPr>
          <p:spPr>
            <a:xfrm>
              <a:off x="2170368" y="1169846"/>
              <a:ext cx="70131" cy="18552"/>
            </a:xfrm>
            <a:custGeom>
              <a:rect b="b" l="l" r="r" t="t"/>
              <a:pathLst>
                <a:path extrusionOk="0" h="578" w="2125">
                  <a:moveTo>
                    <a:pt x="300" y="0"/>
                  </a:moveTo>
                  <a:cubicBezTo>
                    <a:pt x="0" y="0"/>
                    <a:pt x="0" y="577"/>
                    <a:pt x="300" y="577"/>
                  </a:cubicBezTo>
                  <a:lnTo>
                    <a:pt x="1824" y="577"/>
                  </a:lnTo>
                  <a:cubicBezTo>
                    <a:pt x="2032" y="577"/>
                    <a:pt x="2124" y="392"/>
                    <a:pt x="2124" y="185"/>
                  </a:cubicBezTo>
                  <a:cubicBezTo>
                    <a:pt x="2124" y="92"/>
                    <a:pt x="1940" y="0"/>
                    <a:pt x="1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3" name="Google Shape;4833;p12"/>
            <p:cNvSpPr/>
            <p:nvPr/>
          </p:nvSpPr>
          <p:spPr>
            <a:xfrm>
              <a:off x="2129213" y="1169846"/>
              <a:ext cx="19076" cy="16145"/>
            </a:xfrm>
            <a:custGeom>
              <a:rect b="b" l="l" r="r" t="t"/>
              <a:pathLst>
                <a:path extrusionOk="0" h="503" w="578">
                  <a:moveTo>
                    <a:pt x="301" y="0"/>
                  </a:moveTo>
                  <a:cubicBezTo>
                    <a:pt x="93" y="0"/>
                    <a:pt x="1" y="92"/>
                    <a:pt x="1" y="277"/>
                  </a:cubicBezTo>
                  <a:cubicBezTo>
                    <a:pt x="1" y="427"/>
                    <a:pt x="145" y="502"/>
                    <a:pt x="289" y="502"/>
                  </a:cubicBezTo>
                  <a:cubicBezTo>
                    <a:pt x="433" y="502"/>
                    <a:pt x="578" y="427"/>
                    <a:pt x="578" y="277"/>
                  </a:cubicBezTo>
                  <a:cubicBezTo>
                    <a:pt x="578" y="92"/>
                    <a:pt x="393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4" name="Google Shape;4834;p12"/>
            <p:cNvSpPr/>
            <p:nvPr/>
          </p:nvSpPr>
          <p:spPr>
            <a:xfrm>
              <a:off x="2170368" y="1312100"/>
              <a:ext cx="70131" cy="14861"/>
            </a:xfrm>
            <a:custGeom>
              <a:rect b="b" l="l" r="r" t="t"/>
              <a:pathLst>
                <a:path extrusionOk="0" h="463" w="2125">
                  <a:moveTo>
                    <a:pt x="300" y="1"/>
                  </a:moveTo>
                  <a:cubicBezTo>
                    <a:pt x="0" y="1"/>
                    <a:pt x="0" y="462"/>
                    <a:pt x="300" y="462"/>
                  </a:cubicBezTo>
                  <a:lnTo>
                    <a:pt x="1824" y="462"/>
                  </a:lnTo>
                  <a:cubicBezTo>
                    <a:pt x="2032" y="462"/>
                    <a:pt x="2124" y="370"/>
                    <a:pt x="2124" y="185"/>
                  </a:cubicBezTo>
                  <a:cubicBezTo>
                    <a:pt x="2124" y="93"/>
                    <a:pt x="1940" y="1"/>
                    <a:pt x="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5" name="Google Shape;4835;p12"/>
            <p:cNvSpPr/>
            <p:nvPr/>
          </p:nvSpPr>
          <p:spPr>
            <a:xfrm>
              <a:off x="2129213" y="1308409"/>
              <a:ext cx="19076" cy="19098"/>
            </a:xfrm>
            <a:custGeom>
              <a:rect b="b" l="l" r="r" t="t"/>
              <a:pathLst>
                <a:path extrusionOk="0" h="595" w="578">
                  <a:moveTo>
                    <a:pt x="301" y="0"/>
                  </a:moveTo>
                  <a:cubicBezTo>
                    <a:pt x="93" y="0"/>
                    <a:pt x="1" y="208"/>
                    <a:pt x="1" y="300"/>
                  </a:cubicBezTo>
                  <a:cubicBezTo>
                    <a:pt x="1" y="497"/>
                    <a:pt x="145" y="595"/>
                    <a:pt x="289" y="595"/>
                  </a:cubicBezTo>
                  <a:cubicBezTo>
                    <a:pt x="433" y="595"/>
                    <a:pt x="578" y="497"/>
                    <a:pt x="578" y="300"/>
                  </a:cubicBezTo>
                  <a:cubicBezTo>
                    <a:pt x="578" y="208"/>
                    <a:pt x="393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6" name="Google Shape;4836;p12"/>
            <p:cNvSpPr/>
            <p:nvPr/>
          </p:nvSpPr>
          <p:spPr>
            <a:xfrm>
              <a:off x="2170368" y="1240973"/>
              <a:ext cx="70131" cy="15599"/>
            </a:xfrm>
            <a:custGeom>
              <a:rect b="b" l="l" r="r" t="t"/>
              <a:pathLst>
                <a:path extrusionOk="0" h="486" w="2125">
                  <a:moveTo>
                    <a:pt x="300" y="0"/>
                  </a:moveTo>
                  <a:cubicBezTo>
                    <a:pt x="0" y="0"/>
                    <a:pt x="0" y="485"/>
                    <a:pt x="300" y="485"/>
                  </a:cubicBezTo>
                  <a:lnTo>
                    <a:pt x="1824" y="485"/>
                  </a:lnTo>
                  <a:cubicBezTo>
                    <a:pt x="2032" y="485"/>
                    <a:pt x="2124" y="370"/>
                    <a:pt x="2124" y="185"/>
                  </a:cubicBezTo>
                  <a:cubicBezTo>
                    <a:pt x="2124" y="93"/>
                    <a:pt x="1940" y="0"/>
                    <a:pt x="1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7" name="Google Shape;4837;p12"/>
            <p:cNvSpPr/>
            <p:nvPr/>
          </p:nvSpPr>
          <p:spPr>
            <a:xfrm>
              <a:off x="2129213" y="1240973"/>
              <a:ext cx="19076" cy="15407"/>
            </a:xfrm>
            <a:custGeom>
              <a:rect b="b" l="l" r="r" t="t"/>
              <a:pathLst>
                <a:path extrusionOk="0" h="480" w="578">
                  <a:moveTo>
                    <a:pt x="301" y="0"/>
                  </a:moveTo>
                  <a:cubicBezTo>
                    <a:pt x="93" y="0"/>
                    <a:pt x="1" y="93"/>
                    <a:pt x="1" y="185"/>
                  </a:cubicBezTo>
                  <a:cubicBezTo>
                    <a:pt x="1" y="381"/>
                    <a:pt x="145" y="479"/>
                    <a:pt x="289" y="479"/>
                  </a:cubicBezTo>
                  <a:cubicBezTo>
                    <a:pt x="433" y="479"/>
                    <a:pt x="578" y="381"/>
                    <a:pt x="578" y="185"/>
                  </a:cubicBezTo>
                  <a:cubicBezTo>
                    <a:pt x="578" y="93"/>
                    <a:pt x="393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1" name="Shape 4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2" name="Google Shape;4842;g2fe17d7594d_0_15"/>
          <p:cNvSpPr txBox="1"/>
          <p:nvPr>
            <p:ph type="title"/>
          </p:nvPr>
        </p:nvSpPr>
        <p:spPr>
          <a:xfrm>
            <a:off x="1860950" y="2266549"/>
            <a:ext cx="5181600" cy="165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Metodología</a:t>
            </a:r>
            <a:r>
              <a:rPr lang="en"/>
              <a:t> de trabajo</a:t>
            </a:r>
            <a:endParaRPr/>
          </a:p>
        </p:txBody>
      </p:sp>
      <p:sp>
        <p:nvSpPr>
          <p:cNvPr id="4843" name="Google Shape;4843;g2fe17d7594d_0_15"/>
          <p:cNvSpPr txBox="1"/>
          <p:nvPr>
            <p:ph idx="2" type="title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07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847" name="Shape 4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8" name="Google Shape;4848;g2fe17d7594d_0_9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Scrum</a:t>
            </a:r>
            <a:endParaRPr/>
          </a:p>
        </p:txBody>
      </p:sp>
      <p:pic>
        <p:nvPicPr>
          <p:cNvPr id="4849" name="Google Shape;4849;g2fe17d7594d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700" y="913375"/>
            <a:ext cx="7777376" cy="365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3" name="Shape 4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4" name="Google Shape;4854;g2fe17d7594d_0_35"/>
          <p:cNvSpPr txBox="1"/>
          <p:nvPr>
            <p:ph type="title"/>
          </p:nvPr>
        </p:nvSpPr>
        <p:spPr>
          <a:xfrm>
            <a:off x="1860950" y="2266549"/>
            <a:ext cx="5181600" cy="165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Plan de trabajo Fase 1</a:t>
            </a:r>
            <a:endParaRPr/>
          </a:p>
        </p:txBody>
      </p:sp>
      <p:sp>
        <p:nvSpPr>
          <p:cNvPr id="4855" name="Google Shape;4855;g2fe17d7594d_0_35"/>
          <p:cNvSpPr txBox="1"/>
          <p:nvPr>
            <p:ph idx="2" type="title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08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9" name="Shape 4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0" name="Google Shape;4860;p13"/>
          <p:cNvSpPr txBox="1"/>
          <p:nvPr>
            <p:ph type="title"/>
          </p:nvPr>
        </p:nvSpPr>
        <p:spPr>
          <a:xfrm>
            <a:off x="720000" y="1835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Plan de trabajo Fase 1</a:t>
            </a:r>
            <a:endParaRPr/>
          </a:p>
        </p:txBody>
      </p:sp>
      <p:sp>
        <p:nvSpPr>
          <p:cNvPr id="4861" name="Google Shape;4861;p13"/>
          <p:cNvSpPr txBox="1"/>
          <p:nvPr>
            <p:ph idx="4294967295" type="subTitle"/>
          </p:nvPr>
        </p:nvSpPr>
        <p:spPr>
          <a:xfrm>
            <a:off x="1779751" y="5006250"/>
            <a:ext cx="2634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You can describe the topic of the section here</a:t>
            </a:r>
            <a:endParaRPr b="0" i="0" sz="1400" u="none" cap="none" strike="noStrike">
              <a:solidFill>
                <a:srgbClr val="66666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62" name="Google Shape;4862;p13"/>
          <p:cNvSpPr txBox="1"/>
          <p:nvPr>
            <p:ph idx="4294967295" type="title"/>
          </p:nvPr>
        </p:nvSpPr>
        <p:spPr>
          <a:xfrm>
            <a:off x="958125" y="860731"/>
            <a:ext cx="851400" cy="548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01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63" name="Google Shape;4863;p13"/>
          <p:cNvSpPr txBox="1"/>
          <p:nvPr/>
        </p:nvSpPr>
        <p:spPr>
          <a:xfrm>
            <a:off x="1809526" y="860731"/>
            <a:ext cx="1732800" cy="54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Reunión de planificación</a:t>
            </a:r>
            <a:endParaRPr b="1" i="0" sz="1300" u="none" cap="none" strike="noStrike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864" name="Google Shape;4864;p13"/>
          <p:cNvSpPr txBox="1"/>
          <p:nvPr/>
        </p:nvSpPr>
        <p:spPr>
          <a:xfrm>
            <a:off x="3888400" y="860731"/>
            <a:ext cx="4059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Definir alcance, objetivos y tareas iniciales del proyecto.</a:t>
            </a:r>
            <a:endParaRPr b="0" i="0" sz="1400" u="none" cap="none" strike="noStrike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65" name="Google Shape;4865;p13"/>
          <p:cNvSpPr txBox="1"/>
          <p:nvPr>
            <p:ph idx="4294967295" type="title"/>
          </p:nvPr>
        </p:nvSpPr>
        <p:spPr>
          <a:xfrm>
            <a:off x="958125" y="1578706"/>
            <a:ext cx="851400" cy="548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02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66" name="Google Shape;4866;p13"/>
          <p:cNvSpPr txBox="1"/>
          <p:nvPr/>
        </p:nvSpPr>
        <p:spPr>
          <a:xfrm>
            <a:off x="1809525" y="1578706"/>
            <a:ext cx="1732800" cy="54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Levantamiento de requerimientos</a:t>
            </a:r>
            <a:endParaRPr b="1" sz="130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867" name="Google Shape;4867;p13"/>
          <p:cNvSpPr txBox="1"/>
          <p:nvPr/>
        </p:nvSpPr>
        <p:spPr>
          <a:xfrm>
            <a:off x="3888400" y="1578706"/>
            <a:ext cx="4059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Identificar y documentar requisitos funcionales y no funcionales.</a:t>
            </a:r>
            <a:endParaRPr b="0" i="0" sz="1400" u="none" cap="none" strike="noStrike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68" name="Google Shape;4868;p13"/>
          <p:cNvSpPr txBox="1"/>
          <p:nvPr>
            <p:ph idx="4294967295" type="title"/>
          </p:nvPr>
        </p:nvSpPr>
        <p:spPr>
          <a:xfrm>
            <a:off x="958125" y="2300244"/>
            <a:ext cx="851400" cy="548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03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69" name="Google Shape;4869;p13"/>
          <p:cNvSpPr txBox="1"/>
          <p:nvPr/>
        </p:nvSpPr>
        <p:spPr>
          <a:xfrm>
            <a:off x="1809526" y="2300244"/>
            <a:ext cx="1732800" cy="54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Diseño de la arquitectura</a:t>
            </a:r>
            <a:endParaRPr b="1" i="0" sz="1300" u="none" cap="none" strike="noStrike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870" name="Google Shape;4870;p13"/>
          <p:cNvSpPr txBox="1"/>
          <p:nvPr/>
        </p:nvSpPr>
        <p:spPr>
          <a:xfrm>
            <a:off x="3888400" y="2300244"/>
            <a:ext cx="4059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Crear diseño de la arquitectura que integre Keycloak con ACL.</a:t>
            </a:r>
            <a:endParaRPr b="0" i="0" sz="1400" u="none" cap="none" strike="noStrike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871" name="Google Shape;4871;p13"/>
          <p:cNvCxnSpPr>
            <a:stCxn id="4862" idx="1"/>
            <a:endCxn id="4865" idx="1"/>
          </p:cNvCxnSpPr>
          <p:nvPr/>
        </p:nvCxnSpPr>
        <p:spPr>
          <a:xfrm>
            <a:off x="958125" y="1135081"/>
            <a:ext cx="600" cy="7179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72" name="Google Shape;4872;p13"/>
          <p:cNvCxnSpPr>
            <a:stCxn id="4865" idx="1"/>
            <a:endCxn id="4868" idx="1"/>
          </p:cNvCxnSpPr>
          <p:nvPr/>
        </p:nvCxnSpPr>
        <p:spPr>
          <a:xfrm>
            <a:off x="958125" y="1853056"/>
            <a:ext cx="600" cy="7215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73" name="Google Shape;4873;p13"/>
          <p:cNvCxnSpPr>
            <a:stCxn id="4863" idx="3"/>
            <a:endCxn id="4864" idx="1"/>
          </p:cNvCxnSpPr>
          <p:nvPr/>
        </p:nvCxnSpPr>
        <p:spPr>
          <a:xfrm>
            <a:off x="3542326" y="1135081"/>
            <a:ext cx="3462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74" name="Google Shape;4874;p13"/>
          <p:cNvCxnSpPr>
            <a:stCxn id="4866" idx="3"/>
            <a:endCxn id="4867" idx="1"/>
          </p:cNvCxnSpPr>
          <p:nvPr/>
        </p:nvCxnSpPr>
        <p:spPr>
          <a:xfrm>
            <a:off x="3542325" y="1853056"/>
            <a:ext cx="3462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75" name="Google Shape;4875;p13"/>
          <p:cNvCxnSpPr>
            <a:stCxn id="4869" idx="3"/>
            <a:endCxn id="4870" idx="1"/>
          </p:cNvCxnSpPr>
          <p:nvPr/>
        </p:nvCxnSpPr>
        <p:spPr>
          <a:xfrm>
            <a:off x="3542326" y="2574594"/>
            <a:ext cx="3462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76" name="Google Shape;4876;p13"/>
          <p:cNvCxnSpPr/>
          <p:nvPr/>
        </p:nvCxnSpPr>
        <p:spPr>
          <a:xfrm>
            <a:off x="958125" y="2574556"/>
            <a:ext cx="600" cy="7215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77" name="Google Shape;4877;p13"/>
          <p:cNvSpPr txBox="1"/>
          <p:nvPr>
            <p:ph idx="4294967295" type="title"/>
          </p:nvPr>
        </p:nvSpPr>
        <p:spPr>
          <a:xfrm>
            <a:off x="958125" y="3122919"/>
            <a:ext cx="851400" cy="548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04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78" name="Google Shape;4878;p13"/>
          <p:cNvSpPr txBox="1"/>
          <p:nvPr/>
        </p:nvSpPr>
        <p:spPr>
          <a:xfrm>
            <a:off x="1809526" y="3122919"/>
            <a:ext cx="1732800" cy="54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Creación plan de pruebas inicial</a:t>
            </a:r>
            <a:endParaRPr b="1" sz="130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cxnSp>
        <p:nvCxnSpPr>
          <p:cNvPr id="4879" name="Google Shape;4879;p13"/>
          <p:cNvCxnSpPr>
            <a:stCxn id="4878" idx="3"/>
          </p:cNvCxnSpPr>
          <p:nvPr/>
        </p:nvCxnSpPr>
        <p:spPr>
          <a:xfrm>
            <a:off x="3542326" y="3397269"/>
            <a:ext cx="3462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80" name="Google Shape;4880;p13"/>
          <p:cNvSpPr txBox="1"/>
          <p:nvPr>
            <p:ph idx="4294967295" type="title"/>
          </p:nvPr>
        </p:nvSpPr>
        <p:spPr>
          <a:xfrm>
            <a:off x="958125" y="3923552"/>
            <a:ext cx="851400" cy="717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3"/>
                </a:solidFill>
              </a:rPr>
              <a:t>05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81" name="Google Shape;4881;p13"/>
          <p:cNvSpPr txBox="1"/>
          <p:nvPr/>
        </p:nvSpPr>
        <p:spPr>
          <a:xfrm>
            <a:off x="1809525" y="3923552"/>
            <a:ext cx="1732800" cy="71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Creación documentación preliminar</a:t>
            </a:r>
            <a:endParaRPr b="1" i="0" sz="1600" u="none" cap="none" strike="noStrike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cxnSp>
        <p:nvCxnSpPr>
          <p:cNvPr id="4882" name="Google Shape;4882;p13"/>
          <p:cNvCxnSpPr>
            <a:stCxn id="4881" idx="3"/>
          </p:cNvCxnSpPr>
          <p:nvPr/>
        </p:nvCxnSpPr>
        <p:spPr>
          <a:xfrm>
            <a:off x="3542325" y="4282502"/>
            <a:ext cx="3462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83" name="Google Shape;4883;p13"/>
          <p:cNvCxnSpPr/>
          <p:nvPr/>
        </p:nvCxnSpPr>
        <p:spPr>
          <a:xfrm>
            <a:off x="958125" y="3296056"/>
            <a:ext cx="600" cy="7215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84" name="Google Shape;4884;p13"/>
          <p:cNvSpPr txBox="1"/>
          <p:nvPr/>
        </p:nvSpPr>
        <p:spPr>
          <a:xfrm>
            <a:off x="3888400" y="3154194"/>
            <a:ext cx="4059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Definir criterio y fases de pruebas para la fase de desarrollo.</a:t>
            </a:r>
            <a:endParaRPr b="0" i="0" sz="1400" u="none" cap="none" strike="noStrike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85" name="Google Shape;4885;p13"/>
          <p:cNvSpPr txBox="1"/>
          <p:nvPr/>
        </p:nvSpPr>
        <p:spPr>
          <a:xfrm>
            <a:off x="3888400" y="3923544"/>
            <a:ext cx="4059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Crear documento que registre el diseño, arquitectura y plan de trabajo.</a:t>
            </a:r>
            <a:endParaRPr b="0" i="0" sz="1400" u="none" cap="none" strike="noStrike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9" name="Shape 4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0" name="Google Shape;4890;g2fe17d7594d_0_30"/>
          <p:cNvSpPr txBox="1"/>
          <p:nvPr>
            <p:ph type="title"/>
          </p:nvPr>
        </p:nvSpPr>
        <p:spPr>
          <a:xfrm>
            <a:off x="1860950" y="2266549"/>
            <a:ext cx="5181600" cy="165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Factibilidad del proyecto</a:t>
            </a:r>
            <a:endParaRPr/>
          </a:p>
        </p:txBody>
      </p:sp>
      <p:sp>
        <p:nvSpPr>
          <p:cNvPr id="4891" name="Google Shape;4891;g2fe17d7594d_0_30"/>
          <p:cNvSpPr txBox="1"/>
          <p:nvPr>
            <p:ph idx="2" type="title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8" name="Shape 4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" name="Google Shape;4659;p2"/>
          <p:cNvSpPr txBox="1"/>
          <p:nvPr>
            <p:ph type="title"/>
          </p:nvPr>
        </p:nvSpPr>
        <p:spPr>
          <a:xfrm>
            <a:off x="713100" y="232357"/>
            <a:ext cx="7710900" cy="64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Tabla de contenido</a:t>
            </a:r>
            <a:endParaRPr/>
          </a:p>
        </p:txBody>
      </p:sp>
      <p:sp>
        <p:nvSpPr>
          <p:cNvPr id="4660" name="Google Shape;4660;p2"/>
          <p:cNvSpPr txBox="1"/>
          <p:nvPr>
            <p:ph idx="5" type="title"/>
          </p:nvPr>
        </p:nvSpPr>
        <p:spPr>
          <a:xfrm>
            <a:off x="1299166" y="1066397"/>
            <a:ext cx="705329" cy="608778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61" name="Google Shape;4661;p2"/>
          <p:cNvSpPr txBox="1"/>
          <p:nvPr>
            <p:ph idx="7" type="title"/>
          </p:nvPr>
        </p:nvSpPr>
        <p:spPr>
          <a:xfrm>
            <a:off x="1299158" y="1767497"/>
            <a:ext cx="705329" cy="608778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62" name="Google Shape;4662;p2"/>
          <p:cNvSpPr txBox="1"/>
          <p:nvPr>
            <p:ph idx="8" type="title"/>
          </p:nvPr>
        </p:nvSpPr>
        <p:spPr>
          <a:xfrm>
            <a:off x="1299158" y="3169697"/>
            <a:ext cx="705329" cy="608778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663" name="Google Shape;4663;p2"/>
          <p:cNvSpPr txBox="1"/>
          <p:nvPr>
            <p:ph idx="6" type="title"/>
          </p:nvPr>
        </p:nvSpPr>
        <p:spPr>
          <a:xfrm>
            <a:off x="1299166" y="2468597"/>
            <a:ext cx="705329" cy="608778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64" name="Google Shape;4664;p2"/>
          <p:cNvSpPr txBox="1"/>
          <p:nvPr>
            <p:ph idx="9" type="subTitle"/>
          </p:nvPr>
        </p:nvSpPr>
        <p:spPr>
          <a:xfrm>
            <a:off x="2150566" y="1066397"/>
            <a:ext cx="2418448" cy="60877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Descripción proyecto ACL</a:t>
            </a:r>
            <a:endParaRPr sz="1500"/>
          </a:p>
        </p:txBody>
      </p:sp>
      <p:sp>
        <p:nvSpPr>
          <p:cNvPr id="4665" name="Google Shape;4665;p2"/>
          <p:cNvSpPr txBox="1"/>
          <p:nvPr>
            <p:ph idx="13" type="subTitle"/>
          </p:nvPr>
        </p:nvSpPr>
        <p:spPr>
          <a:xfrm>
            <a:off x="2150568" y="1767497"/>
            <a:ext cx="2418448" cy="60877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Justificación del problema</a:t>
            </a:r>
            <a:endParaRPr sz="1500"/>
          </a:p>
        </p:txBody>
      </p:sp>
      <p:sp>
        <p:nvSpPr>
          <p:cNvPr id="4666" name="Google Shape;4666;p2"/>
          <p:cNvSpPr txBox="1"/>
          <p:nvPr>
            <p:ph idx="14" type="subTitle"/>
          </p:nvPr>
        </p:nvSpPr>
        <p:spPr>
          <a:xfrm>
            <a:off x="2150566" y="2468597"/>
            <a:ext cx="2418448" cy="60877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Relación con el perfil de egreso</a:t>
            </a:r>
            <a:endParaRPr sz="1500"/>
          </a:p>
        </p:txBody>
      </p:sp>
      <p:sp>
        <p:nvSpPr>
          <p:cNvPr id="4667" name="Google Shape;4667;p2"/>
          <p:cNvSpPr txBox="1"/>
          <p:nvPr>
            <p:ph idx="15" type="subTitle"/>
          </p:nvPr>
        </p:nvSpPr>
        <p:spPr>
          <a:xfrm>
            <a:off x="2150568" y="3169697"/>
            <a:ext cx="2418448" cy="60877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Relación con intereses profesionales</a:t>
            </a:r>
            <a:endParaRPr sz="1500"/>
          </a:p>
        </p:txBody>
      </p:sp>
      <p:grpSp>
        <p:nvGrpSpPr>
          <p:cNvPr id="4668" name="Google Shape;4668;p2"/>
          <p:cNvGrpSpPr/>
          <p:nvPr/>
        </p:nvGrpSpPr>
        <p:grpSpPr>
          <a:xfrm>
            <a:off x="777869" y="2582923"/>
            <a:ext cx="309322" cy="355094"/>
            <a:chOff x="940552" y="2835550"/>
            <a:chExt cx="373381" cy="320051"/>
          </a:xfrm>
        </p:grpSpPr>
        <p:sp>
          <p:nvSpPr>
            <p:cNvPr id="4669" name="Google Shape;4669;p2"/>
            <p:cNvSpPr/>
            <p:nvPr/>
          </p:nvSpPr>
          <p:spPr>
            <a:xfrm>
              <a:off x="979149" y="2871803"/>
              <a:ext cx="298068" cy="190039"/>
            </a:xfrm>
            <a:custGeom>
              <a:rect b="b" l="l" r="r" t="t"/>
              <a:pathLst>
                <a:path extrusionOk="0" h="7019" w="11059">
                  <a:moveTo>
                    <a:pt x="0" y="0"/>
                  </a:moveTo>
                  <a:lnTo>
                    <a:pt x="11059" y="0"/>
                  </a:lnTo>
                  <a:lnTo>
                    <a:pt x="11059" y="7019"/>
                  </a:lnTo>
                  <a:lnTo>
                    <a:pt x="0" y="701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0" name="Google Shape;4670;p2"/>
            <p:cNvSpPr/>
            <p:nvPr/>
          </p:nvSpPr>
          <p:spPr>
            <a:xfrm>
              <a:off x="940552" y="2835550"/>
              <a:ext cx="373381" cy="320051"/>
            </a:xfrm>
            <a:custGeom>
              <a:rect b="b" l="l" r="r" t="t"/>
              <a:pathLst>
                <a:path extrusionOk="0" h="11821" w="13853">
                  <a:moveTo>
                    <a:pt x="13068" y="485"/>
                  </a:moveTo>
                  <a:cubicBezTo>
                    <a:pt x="13160" y="485"/>
                    <a:pt x="13368" y="577"/>
                    <a:pt x="13368" y="762"/>
                  </a:cubicBezTo>
                  <a:lnTo>
                    <a:pt x="13368" y="8081"/>
                  </a:lnTo>
                  <a:lnTo>
                    <a:pt x="578" y="8081"/>
                  </a:lnTo>
                  <a:lnTo>
                    <a:pt x="578" y="762"/>
                  </a:lnTo>
                  <a:cubicBezTo>
                    <a:pt x="578" y="577"/>
                    <a:pt x="670" y="485"/>
                    <a:pt x="855" y="485"/>
                  </a:cubicBezTo>
                  <a:close/>
                  <a:moveTo>
                    <a:pt x="13368" y="8565"/>
                  </a:moveTo>
                  <a:lnTo>
                    <a:pt x="13368" y="8842"/>
                  </a:lnTo>
                  <a:cubicBezTo>
                    <a:pt x="13368" y="9027"/>
                    <a:pt x="13160" y="9143"/>
                    <a:pt x="13068" y="9143"/>
                  </a:cubicBezTo>
                  <a:lnTo>
                    <a:pt x="855" y="9143"/>
                  </a:lnTo>
                  <a:cubicBezTo>
                    <a:pt x="670" y="9143"/>
                    <a:pt x="578" y="9027"/>
                    <a:pt x="578" y="8842"/>
                  </a:cubicBezTo>
                  <a:lnTo>
                    <a:pt x="578" y="8565"/>
                  </a:lnTo>
                  <a:close/>
                  <a:moveTo>
                    <a:pt x="7781" y="9720"/>
                  </a:moveTo>
                  <a:lnTo>
                    <a:pt x="8173" y="11243"/>
                  </a:lnTo>
                  <a:lnTo>
                    <a:pt x="5657" y="11243"/>
                  </a:lnTo>
                  <a:lnTo>
                    <a:pt x="6142" y="9720"/>
                  </a:lnTo>
                  <a:close/>
                  <a:moveTo>
                    <a:pt x="855" y="0"/>
                  </a:moveTo>
                  <a:cubicBezTo>
                    <a:pt x="370" y="0"/>
                    <a:pt x="1" y="277"/>
                    <a:pt x="1" y="762"/>
                  </a:cubicBezTo>
                  <a:lnTo>
                    <a:pt x="1" y="8842"/>
                  </a:lnTo>
                  <a:cubicBezTo>
                    <a:pt x="1" y="9327"/>
                    <a:pt x="370" y="9720"/>
                    <a:pt x="855" y="9720"/>
                  </a:cubicBezTo>
                  <a:lnTo>
                    <a:pt x="5565" y="9720"/>
                  </a:lnTo>
                  <a:lnTo>
                    <a:pt x="5080" y="11243"/>
                  </a:lnTo>
                  <a:lnTo>
                    <a:pt x="4803" y="11243"/>
                  </a:lnTo>
                  <a:cubicBezTo>
                    <a:pt x="4410" y="11336"/>
                    <a:pt x="4410" y="11821"/>
                    <a:pt x="4803" y="11821"/>
                  </a:cubicBezTo>
                  <a:lnTo>
                    <a:pt x="9120" y="11821"/>
                  </a:lnTo>
                  <a:cubicBezTo>
                    <a:pt x="9420" y="11821"/>
                    <a:pt x="9420" y="11336"/>
                    <a:pt x="9120" y="11243"/>
                  </a:cubicBezTo>
                  <a:lnTo>
                    <a:pt x="8751" y="11243"/>
                  </a:lnTo>
                  <a:lnTo>
                    <a:pt x="8358" y="9720"/>
                  </a:lnTo>
                  <a:lnTo>
                    <a:pt x="13068" y="9720"/>
                  </a:lnTo>
                  <a:cubicBezTo>
                    <a:pt x="13460" y="9720"/>
                    <a:pt x="13853" y="9327"/>
                    <a:pt x="13853" y="8842"/>
                  </a:cubicBezTo>
                  <a:lnTo>
                    <a:pt x="13853" y="762"/>
                  </a:lnTo>
                  <a:cubicBezTo>
                    <a:pt x="13853" y="277"/>
                    <a:pt x="13460" y="0"/>
                    <a:pt x="13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1" name="Google Shape;4671;p2"/>
            <p:cNvSpPr/>
            <p:nvPr/>
          </p:nvSpPr>
          <p:spPr>
            <a:xfrm>
              <a:off x="1080573" y="2892407"/>
              <a:ext cx="64741" cy="65683"/>
            </a:xfrm>
            <a:custGeom>
              <a:rect b="b" l="l" r="r" t="t"/>
              <a:pathLst>
                <a:path extrusionOk="0" h="2426" w="2402">
                  <a:moveTo>
                    <a:pt x="462" y="578"/>
                  </a:moveTo>
                  <a:cubicBezTo>
                    <a:pt x="1155" y="694"/>
                    <a:pt x="1732" y="1271"/>
                    <a:pt x="1824" y="1940"/>
                  </a:cubicBezTo>
                  <a:lnTo>
                    <a:pt x="462" y="1940"/>
                  </a:lnTo>
                  <a:lnTo>
                    <a:pt x="462" y="578"/>
                  </a:lnTo>
                  <a:close/>
                  <a:moveTo>
                    <a:pt x="277" y="1"/>
                  </a:moveTo>
                  <a:cubicBezTo>
                    <a:pt x="93" y="1"/>
                    <a:pt x="0" y="116"/>
                    <a:pt x="0" y="301"/>
                  </a:cubicBezTo>
                  <a:lnTo>
                    <a:pt x="0" y="2125"/>
                  </a:lnTo>
                  <a:cubicBezTo>
                    <a:pt x="0" y="2310"/>
                    <a:pt x="93" y="2425"/>
                    <a:pt x="277" y="2425"/>
                  </a:cubicBezTo>
                  <a:lnTo>
                    <a:pt x="2101" y="2425"/>
                  </a:lnTo>
                  <a:cubicBezTo>
                    <a:pt x="2309" y="2425"/>
                    <a:pt x="2401" y="2310"/>
                    <a:pt x="2401" y="2125"/>
                  </a:cubicBezTo>
                  <a:cubicBezTo>
                    <a:pt x="2401" y="971"/>
                    <a:pt x="1432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2" name="Google Shape;4672;p2"/>
            <p:cNvSpPr/>
            <p:nvPr/>
          </p:nvSpPr>
          <p:spPr>
            <a:xfrm>
              <a:off x="981629" y="2921160"/>
              <a:ext cx="135062" cy="117559"/>
            </a:xfrm>
            <a:custGeom>
              <a:rect b="b" l="l" r="r" t="t"/>
              <a:pathLst>
                <a:path extrusionOk="0" h="4342" w="5011">
                  <a:moveTo>
                    <a:pt x="2609" y="578"/>
                  </a:moveTo>
                  <a:lnTo>
                    <a:pt x="2609" y="2033"/>
                  </a:lnTo>
                  <a:lnTo>
                    <a:pt x="1363" y="2795"/>
                  </a:lnTo>
                  <a:cubicBezTo>
                    <a:pt x="970" y="1825"/>
                    <a:pt x="1640" y="786"/>
                    <a:pt x="2609" y="578"/>
                  </a:cubicBezTo>
                  <a:close/>
                  <a:moveTo>
                    <a:pt x="4433" y="2402"/>
                  </a:moveTo>
                  <a:cubicBezTo>
                    <a:pt x="4341" y="2887"/>
                    <a:pt x="4133" y="3187"/>
                    <a:pt x="3856" y="3464"/>
                  </a:cubicBezTo>
                  <a:lnTo>
                    <a:pt x="3279" y="2402"/>
                  </a:lnTo>
                  <a:close/>
                  <a:moveTo>
                    <a:pt x="2702" y="2610"/>
                  </a:moveTo>
                  <a:lnTo>
                    <a:pt x="3371" y="3764"/>
                  </a:lnTo>
                  <a:cubicBezTo>
                    <a:pt x="3223" y="3812"/>
                    <a:pt x="3063" y="3835"/>
                    <a:pt x="2899" y="3835"/>
                  </a:cubicBezTo>
                  <a:cubicBezTo>
                    <a:pt x="2422" y="3835"/>
                    <a:pt x="1908" y="3640"/>
                    <a:pt x="1547" y="3279"/>
                  </a:cubicBezTo>
                  <a:lnTo>
                    <a:pt x="2702" y="2610"/>
                  </a:lnTo>
                  <a:close/>
                  <a:moveTo>
                    <a:pt x="2794" y="1"/>
                  </a:moveTo>
                  <a:cubicBezTo>
                    <a:pt x="0" y="93"/>
                    <a:pt x="0" y="4249"/>
                    <a:pt x="2794" y="4341"/>
                  </a:cubicBezTo>
                  <a:cubicBezTo>
                    <a:pt x="4041" y="4341"/>
                    <a:pt x="5010" y="3372"/>
                    <a:pt x="5010" y="2217"/>
                  </a:cubicBezTo>
                  <a:cubicBezTo>
                    <a:pt x="5010" y="2033"/>
                    <a:pt x="4918" y="1940"/>
                    <a:pt x="4710" y="1940"/>
                  </a:cubicBezTo>
                  <a:lnTo>
                    <a:pt x="3094" y="1940"/>
                  </a:lnTo>
                  <a:lnTo>
                    <a:pt x="3094" y="301"/>
                  </a:lnTo>
                  <a:cubicBezTo>
                    <a:pt x="3094" y="209"/>
                    <a:pt x="2979" y="1"/>
                    <a:pt x="27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3" name="Google Shape;4673;p2"/>
            <p:cNvSpPr/>
            <p:nvPr/>
          </p:nvSpPr>
          <p:spPr>
            <a:xfrm>
              <a:off x="1163319" y="2994316"/>
              <a:ext cx="93365" cy="44403"/>
            </a:xfrm>
            <a:custGeom>
              <a:rect b="b" l="l" r="r" t="t"/>
              <a:pathLst>
                <a:path extrusionOk="0" h="1640" w="3464">
                  <a:moveTo>
                    <a:pt x="2887" y="577"/>
                  </a:moveTo>
                  <a:lnTo>
                    <a:pt x="2887" y="1155"/>
                  </a:lnTo>
                  <a:lnTo>
                    <a:pt x="578" y="1155"/>
                  </a:lnTo>
                  <a:lnTo>
                    <a:pt x="578" y="577"/>
                  </a:lnTo>
                  <a:close/>
                  <a:moveTo>
                    <a:pt x="278" y="0"/>
                  </a:moveTo>
                  <a:cubicBezTo>
                    <a:pt x="93" y="0"/>
                    <a:pt x="1" y="185"/>
                    <a:pt x="1" y="277"/>
                  </a:cubicBezTo>
                  <a:lnTo>
                    <a:pt x="1" y="1339"/>
                  </a:lnTo>
                  <a:cubicBezTo>
                    <a:pt x="1" y="1547"/>
                    <a:pt x="93" y="1639"/>
                    <a:pt x="278" y="1639"/>
                  </a:cubicBezTo>
                  <a:lnTo>
                    <a:pt x="3164" y="1639"/>
                  </a:lnTo>
                  <a:cubicBezTo>
                    <a:pt x="3279" y="1639"/>
                    <a:pt x="3464" y="1547"/>
                    <a:pt x="3464" y="1339"/>
                  </a:cubicBezTo>
                  <a:lnTo>
                    <a:pt x="3464" y="277"/>
                  </a:lnTo>
                  <a:cubicBezTo>
                    <a:pt x="3464" y="185"/>
                    <a:pt x="3279" y="0"/>
                    <a:pt x="3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4" name="Google Shape;4674;p2"/>
            <p:cNvSpPr/>
            <p:nvPr/>
          </p:nvSpPr>
          <p:spPr>
            <a:xfrm>
              <a:off x="1160840" y="2960554"/>
              <a:ext cx="98352" cy="15649"/>
            </a:xfrm>
            <a:custGeom>
              <a:rect b="b" l="l" r="r" t="t"/>
              <a:pathLst>
                <a:path extrusionOk="0" h="578" w="3649">
                  <a:moveTo>
                    <a:pt x="370" y="0"/>
                  </a:moveTo>
                  <a:cubicBezTo>
                    <a:pt x="0" y="93"/>
                    <a:pt x="0" y="578"/>
                    <a:pt x="370" y="578"/>
                  </a:cubicBezTo>
                  <a:lnTo>
                    <a:pt x="3256" y="578"/>
                  </a:lnTo>
                  <a:cubicBezTo>
                    <a:pt x="3648" y="578"/>
                    <a:pt x="3648" y="93"/>
                    <a:pt x="3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5" name="Google Shape;4675;p2"/>
            <p:cNvSpPr/>
            <p:nvPr/>
          </p:nvSpPr>
          <p:spPr>
            <a:xfrm>
              <a:off x="1160840" y="2926791"/>
              <a:ext cx="98352" cy="15649"/>
            </a:xfrm>
            <a:custGeom>
              <a:rect b="b" l="l" r="r" t="t"/>
              <a:pathLst>
                <a:path extrusionOk="0" h="578" w="3649">
                  <a:moveTo>
                    <a:pt x="370" y="1"/>
                  </a:moveTo>
                  <a:cubicBezTo>
                    <a:pt x="0" y="1"/>
                    <a:pt x="0" y="578"/>
                    <a:pt x="370" y="578"/>
                  </a:cubicBezTo>
                  <a:lnTo>
                    <a:pt x="3256" y="578"/>
                  </a:lnTo>
                  <a:cubicBezTo>
                    <a:pt x="3648" y="578"/>
                    <a:pt x="3648" y="1"/>
                    <a:pt x="3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6" name="Google Shape;4676;p2"/>
            <p:cNvSpPr/>
            <p:nvPr/>
          </p:nvSpPr>
          <p:spPr>
            <a:xfrm>
              <a:off x="1160840" y="2892407"/>
              <a:ext cx="98352" cy="15676"/>
            </a:xfrm>
            <a:custGeom>
              <a:rect b="b" l="l" r="r" t="t"/>
              <a:pathLst>
                <a:path extrusionOk="0" h="579" w="3649">
                  <a:moveTo>
                    <a:pt x="370" y="1"/>
                  </a:moveTo>
                  <a:cubicBezTo>
                    <a:pt x="0" y="1"/>
                    <a:pt x="0" y="486"/>
                    <a:pt x="370" y="578"/>
                  </a:cubicBezTo>
                  <a:lnTo>
                    <a:pt x="3256" y="578"/>
                  </a:lnTo>
                  <a:cubicBezTo>
                    <a:pt x="3648" y="486"/>
                    <a:pt x="3648" y="1"/>
                    <a:pt x="3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77" name="Google Shape;4677;p2"/>
          <p:cNvGrpSpPr/>
          <p:nvPr/>
        </p:nvGrpSpPr>
        <p:grpSpPr>
          <a:xfrm>
            <a:off x="728339" y="1813239"/>
            <a:ext cx="391388" cy="507278"/>
            <a:chOff x="891021" y="2065867"/>
            <a:chExt cx="472443" cy="457217"/>
          </a:xfrm>
        </p:grpSpPr>
        <p:sp>
          <p:nvSpPr>
            <p:cNvPr id="4678" name="Google Shape;4678;p2"/>
            <p:cNvSpPr/>
            <p:nvPr/>
          </p:nvSpPr>
          <p:spPr>
            <a:xfrm>
              <a:off x="1021649" y="2124138"/>
              <a:ext cx="19581" cy="172327"/>
            </a:xfrm>
            <a:custGeom>
              <a:rect b="b" l="l" r="r" t="t"/>
              <a:pathLst>
                <a:path extrusionOk="0" h="5196" w="578">
                  <a:moveTo>
                    <a:pt x="277" y="1"/>
                  </a:moveTo>
                  <a:cubicBezTo>
                    <a:pt x="93" y="1"/>
                    <a:pt x="0" y="185"/>
                    <a:pt x="0" y="278"/>
                  </a:cubicBezTo>
                  <a:lnTo>
                    <a:pt x="0" y="4895"/>
                  </a:lnTo>
                  <a:cubicBezTo>
                    <a:pt x="0" y="5103"/>
                    <a:pt x="93" y="5195"/>
                    <a:pt x="277" y="5195"/>
                  </a:cubicBezTo>
                  <a:cubicBezTo>
                    <a:pt x="393" y="5195"/>
                    <a:pt x="577" y="5103"/>
                    <a:pt x="577" y="4895"/>
                  </a:cubicBezTo>
                  <a:lnTo>
                    <a:pt x="577" y="278"/>
                  </a:lnTo>
                  <a:cubicBezTo>
                    <a:pt x="577" y="93"/>
                    <a:pt x="393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9" name="Google Shape;4679;p2"/>
            <p:cNvSpPr/>
            <p:nvPr/>
          </p:nvSpPr>
          <p:spPr>
            <a:xfrm>
              <a:off x="1242965" y="2069780"/>
              <a:ext cx="16464" cy="170072"/>
            </a:xfrm>
            <a:custGeom>
              <a:rect b="b" l="l" r="r" t="t"/>
              <a:pathLst>
                <a:path extrusionOk="0" h="5128" w="486">
                  <a:moveTo>
                    <a:pt x="209" y="0"/>
                  </a:moveTo>
                  <a:cubicBezTo>
                    <a:pt x="93" y="0"/>
                    <a:pt x="1" y="185"/>
                    <a:pt x="1" y="277"/>
                  </a:cubicBezTo>
                  <a:lnTo>
                    <a:pt x="1" y="4895"/>
                  </a:lnTo>
                  <a:cubicBezTo>
                    <a:pt x="1" y="5010"/>
                    <a:pt x="93" y="5103"/>
                    <a:pt x="209" y="5103"/>
                  </a:cubicBezTo>
                  <a:cubicBezTo>
                    <a:pt x="244" y="5120"/>
                    <a:pt x="275" y="5128"/>
                    <a:pt x="304" y="5128"/>
                  </a:cubicBezTo>
                  <a:cubicBezTo>
                    <a:pt x="425" y="5128"/>
                    <a:pt x="486" y="4988"/>
                    <a:pt x="486" y="4895"/>
                  </a:cubicBezTo>
                  <a:lnTo>
                    <a:pt x="486" y="277"/>
                  </a:lnTo>
                  <a:cubicBezTo>
                    <a:pt x="486" y="93"/>
                    <a:pt x="393" y="0"/>
                    <a:pt x="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0" name="Google Shape;4680;p2"/>
            <p:cNvSpPr/>
            <p:nvPr/>
          </p:nvSpPr>
          <p:spPr>
            <a:xfrm>
              <a:off x="1223418" y="2222904"/>
              <a:ext cx="55558" cy="245821"/>
            </a:xfrm>
            <a:custGeom>
              <a:rect b="b" l="l" r="r" t="t"/>
              <a:pathLst>
                <a:path extrusionOk="0" h="7412" w="1640">
                  <a:moveTo>
                    <a:pt x="1" y="1"/>
                  </a:moveTo>
                  <a:lnTo>
                    <a:pt x="1640" y="1"/>
                  </a:lnTo>
                  <a:lnTo>
                    <a:pt x="1640" y="7412"/>
                  </a:lnTo>
                  <a:lnTo>
                    <a:pt x="1" y="74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1" name="Google Shape;4681;p2"/>
            <p:cNvSpPr/>
            <p:nvPr/>
          </p:nvSpPr>
          <p:spPr>
            <a:xfrm>
              <a:off x="1005219" y="2277295"/>
              <a:ext cx="55558" cy="191430"/>
            </a:xfrm>
            <a:custGeom>
              <a:rect b="b" l="l" r="r" t="t"/>
              <a:pathLst>
                <a:path extrusionOk="0" h="5772" w="1640">
                  <a:moveTo>
                    <a:pt x="0" y="0"/>
                  </a:moveTo>
                  <a:lnTo>
                    <a:pt x="1640" y="0"/>
                  </a:lnTo>
                  <a:lnTo>
                    <a:pt x="1640" y="5772"/>
                  </a:lnTo>
                  <a:lnTo>
                    <a:pt x="0" y="57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2" name="Google Shape;4682;p2"/>
            <p:cNvSpPr/>
            <p:nvPr/>
          </p:nvSpPr>
          <p:spPr>
            <a:xfrm>
              <a:off x="891021" y="2065867"/>
              <a:ext cx="472443" cy="457217"/>
            </a:xfrm>
            <a:custGeom>
              <a:rect b="b" l="l" r="r" t="t"/>
              <a:pathLst>
                <a:path extrusionOk="0" h="13786" w="13946">
                  <a:moveTo>
                    <a:pt x="7896" y="9838"/>
                  </a:moveTo>
                  <a:lnTo>
                    <a:pt x="7896" y="11847"/>
                  </a:lnTo>
                  <a:lnTo>
                    <a:pt x="6834" y="11847"/>
                  </a:lnTo>
                  <a:lnTo>
                    <a:pt x="6834" y="9838"/>
                  </a:lnTo>
                  <a:close/>
                  <a:moveTo>
                    <a:pt x="1671" y="1"/>
                  </a:moveTo>
                  <a:cubicBezTo>
                    <a:pt x="1576" y="1"/>
                    <a:pt x="1455" y="136"/>
                    <a:pt x="1455" y="211"/>
                  </a:cubicBezTo>
                  <a:lnTo>
                    <a:pt x="1455" y="1180"/>
                  </a:lnTo>
                  <a:lnTo>
                    <a:pt x="301" y="1180"/>
                  </a:lnTo>
                  <a:cubicBezTo>
                    <a:pt x="208" y="1180"/>
                    <a:pt x="93" y="1273"/>
                    <a:pt x="93" y="1457"/>
                  </a:cubicBezTo>
                  <a:cubicBezTo>
                    <a:pt x="1" y="1665"/>
                    <a:pt x="208" y="1758"/>
                    <a:pt x="301" y="1758"/>
                  </a:cubicBezTo>
                  <a:lnTo>
                    <a:pt x="1455" y="1758"/>
                  </a:lnTo>
                  <a:lnTo>
                    <a:pt x="1455" y="2820"/>
                  </a:lnTo>
                  <a:lnTo>
                    <a:pt x="970" y="2820"/>
                  </a:lnTo>
                  <a:cubicBezTo>
                    <a:pt x="878" y="2820"/>
                    <a:pt x="670" y="2912"/>
                    <a:pt x="670" y="3097"/>
                  </a:cubicBezTo>
                  <a:cubicBezTo>
                    <a:pt x="670" y="3189"/>
                    <a:pt x="786" y="3397"/>
                    <a:pt x="970" y="3397"/>
                  </a:cubicBezTo>
                  <a:lnTo>
                    <a:pt x="1455" y="3397"/>
                  </a:lnTo>
                  <a:lnTo>
                    <a:pt x="1455" y="4436"/>
                  </a:lnTo>
                  <a:lnTo>
                    <a:pt x="970" y="4436"/>
                  </a:lnTo>
                  <a:cubicBezTo>
                    <a:pt x="878" y="4436"/>
                    <a:pt x="670" y="4551"/>
                    <a:pt x="670" y="4736"/>
                  </a:cubicBezTo>
                  <a:cubicBezTo>
                    <a:pt x="670" y="4828"/>
                    <a:pt x="786" y="5013"/>
                    <a:pt x="970" y="5013"/>
                  </a:cubicBezTo>
                  <a:lnTo>
                    <a:pt x="1455" y="5013"/>
                  </a:lnTo>
                  <a:lnTo>
                    <a:pt x="1455" y="6075"/>
                  </a:lnTo>
                  <a:lnTo>
                    <a:pt x="301" y="6075"/>
                  </a:lnTo>
                  <a:cubicBezTo>
                    <a:pt x="208" y="6075"/>
                    <a:pt x="93" y="6167"/>
                    <a:pt x="93" y="6283"/>
                  </a:cubicBezTo>
                  <a:cubicBezTo>
                    <a:pt x="1" y="6467"/>
                    <a:pt x="208" y="6652"/>
                    <a:pt x="301" y="6652"/>
                  </a:cubicBezTo>
                  <a:lnTo>
                    <a:pt x="1455" y="6652"/>
                  </a:lnTo>
                  <a:lnTo>
                    <a:pt x="1455" y="7714"/>
                  </a:lnTo>
                  <a:lnTo>
                    <a:pt x="970" y="7714"/>
                  </a:lnTo>
                  <a:cubicBezTo>
                    <a:pt x="878" y="7714"/>
                    <a:pt x="670" y="7806"/>
                    <a:pt x="670" y="7899"/>
                  </a:cubicBezTo>
                  <a:cubicBezTo>
                    <a:pt x="670" y="8107"/>
                    <a:pt x="786" y="8199"/>
                    <a:pt x="970" y="8199"/>
                  </a:cubicBezTo>
                  <a:lnTo>
                    <a:pt x="1455" y="8199"/>
                  </a:lnTo>
                  <a:lnTo>
                    <a:pt x="1455" y="9353"/>
                  </a:lnTo>
                  <a:lnTo>
                    <a:pt x="970" y="9353"/>
                  </a:lnTo>
                  <a:cubicBezTo>
                    <a:pt x="878" y="9353"/>
                    <a:pt x="670" y="9446"/>
                    <a:pt x="670" y="9538"/>
                  </a:cubicBezTo>
                  <a:cubicBezTo>
                    <a:pt x="670" y="9746"/>
                    <a:pt x="786" y="9838"/>
                    <a:pt x="970" y="9838"/>
                  </a:cubicBezTo>
                  <a:lnTo>
                    <a:pt x="1455" y="9838"/>
                  </a:lnTo>
                  <a:lnTo>
                    <a:pt x="1455" y="10900"/>
                  </a:lnTo>
                  <a:lnTo>
                    <a:pt x="301" y="10900"/>
                  </a:lnTo>
                  <a:cubicBezTo>
                    <a:pt x="208" y="10900"/>
                    <a:pt x="93" y="10992"/>
                    <a:pt x="93" y="11177"/>
                  </a:cubicBezTo>
                  <a:cubicBezTo>
                    <a:pt x="1" y="11362"/>
                    <a:pt x="208" y="11477"/>
                    <a:pt x="301" y="11477"/>
                  </a:cubicBezTo>
                  <a:lnTo>
                    <a:pt x="1455" y="11477"/>
                  </a:lnTo>
                  <a:lnTo>
                    <a:pt x="1455" y="12147"/>
                  </a:lnTo>
                  <a:cubicBezTo>
                    <a:pt x="1455" y="12239"/>
                    <a:pt x="1548" y="12424"/>
                    <a:pt x="1732" y="12424"/>
                  </a:cubicBezTo>
                  <a:lnTo>
                    <a:pt x="3094" y="12424"/>
                  </a:lnTo>
                  <a:lnTo>
                    <a:pt x="3094" y="13486"/>
                  </a:lnTo>
                  <a:cubicBezTo>
                    <a:pt x="3094" y="13671"/>
                    <a:pt x="3187" y="13786"/>
                    <a:pt x="3279" y="13786"/>
                  </a:cubicBezTo>
                  <a:cubicBezTo>
                    <a:pt x="3464" y="13786"/>
                    <a:pt x="3672" y="13671"/>
                    <a:pt x="3672" y="13486"/>
                  </a:cubicBezTo>
                  <a:lnTo>
                    <a:pt x="3672" y="12424"/>
                  </a:lnTo>
                  <a:lnTo>
                    <a:pt x="4710" y="12424"/>
                  </a:lnTo>
                  <a:lnTo>
                    <a:pt x="4710" y="12909"/>
                  </a:lnTo>
                  <a:cubicBezTo>
                    <a:pt x="4710" y="13001"/>
                    <a:pt x="4826" y="13093"/>
                    <a:pt x="4918" y="13209"/>
                  </a:cubicBezTo>
                  <a:cubicBezTo>
                    <a:pt x="5103" y="13209"/>
                    <a:pt x="5195" y="13093"/>
                    <a:pt x="5195" y="12909"/>
                  </a:cubicBezTo>
                  <a:lnTo>
                    <a:pt x="5195" y="12424"/>
                  </a:lnTo>
                  <a:lnTo>
                    <a:pt x="6350" y="12424"/>
                  </a:lnTo>
                  <a:lnTo>
                    <a:pt x="6350" y="12909"/>
                  </a:lnTo>
                  <a:cubicBezTo>
                    <a:pt x="6350" y="13001"/>
                    <a:pt x="6442" y="13093"/>
                    <a:pt x="6557" y="13209"/>
                  </a:cubicBezTo>
                  <a:cubicBezTo>
                    <a:pt x="6742" y="13209"/>
                    <a:pt x="6834" y="13093"/>
                    <a:pt x="6834" y="12909"/>
                  </a:cubicBezTo>
                  <a:lnTo>
                    <a:pt x="6834" y="12424"/>
                  </a:lnTo>
                  <a:lnTo>
                    <a:pt x="7896" y="12424"/>
                  </a:lnTo>
                  <a:lnTo>
                    <a:pt x="7896" y="13486"/>
                  </a:lnTo>
                  <a:cubicBezTo>
                    <a:pt x="7896" y="13671"/>
                    <a:pt x="7989" y="13786"/>
                    <a:pt x="8174" y="13786"/>
                  </a:cubicBezTo>
                  <a:cubicBezTo>
                    <a:pt x="8381" y="13786"/>
                    <a:pt x="8474" y="13671"/>
                    <a:pt x="8474" y="13486"/>
                  </a:cubicBezTo>
                  <a:lnTo>
                    <a:pt x="8474" y="12424"/>
                  </a:lnTo>
                  <a:lnTo>
                    <a:pt x="9536" y="12424"/>
                  </a:lnTo>
                  <a:lnTo>
                    <a:pt x="9536" y="12909"/>
                  </a:lnTo>
                  <a:cubicBezTo>
                    <a:pt x="9536" y="13001"/>
                    <a:pt x="9628" y="13093"/>
                    <a:pt x="9813" y="13209"/>
                  </a:cubicBezTo>
                  <a:cubicBezTo>
                    <a:pt x="9905" y="13209"/>
                    <a:pt x="10113" y="13093"/>
                    <a:pt x="10113" y="12909"/>
                  </a:cubicBezTo>
                  <a:lnTo>
                    <a:pt x="10113" y="12424"/>
                  </a:lnTo>
                  <a:lnTo>
                    <a:pt x="11175" y="12424"/>
                  </a:lnTo>
                  <a:lnTo>
                    <a:pt x="11175" y="12909"/>
                  </a:lnTo>
                  <a:cubicBezTo>
                    <a:pt x="11175" y="13001"/>
                    <a:pt x="11267" y="13093"/>
                    <a:pt x="11452" y="13209"/>
                  </a:cubicBezTo>
                  <a:cubicBezTo>
                    <a:pt x="11544" y="13209"/>
                    <a:pt x="11752" y="13093"/>
                    <a:pt x="11752" y="12909"/>
                  </a:cubicBezTo>
                  <a:lnTo>
                    <a:pt x="11752" y="12424"/>
                  </a:lnTo>
                  <a:lnTo>
                    <a:pt x="12791" y="12424"/>
                  </a:lnTo>
                  <a:lnTo>
                    <a:pt x="12791" y="13486"/>
                  </a:lnTo>
                  <a:cubicBezTo>
                    <a:pt x="12791" y="13671"/>
                    <a:pt x="12906" y="13786"/>
                    <a:pt x="12999" y="13786"/>
                  </a:cubicBezTo>
                  <a:cubicBezTo>
                    <a:pt x="13183" y="13786"/>
                    <a:pt x="13368" y="13671"/>
                    <a:pt x="13368" y="13486"/>
                  </a:cubicBezTo>
                  <a:lnTo>
                    <a:pt x="13368" y="12424"/>
                  </a:lnTo>
                  <a:lnTo>
                    <a:pt x="13576" y="12424"/>
                  </a:lnTo>
                  <a:cubicBezTo>
                    <a:pt x="13945" y="12424"/>
                    <a:pt x="13945" y="11847"/>
                    <a:pt x="13576" y="11847"/>
                  </a:cubicBezTo>
                  <a:lnTo>
                    <a:pt x="8474" y="11847"/>
                  </a:lnTo>
                  <a:lnTo>
                    <a:pt x="8474" y="9538"/>
                  </a:lnTo>
                  <a:cubicBezTo>
                    <a:pt x="8474" y="9446"/>
                    <a:pt x="8381" y="9353"/>
                    <a:pt x="8174" y="9353"/>
                  </a:cubicBezTo>
                  <a:lnTo>
                    <a:pt x="7712" y="9353"/>
                  </a:lnTo>
                  <a:lnTo>
                    <a:pt x="7712" y="5313"/>
                  </a:lnTo>
                  <a:cubicBezTo>
                    <a:pt x="9328" y="4828"/>
                    <a:pt x="9051" y="603"/>
                    <a:pt x="10690" y="511"/>
                  </a:cubicBezTo>
                  <a:lnTo>
                    <a:pt x="11452" y="511"/>
                  </a:lnTo>
                  <a:cubicBezTo>
                    <a:pt x="11544" y="511"/>
                    <a:pt x="11752" y="395"/>
                    <a:pt x="11752" y="211"/>
                  </a:cubicBezTo>
                  <a:cubicBezTo>
                    <a:pt x="11752" y="118"/>
                    <a:pt x="11544" y="26"/>
                    <a:pt x="11452" y="26"/>
                  </a:cubicBezTo>
                  <a:cubicBezTo>
                    <a:pt x="11179" y="26"/>
                    <a:pt x="10938" y="10"/>
                    <a:pt x="10718" y="10"/>
                  </a:cubicBezTo>
                  <a:cubicBezTo>
                    <a:pt x="10158" y="10"/>
                    <a:pt x="9743" y="117"/>
                    <a:pt x="9328" y="880"/>
                  </a:cubicBezTo>
                  <a:cubicBezTo>
                    <a:pt x="9051" y="1457"/>
                    <a:pt x="8866" y="2127"/>
                    <a:pt x="8566" y="2704"/>
                  </a:cubicBezTo>
                  <a:cubicBezTo>
                    <a:pt x="8289" y="3766"/>
                    <a:pt x="7989" y="4828"/>
                    <a:pt x="7412" y="4828"/>
                  </a:cubicBezTo>
                  <a:cubicBezTo>
                    <a:pt x="5980" y="4736"/>
                    <a:pt x="5980" y="1550"/>
                    <a:pt x="4133" y="1550"/>
                  </a:cubicBezTo>
                  <a:lnTo>
                    <a:pt x="3371" y="1550"/>
                  </a:lnTo>
                  <a:cubicBezTo>
                    <a:pt x="3187" y="1550"/>
                    <a:pt x="3094" y="1758"/>
                    <a:pt x="3094" y="1942"/>
                  </a:cubicBezTo>
                  <a:cubicBezTo>
                    <a:pt x="3094" y="2035"/>
                    <a:pt x="3187" y="2127"/>
                    <a:pt x="3371" y="2127"/>
                  </a:cubicBezTo>
                  <a:lnTo>
                    <a:pt x="4133" y="2127"/>
                  </a:lnTo>
                  <a:cubicBezTo>
                    <a:pt x="5495" y="2242"/>
                    <a:pt x="5588" y="5128"/>
                    <a:pt x="7135" y="5313"/>
                  </a:cubicBezTo>
                  <a:lnTo>
                    <a:pt x="7135" y="9353"/>
                  </a:lnTo>
                  <a:lnTo>
                    <a:pt x="6557" y="9353"/>
                  </a:lnTo>
                  <a:cubicBezTo>
                    <a:pt x="6442" y="9353"/>
                    <a:pt x="6350" y="9446"/>
                    <a:pt x="6350" y="9538"/>
                  </a:cubicBezTo>
                  <a:lnTo>
                    <a:pt x="6350" y="11847"/>
                  </a:lnTo>
                  <a:lnTo>
                    <a:pt x="2032" y="11847"/>
                  </a:lnTo>
                  <a:lnTo>
                    <a:pt x="2032" y="211"/>
                  </a:lnTo>
                  <a:cubicBezTo>
                    <a:pt x="2032" y="118"/>
                    <a:pt x="1940" y="26"/>
                    <a:pt x="1732" y="26"/>
                  </a:cubicBezTo>
                  <a:cubicBezTo>
                    <a:pt x="1715" y="8"/>
                    <a:pt x="1694" y="1"/>
                    <a:pt x="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83" name="Google Shape;4683;p2"/>
          <p:cNvGrpSpPr/>
          <p:nvPr/>
        </p:nvGrpSpPr>
        <p:grpSpPr>
          <a:xfrm>
            <a:off x="713100" y="1112148"/>
            <a:ext cx="416642" cy="507251"/>
            <a:chOff x="875783" y="1364776"/>
            <a:chExt cx="502927" cy="457192"/>
          </a:xfrm>
        </p:grpSpPr>
        <p:sp>
          <p:nvSpPr>
            <p:cNvPr id="4684" name="Google Shape;4684;p2"/>
            <p:cNvSpPr/>
            <p:nvPr/>
          </p:nvSpPr>
          <p:spPr>
            <a:xfrm>
              <a:off x="948461" y="1534744"/>
              <a:ext cx="357563" cy="237948"/>
            </a:xfrm>
            <a:custGeom>
              <a:rect b="b" l="l" r="r" t="t"/>
              <a:pathLst>
                <a:path extrusionOk="0" h="6465" w="9997">
                  <a:moveTo>
                    <a:pt x="0" y="0"/>
                  </a:moveTo>
                  <a:lnTo>
                    <a:pt x="9997" y="0"/>
                  </a:lnTo>
                  <a:lnTo>
                    <a:pt x="9997" y="6465"/>
                  </a:lnTo>
                  <a:lnTo>
                    <a:pt x="0" y="646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5" name="Google Shape;4685;p2"/>
            <p:cNvSpPr/>
            <p:nvPr/>
          </p:nvSpPr>
          <p:spPr>
            <a:xfrm>
              <a:off x="875783" y="1364776"/>
              <a:ext cx="502927" cy="457192"/>
            </a:xfrm>
            <a:custGeom>
              <a:rect b="b" l="l" r="r" t="t"/>
              <a:pathLst>
                <a:path extrusionOk="0" h="12422" w="14061">
                  <a:moveTo>
                    <a:pt x="7019" y="578"/>
                  </a:moveTo>
                  <a:cubicBezTo>
                    <a:pt x="7227" y="578"/>
                    <a:pt x="7411" y="693"/>
                    <a:pt x="7411" y="970"/>
                  </a:cubicBezTo>
                  <a:cubicBezTo>
                    <a:pt x="7411" y="1213"/>
                    <a:pt x="7221" y="1334"/>
                    <a:pt x="7031" y="1334"/>
                  </a:cubicBezTo>
                  <a:cubicBezTo>
                    <a:pt x="6840" y="1334"/>
                    <a:pt x="6650" y="1213"/>
                    <a:pt x="6650" y="970"/>
                  </a:cubicBezTo>
                  <a:cubicBezTo>
                    <a:pt x="6650" y="693"/>
                    <a:pt x="6834" y="578"/>
                    <a:pt x="7019" y="578"/>
                  </a:cubicBezTo>
                  <a:close/>
                  <a:moveTo>
                    <a:pt x="7712" y="1640"/>
                  </a:moveTo>
                  <a:lnTo>
                    <a:pt x="10482" y="3279"/>
                  </a:lnTo>
                  <a:lnTo>
                    <a:pt x="3556" y="3279"/>
                  </a:lnTo>
                  <a:lnTo>
                    <a:pt x="6349" y="1640"/>
                  </a:lnTo>
                  <a:cubicBezTo>
                    <a:pt x="6546" y="1790"/>
                    <a:pt x="6788" y="1865"/>
                    <a:pt x="7031" y="1865"/>
                  </a:cubicBezTo>
                  <a:cubicBezTo>
                    <a:pt x="7273" y="1865"/>
                    <a:pt x="7515" y="1790"/>
                    <a:pt x="7712" y="1640"/>
                  </a:cubicBezTo>
                  <a:close/>
                  <a:moveTo>
                    <a:pt x="12906" y="3764"/>
                  </a:moveTo>
                  <a:lnTo>
                    <a:pt x="12906" y="11844"/>
                  </a:lnTo>
                  <a:lnTo>
                    <a:pt x="1247" y="11844"/>
                  </a:lnTo>
                  <a:lnTo>
                    <a:pt x="1247" y="3764"/>
                  </a:lnTo>
                  <a:close/>
                  <a:moveTo>
                    <a:pt x="7019" y="1"/>
                  </a:moveTo>
                  <a:cubicBezTo>
                    <a:pt x="6442" y="1"/>
                    <a:pt x="5980" y="578"/>
                    <a:pt x="6165" y="1155"/>
                  </a:cubicBezTo>
                  <a:lnTo>
                    <a:pt x="2517" y="3279"/>
                  </a:lnTo>
                  <a:lnTo>
                    <a:pt x="393" y="3279"/>
                  </a:lnTo>
                  <a:cubicBezTo>
                    <a:pt x="1" y="3279"/>
                    <a:pt x="1" y="3764"/>
                    <a:pt x="393" y="3764"/>
                  </a:cubicBezTo>
                  <a:lnTo>
                    <a:pt x="670" y="3764"/>
                  </a:lnTo>
                  <a:lnTo>
                    <a:pt x="670" y="11844"/>
                  </a:lnTo>
                  <a:lnTo>
                    <a:pt x="393" y="11844"/>
                  </a:lnTo>
                  <a:cubicBezTo>
                    <a:pt x="301" y="11844"/>
                    <a:pt x="208" y="11937"/>
                    <a:pt x="93" y="12121"/>
                  </a:cubicBezTo>
                  <a:cubicBezTo>
                    <a:pt x="93" y="12237"/>
                    <a:pt x="208" y="12422"/>
                    <a:pt x="393" y="12422"/>
                  </a:cubicBezTo>
                  <a:lnTo>
                    <a:pt x="13668" y="12422"/>
                  </a:lnTo>
                  <a:cubicBezTo>
                    <a:pt x="14061" y="12422"/>
                    <a:pt x="14061" y="11937"/>
                    <a:pt x="13668" y="11844"/>
                  </a:cubicBezTo>
                  <a:lnTo>
                    <a:pt x="13368" y="11844"/>
                  </a:lnTo>
                  <a:lnTo>
                    <a:pt x="13368" y="3764"/>
                  </a:lnTo>
                  <a:lnTo>
                    <a:pt x="13668" y="3764"/>
                  </a:lnTo>
                  <a:cubicBezTo>
                    <a:pt x="13853" y="3764"/>
                    <a:pt x="13945" y="3672"/>
                    <a:pt x="13945" y="3579"/>
                  </a:cubicBezTo>
                  <a:cubicBezTo>
                    <a:pt x="13945" y="3371"/>
                    <a:pt x="13853" y="3279"/>
                    <a:pt x="13668" y="3279"/>
                  </a:cubicBezTo>
                  <a:lnTo>
                    <a:pt x="11544" y="3279"/>
                  </a:lnTo>
                  <a:lnTo>
                    <a:pt x="7989" y="1155"/>
                  </a:lnTo>
                  <a:cubicBezTo>
                    <a:pt x="8081" y="578"/>
                    <a:pt x="7596" y="1"/>
                    <a:pt x="7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6" name="Google Shape;4686;p2"/>
            <p:cNvSpPr/>
            <p:nvPr/>
          </p:nvSpPr>
          <p:spPr>
            <a:xfrm>
              <a:off x="980294" y="1566176"/>
              <a:ext cx="294649" cy="174679"/>
            </a:xfrm>
            <a:custGeom>
              <a:rect b="b" l="l" r="r" t="t"/>
              <a:pathLst>
                <a:path extrusionOk="0" h="4746" w="8238">
                  <a:moveTo>
                    <a:pt x="7235" y="532"/>
                  </a:moveTo>
                  <a:cubicBezTo>
                    <a:pt x="7334" y="532"/>
                    <a:pt x="7431" y="584"/>
                    <a:pt x="7468" y="693"/>
                  </a:cubicBezTo>
                  <a:cubicBezTo>
                    <a:pt x="7560" y="878"/>
                    <a:pt x="7468" y="1085"/>
                    <a:pt x="7283" y="1085"/>
                  </a:cubicBezTo>
                  <a:cubicBezTo>
                    <a:pt x="7259" y="1110"/>
                    <a:pt x="7226" y="1121"/>
                    <a:pt x="7192" y="1121"/>
                  </a:cubicBezTo>
                  <a:cubicBezTo>
                    <a:pt x="7096" y="1121"/>
                    <a:pt x="6983" y="1031"/>
                    <a:pt x="6983" y="878"/>
                  </a:cubicBezTo>
                  <a:cubicBezTo>
                    <a:pt x="6927" y="654"/>
                    <a:pt x="7083" y="532"/>
                    <a:pt x="7235" y="532"/>
                  </a:cubicBezTo>
                  <a:close/>
                  <a:moveTo>
                    <a:pt x="2847" y="1705"/>
                  </a:moveTo>
                  <a:cubicBezTo>
                    <a:pt x="2976" y="1705"/>
                    <a:pt x="3110" y="1778"/>
                    <a:pt x="3150" y="1940"/>
                  </a:cubicBezTo>
                  <a:cubicBezTo>
                    <a:pt x="3150" y="2032"/>
                    <a:pt x="3058" y="2240"/>
                    <a:pt x="2943" y="2332"/>
                  </a:cubicBezTo>
                  <a:cubicBezTo>
                    <a:pt x="2758" y="2332"/>
                    <a:pt x="2573" y="2240"/>
                    <a:pt x="2573" y="2032"/>
                  </a:cubicBezTo>
                  <a:cubicBezTo>
                    <a:pt x="2521" y="1825"/>
                    <a:pt x="2681" y="1705"/>
                    <a:pt x="2847" y="1705"/>
                  </a:cubicBezTo>
                  <a:close/>
                  <a:moveTo>
                    <a:pt x="5551" y="3302"/>
                  </a:moveTo>
                  <a:cubicBezTo>
                    <a:pt x="5829" y="3302"/>
                    <a:pt x="6036" y="3487"/>
                    <a:pt x="5829" y="3764"/>
                  </a:cubicBezTo>
                  <a:cubicBezTo>
                    <a:pt x="5787" y="3858"/>
                    <a:pt x="5688" y="3909"/>
                    <a:pt x="5592" y="3909"/>
                  </a:cubicBezTo>
                  <a:cubicBezTo>
                    <a:pt x="5477" y="3909"/>
                    <a:pt x="5367" y="3835"/>
                    <a:pt x="5367" y="3671"/>
                  </a:cubicBezTo>
                  <a:cubicBezTo>
                    <a:pt x="5251" y="3487"/>
                    <a:pt x="5367" y="3394"/>
                    <a:pt x="5551" y="3302"/>
                  </a:cubicBezTo>
                  <a:close/>
                  <a:moveTo>
                    <a:pt x="964" y="3627"/>
                  </a:moveTo>
                  <a:cubicBezTo>
                    <a:pt x="1089" y="3627"/>
                    <a:pt x="1235" y="3706"/>
                    <a:pt x="1327" y="3879"/>
                  </a:cubicBezTo>
                  <a:cubicBezTo>
                    <a:pt x="1327" y="3971"/>
                    <a:pt x="1211" y="4156"/>
                    <a:pt x="1026" y="4156"/>
                  </a:cubicBezTo>
                  <a:cubicBezTo>
                    <a:pt x="1002" y="4181"/>
                    <a:pt x="970" y="4192"/>
                    <a:pt x="938" y="4192"/>
                  </a:cubicBezTo>
                  <a:cubicBezTo>
                    <a:pt x="848" y="4192"/>
                    <a:pt x="749" y="4107"/>
                    <a:pt x="749" y="3971"/>
                  </a:cubicBezTo>
                  <a:cubicBezTo>
                    <a:pt x="685" y="3752"/>
                    <a:pt x="807" y="3627"/>
                    <a:pt x="964" y="3627"/>
                  </a:cubicBezTo>
                  <a:close/>
                  <a:moveTo>
                    <a:pt x="7222" y="0"/>
                  </a:moveTo>
                  <a:cubicBezTo>
                    <a:pt x="7143" y="0"/>
                    <a:pt x="7063" y="8"/>
                    <a:pt x="6983" y="23"/>
                  </a:cubicBezTo>
                  <a:cubicBezTo>
                    <a:pt x="6406" y="116"/>
                    <a:pt x="6221" y="878"/>
                    <a:pt x="6614" y="1362"/>
                  </a:cubicBezTo>
                  <a:lnTo>
                    <a:pt x="5736" y="2817"/>
                  </a:lnTo>
                  <a:cubicBezTo>
                    <a:pt x="5690" y="2771"/>
                    <a:pt x="5644" y="2748"/>
                    <a:pt x="5598" y="2748"/>
                  </a:cubicBezTo>
                  <a:cubicBezTo>
                    <a:pt x="5551" y="2748"/>
                    <a:pt x="5505" y="2771"/>
                    <a:pt x="5459" y="2817"/>
                  </a:cubicBezTo>
                  <a:cubicBezTo>
                    <a:pt x="5251" y="2817"/>
                    <a:pt x="5159" y="2909"/>
                    <a:pt x="5067" y="3002"/>
                  </a:cubicBezTo>
                  <a:lnTo>
                    <a:pt x="3635" y="2147"/>
                  </a:lnTo>
                  <a:cubicBezTo>
                    <a:pt x="3796" y="1645"/>
                    <a:pt x="3380" y="1143"/>
                    <a:pt x="2888" y="1143"/>
                  </a:cubicBezTo>
                  <a:cubicBezTo>
                    <a:pt x="2815" y="1143"/>
                    <a:pt x="2740" y="1154"/>
                    <a:pt x="2666" y="1178"/>
                  </a:cubicBezTo>
                  <a:cubicBezTo>
                    <a:pt x="2088" y="1270"/>
                    <a:pt x="1904" y="1940"/>
                    <a:pt x="2088" y="2332"/>
                  </a:cubicBezTo>
                  <a:lnTo>
                    <a:pt x="1327" y="3094"/>
                  </a:lnTo>
                  <a:cubicBezTo>
                    <a:pt x="1226" y="3046"/>
                    <a:pt x="1119" y="3023"/>
                    <a:pt x="1013" y="3023"/>
                  </a:cubicBezTo>
                  <a:cubicBezTo>
                    <a:pt x="506" y="3023"/>
                    <a:pt x="1" y="3527"/>
                    <a:pt x="172" y="4156"/>
                  </a:cubicBezTo>
                  <a:cubicBezTo>
                    <a:pt x="265" y="4341"/>
                    <a:pt x="357" y="4549"/>
                    <a:pt x="542" y="4641"/>
                  </a:cubicBezTo>
                  <a:cubicBezTo>
                    <a:pt x="686" y="4713"/>
                    <a:pt x="830" y="4745"/>
                    <a:pt x="965" y="4745"/>
                  </a:cubicBezTo>
                  <a:cubicBezTo>
                    <a:pt x="1568" y="4745"/>
                    <a:pt x="2016" y="4108"/>
                    <a:pt x="1696" y="3487"/>
                  </a:cubicBezTo>
                  <a:lnTo>
                    <a:pt x="2481" y="2725"/>
                  </a:lnTo>
                  <a:cubicBezTo>
                    <a:pt x="2585" y="2794"/>
                    <a:pt x="2704" y="2824"/>
                    <a:pt x="2828" y="2824"/>
                  </a:cubicBezTo>
                  <a:cubicBezTo>
                    <a:pt x="3035" y="2824"/>
                    <a:pt x="3254" y="2739"/>
                    <a:pt x="3427" y="2609"/>
                  </a:cubicBezTo>
                  <a:lnTo>
                    <a:pt x="4790" y="3394"/>
                  </a:lnTo>
                  <a:cubicBezTo>
                    <a:pt x="4684" y="4009"/>
                    <a:pt x="5161" y="4467"/>
                    <a:pt x="5686" y="4467"/>
                  </a:cubicBezTo>
                  <a:cubicBezTo>
                    <a:pt x="5734" y="4467"/>
                    <a:pt x="5781" y="4464"/>
                    <a:pt x="5829" y="4456"/>
                  </a:cubicBezTo>
                  <a:cubicBezTo>
                    <a:pt x="6406" y="4248"/>
                    <a:pt x="6706" y="3487"/>
                    <a:pt x="6221" y="3002"/>
                  </a:cubicBezTo>
                  <a:lnTo>
                    <a:pt x="7098" y="1663"/>
                  </a:lnTo>
                  <a:cubicBezTo>
                    <a:pt x="7140" y="1669"/>
                    <a:pt x="7181" y="1672"/>
                    <a:pt x="7222" y="1672"/>
                  </a:cubicBezTo>
                  <a:cubicBezTo>
                    <a:pt x="7754" y="1672"/>
                    <a:pt x="8238" y="1137"/>
                    <a:pt x="8045" y="601"/>
                  </a:cubicBezTo>
                  <a:cubicBezTo>
                    <a:pt x="7968" y="196"/>
                    <a:pt x="7617" y="0"/>
                    <a:pt x="7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7" name="Google Shape;4687;p2"/>
            <p:cNvSpPr/>
            <p:nvPr/>
          </p:nvSpPr>
          <p:spPr>
            <a:xfrm>
              <a:off x="986446" y="1567022"/>
              <a:ext cx="89203" cy="17887"/>
            </a:xfrm>
            <a:custGeom>
              <a:rect b="b" l="l" r="r" t="t"/>
              <a:pathLst>
                <a:path extrusionOk="0" h="486" w="2494">
                  <a:moveTo>
                    <a:pt x="277" y="0"/>
                  </a:moveTo>
                  <a:cubicBezTo>
                    <a:pt x="93" y="0"/>
                    <a:pt x="0" y="93"/>
                    <a:pt x="0" y="277"/>
                  </a:cubicBezTo>
                  <a:cubicBezTo>
                    <a:pt x="0" y="393"/>
                    <a:pt x="93" y="485"/>
                    <a:pt x="277" y="485"/>
                  </a:cubicBezTo>
                  <a:lnTo>
                    <a:pt x="2101" y="485"/>
                  </a:lnTo>
                  <a:cubicBezTo>
                    <a:pt x="2494" y="485"/>
                    <a:pt x="2494" y="0"/>
                    <a:pt x="2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8" name="Google Shape;4688;p2"/>
            <p:cNvSpPr/>
            <p:nvPr/>
          </p:nvSpPr>
          <p:spPr>
            <a:xfrm>
              <a:off x="982297" y="1606110"/>
              <a:ext cx="58658" cy="17887"/>
            </a:xfrm>
            <a:custGeom>
              <a:rect b="b" l="l" r="r" t="t"/>
              <a:pathLst>
                <a:path extrusionOk="0" h="486" w="1640">
                  <a:moveTo>
                    <a:pt x="393" y="0"/>
                  </a:moveTo>
                  <a:cubicBezTo>
                    <a:pt x="1" y="0"/>
                    <a:pt x="1" y="485"/>
                    <a:pt x="393" y="485"/>
                  </a:cubicBezTo>
                  <a:lnTo>
                    <a:pt x="1271" y="485"/>
                  </a:lnTo>
                  <a:cubicBezTo>
                    <a:pt x="1640" y="485"/>
                    <a:pt x="1640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89" name="Google Shape;4689;p2"/>
          <p:cNvGrpSpPr/>
          <p:nvPr/>
        </p:nvGrpSpPr>
        <p:grpSpPr>
          <a:xfrm>
            <a:off x="763966" y="3238305"/>
            <a:ext cx="332358" cy="456537"/>
            <a:chOff x="926649" y="3490933"/>
            <a:chExt cx="401188" cy="411483"/>
          </a:xfrm>
        </p:grpSpPr>
        <p:sp>
          <p:nvSpPr>
            <p:cNvPr id="4690" name="Google Shape;4690;p2"/>
            <p:cNvSpPr/>
            <p:nvPr/>
          </p:nvSpPr>
          <p:spPr>
            <a:xfrm>
              <a:off x="1004799" y="3656448"/>
              <a:ext cx="136994" cy="216486"/>
            </a:xfrm>
            <a:custGeom>
              <a:rect b="b" l="l" r="r" t="t"/>
              <a:pathLst>
                <a:path extrusionOk="0" h="7798" w="4896">
                  <a:moveTo>
                    <a:pt x="232" y="0"/>
                  </a:moveTo>
                  <a:cubicBezTo>
                    <a:pt x="116" y="0"/>
                    <a:pt x="1" y="98"/>
                    <a:pt x="1" y="295"/>
                  </a:cubicBezTo>
                  <a:lnTo>
                    <a:pt x="1" y="7498"/>
                  </a:lnTo>
                  <a:cubicBezTo>
                    <a:pt x="1" y="7590"/>
                    <a:pt x="93" y="7798"/>
                    <a:pt x="278" y="7798"/>
                  </a:cubicBezTo>
                  <a:lnTo>
                    <a:pt x="4503" y="7798"/>
                  </a:lnTo>
                  <a:cubicBezTo>
                    <a:pt x="4895" y="7798"/>
                    <a:pt x="4895" y="7221"/>
                    <a:pt x="4503" y="7221"/>
                  </a:cubicBezTo>
                  <a:lnTo>
                    <a:pt x="462" y="7221"/>
                  </a:lnTo>
                  <a:lnTo>
                    <a:pt x="462" y="295"/>
                  </a:lnTo>
                  <a:cubicBezTo>
                    <a:pt x="462" y="98"/>
                    <a:pt x="347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1" name="Google Shape;4691;p2"/>
            <p:cNvSpPr/>
            <p:nvPr/>
          </p:nvSpPr>
          <p:spPr>
            <a:xfrm>
              <a:off x="1066161" y="3656448"/>
              <a:ext cx="73030" cy="93446"/>
            </a:xfrm>
            <a:custGeom>
              <a:rect b="b" l="l" r="r" t="t"/>
              <a:pathLst>
                <a:path extrusionOk="0" h="3366" w="2610">
                  <a:moveTo>
                    <a:pt x="243" y="0"/>
                  </a:moveTo>
                  <a:cubicBezTo>
                    <a:pt x="122" y="0"/>
                    <a:pt x="1" y="98"/>
                    <a:pt x="1" y="295"/>
                  </a:cubicBezTo>
                  <a:lnTo>
                    <a:pt x="1" y="3088"/>
                  </a:lnTo>
                  <a:cubicBezTo>
                    <a:pt x="1" y="3273"/>
                    <a:pt x="116" y="3365"/>
                    <a:pt x="301" y="3365"/>
                  </a:cubicBezTo>
                  <a:lnTo>
                    <a:pt x="2310" y="3365"/>
                  </a:lnTo>
                  <a:cubicBezTo>
                    <a:pt x="2517" y="3365"/>
                    <a:pt x="2610" y="3273"/>
                    <a:pt x="2610" y="3181"/>
                  </a:cubicBezTo>
                  <a:cubicBezTo>
                    <a:pt x="2610" y="2973"/>
                    <a:pt x="2517" y="2788"/>
                    <a:pt x="2310" y="2788"/>
                  </a:cubicBezTo>
                  <a:lnTo>
                    <a:pt x="486" y="2788"/>
                  </a:lnTo>
                  <a:lnTo>
                    <a:pt x="486" y="295"/>
                  </a:lnTo>
                  <a:cubicBezTo>
                    <a:pt x="486" y="98"/>
                    <a:pt x="365" y="0"/>
                    <a:pt x="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2" name="Google Shape;4692;p2"/>
            <p:cNvSpPr/>
            <p:nvPr/>
          </p:nvSpPr>
          <p:spPr>
            <a:xfrm>
              <a:off x="926649" y="3490933"/>
              <a:ext cx="309439" cy="181395"/>
            </a:xfrm>
            <a:custGeom>
              <a:rect b="b" l="l" r="r" t="t"/>
              <a:pathLst>
                <a:path extrusionOk="0" h="6534" w="11059">
                  <a:moveTo>
                    <a:pt x="1824" y="6534"/>
                  </a:moveTo>
                  <a:lnTo>
                    <a:pt x="9604" y="6534"/>
                  </a:lnTo>
                  <a:cubicBezTo>
                    <a:pt x="10297" y="6534"/>
                    <a:pt x="10874" y="5957"/>
                    <a:pt x="10967" y="5287"/>
                  </a:cubicBezTo>
                  <a:cubicBezTo>
                    <a:pt x="11059" y="4525"/>
                    <a:pt x="10389" y="3856"/>
                    <a:pt x="9604" y="3856"/>
                  </a:cubicBezTo>
                  <a:cubicBezTo>
                    <a:pt x="9604" y="2701"/>
                    <a:pt x="8450" y="1824"/>
                    <a:pt x="7411" y="2216"/>
                  </a:cubicBezTo>
                  <a:cubicBezTo>
                    <a:pt x="5680" y="0"/>
                    <a:pt x="2009" y="1062"/>
                    <a:pt x="1639" y="3856"/>
                  </a:cubicBezTo>
                  <a:cubicBezTo>
                    <a:pt x="0" y="4133"/>
                    <a:pt x="185" y="6441"/>
                    <a:pt x="1824" y="65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3" name="Google Shape;4693;p2"/>
            <p:cNvSpPr/>
            <p:nvPr/>
          </p:nvSpPr>
          <p:spPr>
            <a:xfrm>
              <a:off x="1004799" y="3571025"/>
              <a:ext cx="323038" cy="331391"/>
            </a:xfrm>
            <a:custGeom>
              <a:rect b="b" l="l" r="r" t="t"/>
              <a:pathLst>
                <a:path extrusionOk="0" h="11937" w="11545">
                  <a:moveTo>
                    <a:pt x="1340" y="486"/>
                  </a:moveTo>
                  <a:cubicBezTo>
                    <a:pt x="1917" y="578"/>
                    <a:pt x="1917" y="1340"/>
                    <a:pt x="1340" y="1340"/>
                  </a:cubicBezTo>
                  <a:cubicBezTo>
                    <a:pt x="1155" y="1340"/>
                    <a:pt x="947" y="1155"/>
                    <a:pt x="947" y="971"/>
                  </a:cubicBezTo>
                  <a:cubicBezTo>
                    <a:pt x="947" y="670"/>
                    <a:pt x="1155" y="486"/>
                    <a:pt x="1340" y="486"/>
                  </a:cubicBezTo>
                  <a:close/>
                  <a:moveTo>
                    <a:pt x="10759" y="5288"/>
                  </a:moveTo>
                  <a:cubicBezTo>
                    <a:pt x="10852" y="5288"/>
                    <a:pt x="11059" y="5473"/>
                    <a:pt x="11059" y="5588"/>
                  </a:cubicBezTo>
                  <a:lnTo>
                    <a:pt x="11059" y="6742"/>
                  </a:lnTo>
                  <a:cubicBezTo>
                    <a:pt x="11059" y="6927"/>
                    <a:pt x="10852" y="7019"/>
                    <a:pt x="10759" y="7019"/>
                  </a:cubicBezTo>
                  <a:lnTo>
                    <a:pt x="5195" y="7019"/>
                  </a:lnTo>
                  <a:cubicBezTo>
                    <a:pt x="5080" y="7019"/>
                    <a:pt x="4895" y="6927"/>
                    <a:pt x="4895" y="6742"/>
                  </a:cubicBezTo>
                  <a:lnTo>
                    <a:pt x="4895" y="5588"/>
                  </a:lnTo>
                  <a:cubicBezTo>
                    <a:pt x="4895" y="5473"/>
                    <a:pt x="5080" y="5288"/>
                    <a:pt x="5195" y="5288"/>
                  </a:cubicBezTo>
                  <a:close/>
                  <a:moveTo>
                    <a:pt x="10759" y="7504"/>
                  </a:moveTo>
                  <a:cubicBezTo>
                    <a:pt x="10852" y="7504"/>
                    <a:pt x="11059" y="7689"/>
                    <a:pt x="11059" y="7781"/>
                  </a:cubicBezTo>
                  <a:lnTo>
                    <a:pt x="11059" y="8936"/>
                  </a:lnTo>
                  <a:cubicBezTo>
                    <a:pt x="11059" y="9143"/>
                    <a:pt x="10852" y="9236"/>
                    <a:pt x="10759" y="9236"/>
                  </a:cubicBezTo>
                  <a:lnTo>
                    <a:pt x="5195" y="9236"/>
                  </a:lnTo>
                  <a:cubicBezTo>
                    <a:pt x="5080" y="9236"/>
                    <a:pt x="4895" y="9143"/>
                    <a:pt x="4895" y="8936"/>
                  </a:cubicBezTo>
                  <a:lnTo>
                    <a:pt x="4895" y="7781"/>
                  </a:lnTo>
                  <a:cubicBezTo>
                    <a:pt x="4895" y="7689"/>
                    <a:pt x="5080" y="7504"/>
                    <a:pt x="5195" y="7504"/>
                  </a:cubicBezTo>
                  <a:close/>
                  <a:moveTo>
                    <a:pt x="10759" y="9721"/>
                  </a:moveTo>
                  <a:cubicBezTo>
                    <a:pt x="10852" y="9721"/>
                    <a:pt x="11059" y="9905"/>
                    <a:pt x="11059" y="9998"/>
                  </a:cubicBezTo>
                  <a:lnTo>
                    <a:pt x="11059" y="11152"/>
                  </a:lnTo>
                  <a:cubicBezTo>
                    <a:pt x="11059" y="11244"/>
                    <a:pt x="10852" y="11452"/>
                    <a:pt x="10759" y="11452"/>
                  </a:cubicBezTo>
                  <a:lnTo>
                    <a:pt x="5195" y="11452"/>
                  </a:lnTo>
                  <a:cubicBezTo>
                    <a:pt x="5080" y="11452"/>
                    <a:pt x="4895" y="11244"/>
                    <a:pt x="4895" y="11152"/>
                  </a:cubicBezTo>
                  <a:lnTo>
                    <a:pt x="4895" y="9998"/>
                  </a:lnTo>
                  <a:cubicBezTo>
                    <a:pt x="4895" y="9905"/>
                    <a:pt x="5080" y="9721"/>
                    <a:pt x="5195" y="9721"/>
                  </a:cubicBezTo>
                  <a:close/>
                  <a:moveTo>
                    <a:pt x="1340" y="1"/>
                  </a:moveTo>
                  <a:cubicBezTo>
                    <a:pt x="185" y="1"/>
                    <a:pt x="1" y="1548"/>
                    <a:pt x="1040" y="1825"/>
                  </a:cubicBezTo>
                  <a:lnTo>
                    <a:pt x="1040" y="8358"/>
                  </a:lnTo>
                  <a:cubicBezTo>
                    <a:pt x="1040" y="8566"/>
                    <a:pt x="1340" y="8659"/>
                    <a:pt x="1340" y="8659"/>
                  </a:cubicBezTo>
                  <a:lnTo>
                    <a:pt x="4410" y="8659"/>
                  </a:lnTo>
                  <a:cubicBezTo>
                    <a:pt x="4410" y="8936"/>
                    <a:pt x="4410" y="9236"/>
                    <a:pt x="4618" y="9420"/>
                  </a:cubicBezTo>
                  <a:cubicBezTo>
                    <a:pt x="4503" y="9628"/>
                    <a:pt x="4410" y="9813"/>
                    <a:pt x="4410" y="9998"/>
                  </a:cubicBezTo>
                  <a:lnTo>
                    <a:pt x="4410" y="11152"/>
                  </a:lnTo>
                  <a:cubicBezTo>
                    <a:pt x="4410" y="11545"/>
                    <a:pt x="4803" y="11937"/>
                    <a:pt x="5195" y="11937"/>
                  </a:cubicBezTo>
                  <a:lnTo>
                    <a:pt x="10759" y="11937"/>
                  </a:lnTo>
                  <a:cubicBezTo>
                    <a:pt x="11152" y="11937"/>
                    <a:pt x="11544" y="11545"/>
                    <a:pt x="11544" y="11152"/>
                  </a:cubicBezTo>
                  <a:lnTo>
                    <a:pt x="11544" y="9998"/>
                  </a:lnTo>
                  <a:cubicBezTo>
                    <a:pt x="11544" y="9813"/>
                    <a:pt x="11429" y="9628"/>
                    <a:pt x="11336" y="9513"/>
                  </a:cubicBezTo>
                  <a:cubicBezTo>
                    <a:pt x="11429" y="9328"/>
                    <a:pt x="11544" y="9143"/>
                    <a:pt x="11544" y="8936"/>
                  </a:cubicBezTo>
                  <a:lnTo>
                    <a:pt x="11544" y="7781"/>
                  </a:lnTo>
                  <a:cubicBezTo>
                    <a:pt x="11544" y="7597"/>
                    <a:pt x="11429" y="7412"/>
                    <a:pt x="11336" y="7320"/>
                  </a:cubicBezTo>
                  <a:cubicBezTo>
                    <a:pt x="11429" y="7112"/>
                    <a:pt x="11544" y="6927"/>
                    <a:pt x="11544" y="6742"/>
                  </a:cubicBezTo>
                  <a:lnTo>
                    <a:pt x="11544" y="5588"/>
                  </a:lnTo>
                  <a:cubicBezTo>
                    <a:pt x="11544" y="5196"/>
                    <a:pt x="11152" y="4803"/>
                    <a:pt x="10759" y="4803"/>
                  </a:cubicBezTo>
                  <a:lnTo>
                    <a:pt x="5195" y="4803"/>
                  </a:lnTo>
                  <a:cubicBezTo>
                    <a:pt x="4803" y="4803"/>
                    <a:pt x="4410" y="5196"/>
                    <a:pt x="4410" y="5588"/>
                  </a:cubicBezTo>
                  <a:lnTo>
                    <a:pt x="4410" y="6742"/>
                  </a:lnTo>
                  <a:cubicBezTo>
                    <a:pt x="4410" y="6927"/>
                    <a:pt x="4503" y="7112"/>
                    <a:pt x="4618" y="7320"/>
                  </a:cubicBezTo>
                  <a:cubicBezTo>
                    <a:pt x="4410" y="7504"/>
                    <a:pt x="4410" y="7781"/>
                    <a:pt x="4410" y="8081"/>
                  </a:cubicBezTo>
                  <a:lnTo>
                    <a:pt x="1617" y="8081"/>
                  </a:lnTo>
                  <a:lnTo>
                    <a:pt x="1617" y="1825"/>
                  </a:lnTo>
                  <a:cubicBezTo>
                    <a:pt x="2679" y="1548"/>
                    <a:pt x="2494" y="1"/>
                    <a:pt x="1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4" name="Google Shape;4694;p2"/>
            <p:cNvSpPr/>
            <p:nvPr/>
          </p:nvSpPr>
          <p:spPr>
            <a:xfrm>
              <a:off x="1195376" y="3733848"/>
              <a:ext cx="62033" cy="16046"/>
            </a:xfrm>
            <a:custGeom>
              <a:rect b="b" l="l" r="r" t="t"/>
              <a:pathLst>
                <a:path extrusionOk="0" h="578" w="2217">
                  <a:moveTo>
                    <a:pt x="393" y="0"/>
                  </a:moveTo>
                  <a:cubicBezTo>
                    <a:pt x="0" y="92"/>
                    <a:pt x="0" y="577"/>
                    <a:pt x="393" y="577"/>
                  </a:cubicBezTo>
                  <a:lnTo>
                    <a:pt x="1940" y="577"/>
                  </a:lnTo>
                  <a:cubicBezTo>
                    <a:pt x="2032" y="577"/>
                    <a:pt x="2217" y="485"/>
                    <a:pt x="2217" y="300"/>
                  </a:cubicBezTo>
                  <a:cubicBezTo>
                    <a:pt x="2124" y="92"/>
                    <a:pt x="2032" y="0"/>
                    <a:pt x="1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5" name="Google Shape;4695;p2"/>
            <p:cNvSpPr/>
            <p:nvPr/>
          </p:nvSpPr>
          <p:spPr>
            <a:xfrm>
              <a:off x="1163086" y="3733848"/>
              <a:ext cx="13571" cy="16046"/>
            </a:xfrm>
            <a:custGeom>
              <a:rect b="b" l="l" r="r" t="t"/>
              <a:pathLst>
                <a:path extrusionOk="0" h="578" w="485">
                  <a:moveTo>
                    <a:pt x="208" y="0"/>
                  </a:moveTo>
                  <a:cubicBezTo>
                    <a:pt x="115" y="0"/>
                    <a:pt x="0" y="185"/>
                    <a:pt x="0" y="300"/>
                  </a:cubicBezTo>
                  <a:cubicBezTo>
                    <a:pt x="0" y="485"/>
                    <a:pt x="121" y="577"/>
                    <a:pt x="242" y="577"/>
                  </a:cubicBezTo>
                  <a:cubicBezTo>
                    <a:pt x="364" y="577"/>
                    <a:pt x="485" y="485"/>
                    <a:pt x="485" y="300"/>
                  </a:cubicBezTo>
                  <a:cubicBezTo>
                    <a:pt x="485" y="185"/>
                    <a:pt x="393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6" name="Google Shape;4696;p2"/>
            <p:cNvSpPr/>
            <p:nvPr/>
          </p:nvSpPr>
          <p:spPr>
            <a:xfrm>
              <a:off x="1195376" y="3856888"/>
              <a:ext cx="62033" cy="16046"/>
            </a:xfrm>
            <a:custGeom>
              <a:rect b="b" l="l" r="r" t="t"/>
              <a:pathLst>
                <a:path extrusionOk="0" h="578" w="2217">
                  <a:moveTo>
                    <a:pt x="393" y="1"/>
                  </a:moveTo>
                  <a:cubicBezTo>
                    <a:pt x="0" y="1"/>
                    <a:pt x="0" y="578"/>
                    <a:pt x="393" y="578"/>
                  </a:cubicBezTo>
                  <a:lnTo>
                    <a:pt x="1940" y="578"/>
                  </a:lnTo>
                  <a:cubicBezTo>
                    <a:pt x="2032" y="578"/>
                    <a:pt x="2217" y="370"/>
                    <a:pt x="2217" y="278"/>
                  </a:cubicBezTo>
                  <a:cubicBezTo>
                    <a:pt x="2124" y="93"/>
                    <a:pt x="2032" y="1"/>
                    <a:pt x="1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7" name="Google Shape;4697;p2"/>
            <p:cNvSpPr/>
            <p:nvPr/>
          </p:nvSpPr>
          <p:spPr>
            <a:xfrm>
              <a:off x="1163086" y="3856888"/>
              <a:ext cx="13571" cy="15907"/>
            </a:xfrm>
            <a:custGeom>
              <a:rect b="b" l="l" r="r" t="t"/>
              <a:pathLst>
                <a:path extrusionOk="0" h="573" w="485">
                  <a:moveTo>
                    <a:pt x="208" y="1"/>
                  </a:moveTo>
                  <a:cubicBezTo>
                    <a:pt x="115" y="1"/>
                    <a:pt x="0" y="93"/>
                    <a:pt x="0" y="278"/>
                  </a:cubicBezTo>
                  <a:cubicBezTo>
                    <a:pt x="0" y="474"/>
                    <a:pt x="121" y="572"/>
                    <a:pt x="242" y="572"/>
                  </a:cubicBezTo>
                  <a:cubicBezTo>
                    <a:pt x="364" y="572"/>
                    <a:pt x="485" y="474"/>
                    <a:pt x="485" y="278"/>
                  </a:cubicBezTo>
                  <a:cubicBezTo>
                    <a:pt x="485" y="93"/>
                    <a:pt x="393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8" name="Google Shape;4698;p2"/>
            <p:cNvSpPr/>
            <p:nvPr/>
          </p:nvSpPr>
          <p:spPr>
            <a:xfrm>
              <a:off x="1195376" y="3795368"/>
              <a:ext cx="62033" cy="16046"/>
            </a:xfrm>
            <a:custGeom>
              <a:rect b="b" l="l" r="r" t="t"/>
              <a:pathLst>
                <a:path extrusionOk="0" h="578" w="2217">
                  <a:moveTo>
                    <a:pt x="393" y="0"/>
                  </a:moveTo>
                  <a:cubicBezTo>
                    <a:pt x="0" y="93"/>
                    <a:pt x="0" y="578"/>
                    <a:pt x="393" y="578"/>
                  </a:cubicBezTo>
                  <a:lnTo>
                    <a:pt x="1940" y="578"/>
                  </a:lnTo>
                  <a:cubicBezTo>
                    <a:pt x="2032" y="578"/>
                    <a:pt x="2217" y="485"/>
                    <a:pt x="2217" y="277"/>
                  </a:cubicBezTo>
                  <a:cubicBezTo>
                    <a:pt x="2124" y="93"/>
                    <a:pt x="2032" y="0"/>
                    <a:pt x="1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9" name="Google Shape;4699;p2"/>
            <p:cNvSpPr/>
            <p:nvPr/>
          </p:nvSpPr>
          <p:spPr>
            <a:xfrm>
              <a:off x="1163086" y="3795368"/>
              <a:ext cx="13571" cy="15880"/>
            </a:xfrm>
            <a:custGeom>
              <a:rect b="b" l="l" r="r" t="t"/>
              <a:pathLst>
                <a:path extrusionOk="0" h="572" w="485">
                  <a:moveTo>
                    <a:pt x="208" y="0"/>
                  </a:moveTo>
                  <a:cubicBezTo>
                    <a:pt x="115" y="0"/>
                    <a:pt x="0" y="185"/>
                    <a:pt x="0" y="277"/>
                  </a:cubicBezTo>
                  <a:cubicBezTo>
                    <a:pt x="0" y="474"/>
                    <a:pt x="121" y="572"/>
                    <a:pt x="242" y="572"/>
                  </a:cubicBezTo>
                  <a:cubicBezTo>
                    <a:pt x="364" y="572"/>
                    <a:pt x="485" y="474"/>
                    <a:pt x="485" y="277"/>
                  </a:cubicBezTo>
                  <a:cubicBezTo>
                    <a:pt x="485" y="185"/>
                    <a:pt x="393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00" name="Google Shape;4700;p2"/>
          <p:cNvSpPr txBox="1"/>
          <p:nvPr/>
        </p:nvSpPr>
        <p:spPr>
          <a:xfrm>
            <a:off x="4998367" y="1767497"/>
            <a:ext cx="705329" cy="608778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</a:pPr>
            <a:r>
              <a:rPr b="1" i="0" lang="en" sz="2700" u="none" cap="none" strike="noStrike">
                <a:solidFill>
                  <a:schemeClr val="accent3"/>
                </a:solidFill>
                <a:latin typeface="Aldrich"/>
                <a:ea typeface="Aldrich"/>
                <a:cs typeface="Aldrich"/>
                <a:sym typeface="Aldrich"/>
              </a:rPr>
              <a:t>07</a:t>
            </a:r>
            <a:endParaRPr/>
          </a:p>
        </p:txBody>
      </p:sp>
      <p:sp>
        <p:nvSpPr>
          <p:cNvPr id="4701" name="Google Shape;4701;p2"/>
          <p:cNvSpPr txBox="1"/>
          <p:nvPr/>
        </p:nvSpPr>
        <p:spPr>
          <a:xfrm>
            <a:off x="4998359" y="2468597"/>
            <a:ext cx="705329" cy="608778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</a:pPr>
            <a:r>
              <a:rPr b="1" i="0" lang="en" sz="2700" u="none" cap="none" strike="noStrike">
                <a:solidFill>
                  <a:schemeClr val="accent3"/>
                </a:solidFill>
                <a:latin typeface="Aldrich"/>
                <a:ea typeface="Aldrich"/>
                <a:cs typeface="Aldrich"/>
                <a:sym typeface="Aldrich"/>
              </a:rPr>
              <a:t>08</a:t>
            </a:r>
            <a:endParaRPr/>
          </a:p>
        </p:txBody>
      </p:sp>
      <p:sp>
        <p:nvSpPr>
          <p:cNvPr id="4702" name="Google Shape;4702;p2"/>
          <p:cNvSpPr txBox="1"/>
          <p:nvPr/>
        </p:nvSpPr>
        <p:spPr>
          <a:xfrm>
            <a:off x="4998367" y="3169697"/>
            <a:ext cx="705329" cy="608778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</a:pPr>
            <a:r>
              <a:rPr b="1" i="0" lang="en" sz="2700" u="none" cap="none" strike="noStrike">
                <a:solidFill>
                  <a:schemeClr val="accent3"/>
                </a:solidFill>
                <a:latin typeface="Aldrich"/>
                <a:ea typeface="Aldrich"/>
                <a:cs typeface="Aldrich"/>
                <a:sym typeface="Aldrich"/>
              </a:rPr>
              <a:t>09</a:t>
            </a:r>
            <a:endParaRPr/>
          </a:p>
        </p:txBody>
      </p:sp>
      <p:sp>
        <p:nvSpPr>
          <p:cNvPr id="4703" name="Google Shape;4703;p2"/>
          <p:cNvSpPr txBox="1"/>
          <p:nvPr/>
        </p:nvSpPr>
        <p:spPr>
          <a:xfrm>
            <a:off x="5849767" y="1767497"/>
            <a:ext cx="2418448" cy="60877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Metodología de trabajo</a:t>
            </a:r>
            <a:endParaRPr/>
          </a:p>
        </p:txBody>
      </p:sp>
      <p:sp>
        <p:nvSpPr>
          <p:cNvPr id="4704" name="Google Shape;4704;p2"/>
          <p:cNvSpPr txBox="1"/>
          <p:nvPr/>
        </p:nvSpPr>
        <p:spPr>
          <a:xfrm>
            <a:off x="5849769" y="2468597"/>
            <a:ext cx="2418448" cy="60877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Plan de trabajo fase 1</a:t>
            </a:r>
            <a:endParaRPr b="1" i="0" sz="1500" u="none" cap="none" strike="noStrike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705" name="Google Shape;4705;p2"/>
          <p:cNvSpPr txBox="1"/>
          <p:nvPr/>
        </p:nvSpPr>
        <p:spPr>
          <a:xfrm>
            <a:off x="5849767" y="3169697"/>
            <a:ext cx="2418300" cy="60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Factibilidad del proyecto</a:t>
            </a:r>
            <a:endParaRPr/>
          </a:p>
        </p:txBody>
      </p:sp>
      <p:sp>
        <p:nvSpPr>
          <p:cNvPr id="4706" name="Google Shape;4706;p2"/>
          <p:cNvSpPr txBox="1"/>
          <p:nvPr/>
        </p:nvSpPr>
        <p:spPr>
          <a:xfrm>
            <a:off x="4998359" y="1051497"/>
            <a:ext cx="705329" cy="608778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</a:pPr>
            <a:r>
              <a:rPr b="1" i="0" lang="en" sz="2700" u="none" cap="none" strike="noStrike">
                <a:solidFill>
                  <a:schemeClr val="accent3"/>
                </a:solidFill>
                <a:latin typeface="Aldrich"/>
                <a:ea typeface="Aldrich"/>
                <a:cs typeface="Aldrich"/>
                <a:sym typeface="Aldrich"/>
              </a:rPr>
              <a:t>06</a:t>
            </a:r>
            <a:endParaRPr/>
          </a:p>
        </p:txBody>
      </p:sp>
      <p:sp>
        <p:nvSpPr>
          <p:cNvPr id="4707" name="Google Shape;4707;p2"/>
          <p:cNvSpPr txBox="1"/>
          <p:nvPr/>
        </p:nvSpPr>
        <p:spPr>
          <a:xfrm>
            <a:off x="5849759" y="1051497"/>
            <a:ext cx="2418448" cy="60877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Objetivos del proyecto</a:t>
            </a:r>
            <a:endParaRPr/>
          </a:p>
        </p:txBody>
      </p:sp>
      <p:sp>
        <p:nvSpPr>
          <p:cNvPr id="4708" name="Google Shape;4708;p2"/>
          <p:cNvSpPr txBox="1"/>
          <p:nvPr/>
        </p:nvSpPr>
        <p:spPr>
          <a:xfrm>
            <a:off x="1299156" y="3962431"/>
            <a:ext cx="705329" cy="608778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</a:pPr>
            <a:r>
              <a:rPr b="1" i="0" lang="en" sz="2700" u="none" cap="none" strike="noStrike">
                <a:solidFill>
                  <a:schemeClr val="accent3"/>
                </a:solidFill>
                <a:latin typeface="Aldrich"/>
                <a:ea typeface="Aldrich"/>
                <a:cs typeface="Aldrich"/>
                <a:sym typeface="Aldrich"/>
              </a:rPr>
              <a:t>05</a:t>
            </a:r>
            <a:endParaRPr/>
          </a:p>
        </p:txBody>
      </p:sp>
      <p:sp>
        <p:nvSpPr>
          <p:cNvPr id="4709" name="Google Shape;4709;p2"/>
          <p:cNvSpPr txBox="1"/>
          <p:nvPr/>
        </p:nvSpPr>
        <p:spPr>
          <a:xfrm>
            <a:off x="2150566" y="3962431"/>
            <a:ext cx="2418448" cy="60877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Marco teórico</a:t>
            </a:r>
            <a:endParaRPr/>
          </a:p>
        </p:txBody>
      </p:sp>
      <p:sp>
        <p:nvSpPr>
          <p:cNvPr id="4710" name="Google Shape;4710;p2"/>
          <p:cNvSpPr txBox="1"/>
          <p:nvPr/>
        </p:nvSpPr>
        <p:spPr>
          <a:xfrm>
            <a:off x="4998365" y="3962431"/>
            <a:ext cx="705329" cy="608778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</a:pPr>
            <a:r>
              <a:rPr b="1" i="0" lang="en" sz="2700" u="none" cap="none" strike="noStrike">
                <a:solidFill>
                  <a:schemeClr val="accent3"/>
                </a:solidFill>
                <a:latin typeface="Aldrich"/>
                <a:ea typeface="Aldrich"/>
                <a:cs typeface="Aldrich"/>
                <a:sym typeface="Aldrich"/>
              </a:rPr>
              <a:t>10</a:t>
            </a:r>
            <a:endParaRPr/>
          </a:p>
        </p:txBody>
      </p:sp>
      <p:sp>
        <p:nvSpPr>
          <p:cNvPr id="4711" name="Google Shape;4711;p2"/>
          <p:cNvSpPr txBox="1"/>
          <p:nvPr/>
        </p:nvSpPr>
        <p:spPr>
          <a:xfrm>
            <a:off x="5849765" y="3962431"/>
            <a:ext cx="2418448" cy="60877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Conclusión</a:t>
            </a:r>
            <a:endParaRPr b="1" i="0" sz="1500" u="none" cap="none" strike="noStrike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grpSp>
        <p:nvGrpSpPr>
          <p:cNvPr id="4712" name="Google Shape;4712;p2"/>
          <p:cNvGrpSpPr/>
          <p:nvPr/>
        </p:nvGrpSpPr>
        <p:grpSpPr>
          <a:xfrm>
            <a:off x="743969" y="4089266"/>
            <a:ext cx="354856" cy="355094"/>
            <a:chOff x="7805138" y="3694711"/>
            <a:chExt cx="354856" cy="352032"/>
          </a:xfrm>
        </p:grpSpPr>
        <p:sp>
          <p:nvSpPr>
            <p:cNvPr id="4713" name="Google Shape;4713;p2"/>
            <p:cNvSpPr/>
            <p:nvPr/>
          </p:nvSpPr>
          <p:spPr>
            <a:xfrm>
              <a:off x="7912639" y="3801474"/>
              <a:ext cx="137505" cy="163917"/>
            </a:xfrm>
            <a:custGeom>
              <a:rect b="b" l="l" r="r" t="t"/>
              <a:pathLst>
                <a:path extrusionOk="0" h="6442" w="5404">
                  <a:moveTo>
                    <a:pt x="2702" y="0"/>
                  </a:moveTo>
                  <a:cubicBezTo>
                    <a:pt x="1247" y="0"/>
                    <a:pt x="1" y="1247"/>
                    <a:pt x="1" y="2701"/>
                  </a:cubicBezTo>
                  <a:cubicBezTo>
                    <a:pt x="93" y="6072"/>
                    <a:pt x="4826" y="6441"/>
                    <a:pt x="5403" y="3186"/>
                  </a:cubicBezTo>
                  <a:cubicBezTo>
                    <a:pt x="3856" y="3094"/>
                    <a:pt x="2702" y="2609"/>
                    <a:pt x="2702" y="21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4" name="Google Shape;4714;p2"/>
            <p:cNvSpPr/>
            <p:nvPr/>
          </p:nvSpPr>
          <p:spPr>
            <a:xfrm>
              <a:off x="7805138" y="3694711"/>
              <a:ext cx="354856" cy="352032"/>
            </a:xfrm>
            <a:custGeom>
              <a:rect b="b" l="l" r="r" t="t"/>
              <a:pathLst>
                <a:path extrusionOk="0" h="13835" w="13946">
                  <a:moveTo>
                    <a:pt x="10298" y="548"/>
                  </a:moveTo>
                  <a:cubicBezTo>
                    <a:pt x="12306" y="548"/>
                    <a:pt x="13368" y="1126"/>
                    <a:pt x="13368" y="1310"/>
                  </a:cubicBezTo>
                  <a:cubicBezTo>
                    <a:pt x="13091" y="1887"/>
                    <a:pt x="11152" y="2095"/>
                    <a:pt x="10298" y="2095"/>
                  </a:cubicBezTo>
                  <a:cubicBezTo>
                    <a:pt x="9420" y="2095"/>
                    <a:pt x="7504" y="1887"/>
                    <a:pt x="7204" y="1310"/>
                  </a:cubicBezTo>
                  <a:cubicBezTo>
                    <a:pt x="7204" y="1126"/>
                    <a:pt x="8266" y="548"/>
                    <a:pt x="10298" y="548"/>
                  </a:cubicBezTo>
                  <a:close/>
                  <a:moveTo>
                    <a:pt x="13368" y="2095"/>
                  </a:moveTo>
                  <a:lnTo>
                    <a:pt x="13368" y="2949"/>
                  </a:lnTo>
                  <a:cubicBezTo>
                    <a:pt x="13091" y="3527"/>
                    <a:pt x="11152" y="3711"/>
                    <a:pt x="10298" y="3711"/>
                  </a:cubicBezTo>
                  <a:cubicBezTo>
                    <a:pt x="9420" y="3711"/>
                    <a:pt x="7504" y="3527"/>
                    <a:pt x="7204" y="2949"/>
                  </a:cubicBezTo>
                  <a:lnTo>
                    <a:pt x="7204" y="2095"/>
                  </a:lnTo>
                  <a:cubicBezTo>
                    <a:pt x="7931" y="2476"/>
                    <a:pt x="9114" y="2667"/>
                    <a:pt x="10295" y="2667"/>
                  </a:cubicBezTo>
                  <a:cubicBezTo>
                    <a:pt x="11475" y="2667"/>
                    <a:pt x="12653" y="2476"/>
                    <a:pt x="13368" y="2095"/>
                  </a:cubicBezTo>
                  <a:close/>
                  <a:moveTo>
                    <a:pt x="13368" y="3711"/>
                  </a:moveTo>
                  <a:lnTo>
                    <a:pt x="13368" y="4681"/>
                  </a:lnTo>
                  <a:cubicBezTo>
                    <a:pt x="13091" y="5258"/>
                    <a:pt x="11152" y="5443"/>
                    <a:pt x="10298" y="5443"/>
                  </a:cubicBezTo>
                  <a:cubicBezTo>
                    <a:pt x="9420" y="5443"/>
                    <a:pt x="7504" y="5258"/>
                    <a:pt x="7204" y="4681"/>
                  </a:cubicBezTo>
                  <a:lnTo>
                    <a:pt x="7204" y="3711"/>
                  </a:lnTo>
                  <a:cubicBezTo>
                    <a:pt x="7931" y="4104"/>
                    <a:pt x="9114" y="4300"/>
                    <a:pt x="10295" y="4300"/>
                  </a:cubicBezTo>
                  <a:cubicBezTo>
                    <a:pt x="11475" y="4300"/>
                    <a:pt x="12653" y="4104"/>
                    <a:pt x="13368" y="3711"/>
                  </a:cubicBezTo>
                  <a:close/>
                  <a:moveTo>
                    <a:pt x="13368" y="5350"/>
                  </a:moveTo>
                  <a:lnTo>
                    <a:pt x="13368" y="6320"/>
                  </a:lnTo>
                  <a:cubicBezTo>
                    <a:pt x="13368" y="6505"/>
                    <a:pt x="12306" y="7082"/>
                    <a:pt x="10298" y="7082"/>
                  </a:cubicBezTo>
                  <a:cubicBezTo>
                    <a:pt x="8266" y="7082"/>
                    <a:pt x="7204" y="6505"/>
                    <a:pt x="7204" y="6320"/>
                  </a:cubicBezTo>
                  <a:lnTo>
                    <a:pt x="7204" y="5350"/>
                  </a:lnTo>
                  <a:cubicBezTo>
                    <a:pt x="7931" y="5743"/>
                    <a:pt x="9114" y="5939"/>
                    <a:pt x="10295" y="5939"/>
                  </a:cubicBezTo>
                  <a:cubicBezTo>
                    <a:pt x="11475" y="5939"/>
                    <a:pt x="12653" y="5743"/>
                    <a:pt x="13368" y="5350"/>
                  </a:cubicBezTo>
                  <a:close/>
                  <a:moveTo>
                    <a:pt x="3856" y="9598"/>
                  </a:moveTo>
                  <a:cubicBezTo>
                    <a:pt x="4041" y="9691"/>
                    <a:pt x="4133" y="9876"/>
                    <a:pt x="4318" y="9968"/>
                  </a:cubicBezTo>
                  <a:lnTo>
                    <a:pt x="3949" y="10360"/>
                  </a:lnTo>
                  <a:lnTo>
                    <a:pt x="3464" y="9968"/>
                  </a:lnTo>
                  <a:lnTo>
                    <a:pt x="3856" y="9598"/>
                  </a:lnTo>
                  <a:close/>
                  <a:moveTo>
                    <a:pt x="6742" y="3434"/>
                  </a:moveTo>
                  <a:lnTo>
                    <a:pt x="6742" y="6320"/>
                  </a:lnTo>
                  <a:cubicBezTo>
                    <a:pt x="6742" y="7474"/>
                    <a:pt x="9236" y="7659"/>
                    <a:pt x="10390" y="7659"/>
                  </a:cubicBezTo>
                  <a:cubicBezTo>
                    <a:pt x="10090" y="9206"/>
                    <a:pt x="8659" y="10453"/>
                    <a:pt x="6927" y="10453"/>
                  </a:cubicBezTo>
                  <a:cubicBezTo>
                    <a:pt x="2494" y="10268"/>
                    <a:pt x="2217" y="3919"/>
                    <a:pt x="6742" y="3434"/>
                  </a:cubicBezTo>
                  <a:close/>
                  <a:moveTo>
                    <a:pt x="3071" y="10360"/>
                  </a:moveTo>
                  <a:lnTo>
                    <a:pt x="3556" y="10753"/>
                  </a:lnTo>
                  <a:lnTo>
                    <a:pt x="1340" y="13154"/>
                  </a:lnTo>
                  <a:cubicBezTo>
                    <a:pt x="1248" y="13246"/>
                    <a:pt x="1126" y="13292"/>
                    <a:pt x="1005" y="13292"/>
                  </a:cubicBezTo>
                  <a:cubicBezTo>
                    <a:pt x="884" y="13292"/>
                    <a:pt x="763" y="13246"/>
                    <a:pt x="670" y="13154"/>
                  </a:cubicBezTo>
                  <a:cubicBezTo>
                    <a:pt x="578" y="13062"/>
                    <a:pt x="578" y="12761"/>
                    <a:pt x="670" y="12577"/>
                  </a:cubicBezTo>
                  <a:lnTo>
                    <a:pt x="3071" y="10360"/>
                  </a:lnTo>
                  <a:close/>
                  <a:moveTo>
                    <a:pt x="10298" y="0"/>
                  </a:moveTo>
                  <a:cubicBezTo>
                    <a:pt x="9409" y="0"/>
                    <a:pt x="8520" y="121"/>
                    <a:pt x="7897" y="364"/>
                  </a:cubicBezTo>
                  <a:cubicBezTo>
                    <a:pt x="6927" y="641"/>
                    <a:pt x="6742" y="1033"/>
                    <a:pt x="6742" y="1310"/>
                  </a:cubicBezTo>
                  <a:lnTo>
                    <a:pt x="6742" y="2857"/>
                  </a:lnTo>
                  <a:cubicBezTo>
                    <a:pt x="3649" y="3042"/>
                    <a:pt x="1825" y="6597"/>
                    <a:pt x="3556" y="9114"/>
                  </a:cubicBezTo>
                  <a:lnTo>
                    <a:pt x="278" y="12184"/>
                  </a:lnTo>
                  <a:cubicBezTo>
                    <a:pt x="186" y="12369"/>
                    <a:pt x="1" y="12577"/>
                    <a:pt x="1" y="12854"/>
                  </a:cubicBezTo>
                  <a:cubicBezTo>
                    <a:pt x="1" y="13383"/>
                    <a:pt x="409" y="13835"/>
                    <a:pt x="921" y="13835"/>
                  </a:cubicBezTo>
                  <a:cubicBezTo>
                    <a:pt x="968" y="13835"/>
                    <a:pt x="1015" y="13831"/>
                    <a:pt x="1063" y="13823"/>
                  </a:cubicBezTo>
                  <a:cubicBezTo>
                    <a:pt x="1340" y="13823"/>
                    <a:pt x="1548" y="13731"/>
                    <a:pt x="1732" y="13523"/>
                  </a:cubicBezTo>
                  <a:lnTo>
                    <a:pt x="4711" y="10360"/>
                  </a:lnTo>
                  <a:cubicBezTo>
                    <a:pt x="5378" y="10790"/>
                    <a:pt x="6120" y="10988"/>
                    <a:pt x="6854" y="10988"/>
                  </a:cubicBezTo>
                  <a:cubicBezTo>
                    <a:pt x="8762" y="10988"/>
                    <a:pt x="10617" y="9651"/>
                    <a:pt x="10967" y="7567"/>
                  </a:cubicBezTo>
                  <a:cubicBezTo>
                    <a:pt x="11937" y="7567"/>
                    <a:pt x="13945" y="7174"/>
                    <a:pt x="13853" y="6320"/>
                  </a:cubicBezTo>
                  <a:lnTo>
                    <a:pt x="13853" y="1310"/>
                  </a:lnTo>
                  <a:cubicBezTo>
                    <a:pt x="13853" y="1033"/>
                    <a:pt x="13668" y="641"/>
                    <a:pt x="12699" y="364"/>
                  </a:cubicBezTo>
                  <a:cubicBezTo>
                    <a:pt x="12075" y="121"/>
                    <a:pt x="11187" y="0"/>
                    <a:pt x="10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5" name="Shape 4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6" name="Google Shape;4896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Factibilidad del proyecto</a:t>
            </a:r>
            <a:endParaRPr/>
          </a:p>
        </p:txBody>
      </p:sp>
      <p:sp>
        <p:nvSpPr>
          <p:cNvPr id="4897" name="Google Shape;4897;p32"/>
          <p:cNvSpPr txBox="1"/>
          <p:nvPr/>
        </p:nvSpPr>
        <p:spPr>
          <a:xfrm>
            <a:off x="1421175" y="1345375"/>
            <a:ext cx="2614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Duración del semestre</a:t>
            </a:r>
            <a:endParaRPr b="1" i="0" sz="1500" u="none" cap="none" strike="noStrike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898" name="Google Shape;4898;p32"/>
          <p:cNvSpPr txBox="1"/>
          <p:nvPr/>
        </p:nvSpPr>
        <p:spPr>
          <a:xfrm>
            <a:off x="1428075" y="1997300"/>
            <a:ext cx="2614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Horas asignadas a la asignatura</a:t>
            </a:r>
            <a:endParaRPr b="1" i="0" sz="1500" u="none" cap="none" strike="noStrike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899" name="Google Shape;4899;p32"/>
          <p:cNvSpPr txBox="1"/>
          <p:nvPr/>
        </p:nvSpPr>
        <p:spPr>
          <a:xfrm>
            <a:off x="1428075" y="2640175"/>
            <a:ext cx="2614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Materiales requeridos</a:t>
            </a:r>
            <a:endParaRPr b="1" sz="150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grpSp>
        <p:nvGrpSpPr>
          <p:cNvPr id="4900" name="Google Shape;4900;p32"/>
          <p:cNvGrpSpPr/>
          <p:nvPr/>
        </p:nvGrpSpPr>
        <p:grpSpPr>
          <a:xfrm>
            <a:off x="818490" y="1391078"/>
            <a:ext cx="457215" cy="365748"/>
            <a:chOff x="825390" y="1233940"/>
            <a:chExt cx="457215" cy="365748"/>
          </a:xfrm>
        </p:grpSpPr>
        <p:sp>
          <p:nvSpPr>
            <p:cNvPr id="4901" name="Google Shape;4901;p32"/>
            <p:cNvSpPr/>
            <p:nvPr/>
          </p:nvSpPr>
          <p:spPr>
            <a:xfrm>
              <a:off x="853537" y="1233940"/>
              <a:ext cx="330507" cy="365748"/>
            </a:xfrm>
            <a:custGeom>
              <a:rect b="b" l="l" r="r" t="t"/>
              <a:pathLst>
                <a:path extrusionOk="0" h="11452" w="10298">
                  <a:moveTo>
                    <a:pt x="10298" y="6049"/>
                  </a:moveTo>
                  <a:cubicBezTo>
                    <a:pt x="10298" y="5195"/>
                    <a:pt x="9997" y="4410"/>
                    <a:pt x="9513" y="3648"/>
                  </a:cubicBezTo>
                  <a:cubicBezTo>
                    <a:pt x="8843" y="4225"/>
                    <a:pt x="7873" y="3371"/>
                    <a:pt x="8451" y="2678"/>
                  </a:cubicBezTo>
                  <a:cubicBezTo>
                    <a:pt x="4618" y="0"/>
                    <a:pt x="1" y="4618"/>
                    <a:pt x="2679" y="8450"/>
                  </a:cubicBezTo>
                  <a:cubicBezTo>
                    <a:pt x="3371" y="7873"/>
                    <a:pt x="4226" y="8843"/>
                    <a:pt x="3648" y="9512"/>
                  </a:cubicBezTo>
                  <a:cubicBezTo>
                    <a:pt x="6442" y="11451"/>
                    <a:pt x="10298" y="9420"/>
                    <a:pt x="10298" y="6049"/>
                  </a:cubicBezTo>
                  <a:close/>
                  <a:moveTo>
                    <a:pt x="6050" y="4895"/>
                  </a:moveTo>
                  <a:cubicBezTo>
                    <a:pt x="6927" y="4895"/>
                    <a:pt x="7689" y="5380"/>
                    <a:pt x="8081" y="6049"/>
                  </a:cubicBezTo>
                  <a:cubicBezTo>
                    <a:pt x="7204" y="7596"/>
                    <a:pt x="4987" y="7688"/>
                    <a:pt x="4041" y="6049"/>
                  </a:cubicBezTo>
                  <a:cubicBezTo>
                    <a:pt x="4410" y="5380"/>
                    <a:pt x="5195" y="4895"/>
                    <a:pt x="6050" y="48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2" name="Google Shape;4902;p32"/>
            <p:cNvSpPr/>
            <p:nvPr/>
          </p:nvSpPr>
          <p:spPr>
            <a:xfrm>
              <a:off x="825390" y="1301041"/>
              <a:ext cx="457215" cy="255148"/>
            </a:xfrm>
            <a:custGeom>
              <a:rect b="b" l="l" r="r" t="t"/>
              <a:pathLst>
                <a:path extrusionOk="0" h="7989" w="14246">
                  <a:moveTo>
                    <a:pt x="9916" y="560"/>
                  </a:moveTo>
                  <a:cubicBezTo>
                    <a:pt x="10153" y="560"/>
                    <a:pt x="10390" y="727"/>
                    <a:pt x="10390" y="1062"/>
                  </a:cubicBezTo>
                  <a:cubicBezTo>
                    <a:pt x="10390" y="1270"/>
                    <a:pt x="10205" y="1455"/>
                    <a:pt x="9905" y="1455"/>
                  </a:cubicBezTo>
                  <a:cubicBezTo>
                    <a:pt x="9628" y="1455"/>
                    <a:pt x="9443" y="1270"/>
                    <a:pt x="9443" y="1062"/>
                  </a:cubicBezTo>
                  <a:cubicBezTo>
                    <a:pt x="9443" y="727"/>
                    <a:pt x="9680" y="560"/>
                    <a:pt x="9916" y="560"/>
                  </a:cubicBezTo>
                  <a:close/>
                  <a:moveTo>
                    <a:pt x="12860" y="2361"/>
                  </a:moveTo>
                  <a:cubicBezTo>
                    <a:pt x="13085" y="2361"/>
                    <a:pt x="13322" y="2505"/>
                    <a:pt x="13368" y="2794"/>
                  </a:cubicBezTo>
                  <a:cubicBezTo>
                    <a:pt x="13368" y="3094"/>
                    <a:pt x="13091" y="3279"/>
                    <a:pt x="12906" y="3279"/>
                  </a:cubicBezTo>
                  <a:cubicBezTo>
                    <a:pt x="12606" y="3279"/>
                    <a:pt x="12421" y="3094"/>
                    <a:pt x="12421" y="2794"/>
                  </a:cubicBezTo>
                  <a:cubicBezTo>
                    <a:pt x="12421" y="2505"/>
                    <a:pt x="12635" y="2361"/>
                    <a:pt x="12860" y="2361"/>
                  </a:cubicBezTo>
                  <a:close/>
                  <a:moveTo>
                    <a:pt x="6927" y="3463"/>
                  </a:moveTo>
                  <a:cubicBezTo>
                    <a:pt x="7596" y="3579"/>
                    <a:pt x="7596" y="4433"/>
                    <a:pt x="6927" y="4433"/>
                  </a:cubicBezTo>
                  <a:cubicBezTo>
                    <a:pt x="6742" y="4433"/>
                    <a:pt x="6442" y="4248"/>
                    <a:pt x="6442" y="3948"/>
                  </a:cubicBezTo>
                  <a:cubicBezTo>
                    <a:pt x="6442" y="3763"/>
                    <a:pt x="6742" y="3463"/>
                    <a:pt x="6927" y="3463"/>
                  </a:cubicBezTo>
                  <a:close/>
                  <a:moveTo>
                    <a:pt x="6349" y="3186"/>
                  </a:moveTo>
                  <a:lnTo>
                    <a:pt x="6349" y="3186"/>
                  </a:lnTo>
                  <a:cubicBezTo>
                    <a:pt x="5980" y="3463"/>
                    <a:pt x="5864" y="4040"/>
                    <a:pt x="6072" y="4433"/>
                  </a:cubicBezTo>
                  <a:lnTo>
                    <a:pt x="5980" y="4618"/>
                  </a:lnTo>
                  <a:cubicBezTo>
                    <a:pt x="5680" y="4433"/>
                    <a:pt x="5403" y="4248"/>
                    <a:pt x="5287" y="3948"/>
                  </a:cubicBezTo>
                  <a:cubicBezTo>
                    <a:pt x="5495" y="3579"/>
                    <a:pt x="5864" y="3279"/>
                    <a:pt x="6349" y="3186"/>
                  </a:cubicBezTo>
                  <a:close/>
                  <a:moveTo>
                    <a:pt x="7989" y="3371"/>
                  </a:moveTo>
                  <a:cubicBezTo>
                    <a:pt x="8289" y="3463"/>
                    <a:pt x="8473" y="3763"/>
                    <a:pt x="8658" y="3948"/>
                  </a:cubicBezTo>
                  <a:cubicBezTo>
                    <a:pt x="8381" y="4341"/>
                    <a:pt x="7989" y="4618"/>
                    <a:pt x="7596" y="4825"/>
                  </a:cubicBezTo>
                  <a:cubicBezTo>
                    <a:pt x="7989" y="4525"/>
                    <a:pt x="8081" y="3948"/>
                    <a:pt x="7804" y="3463"/>
                  </a:cubicBezTo>
                  <a:lnTo>
                    <a:pt x="7989" y="3371"/>
                  </a:lnTo>
                  <a:close/>
                  <a:moveTo>
                    <a:pt x="1062" y="4693"/>
                  </a:moveTo>
                  <a:cubicBezTo>
                    <a:pt x="1305" y="4693"/>
                    <a:pt x="1547" y="4860"/>
                    <a:pt x="1547" y="5195"/>
                  </a:cubicBezTo>
                  <a:cubicBezTo>
                    <a:pt x="1547" y="5403"/>
                    <a:pt x="1362" y="5587"/>
                    <a:pt x="1062" y="5587"/>
                  </a:cubicBezTo>
                  <a:cubicBezTo>
                    <a:pt x="785" y="5587"/>
                    <a:pt x="578" y="5403"/>
                    <a:pt x="578" y="5195"/>
                  </a:cubicBezTo>
                  <a:cubicBezTo>
                    <a:pt x="578" y="4860"/>
                    <a:pt x="820" y="4693"/>
                    <a:pt x="1062" y="4693"/>
                  </a:cubicBezTo>
                  <a:close/>
                  <a:moveTo>
                    <a:pt x="3994" y="6493"/>
                  </a:moveTo>
                  <a:cubicBezTo>
                    <a:pt x="4214" y="6493"/>
                    <a:pt x="4433" y="6638"/>
                    <a:pt x="4433" y="6926"/>
                  </a:cubicBezTo>
                  <a:cubicBezTo>
                    <a:pt x="4433" y="7226"/>
                    <a:pt x="4248" y="7411"/>
                    <a:pt x="4041" y="7411"/>
                  </a:cubicBezTo>
                  <a:cubicBezTo>
                    <a:pt x="3764" y="7411"/>
                    <a:pt x="3556" y="7226"/>
                    <a:pt x="3556" y="6926"/>
                  </a:cubicBezTo>
                  <a:cubicBezTo>
                    <a:pt x="3556" y="6638"/>
                    <a:pt x="3775" y="6493"/>
                    <a:pt x="3994" y="6493"/>
                  </a:cubicBezTo>
                  <a:close/>
                  <a:moveTo>
                    <a:pt x="9905" y="0"/>
                  </a:moveTo>
                  <a:cubicBezTo>
                    <a:pt x="9143" y="0"/>
                    <a:pt x="8658" y="878"/>
                    <a:pt x="9051" y="1547"/>
                  </a:cubicBezTo>
                  <a:lnTo>
                    <a:pt x="7896" y="2701"/>
                  </a:lnTo>
                  <a:cubicBezTo>
                    <a:pt x="7711" y="2609"/>
                    <a:pt x="7227" y="2609"/>
                    <a:pt x="7227" y="2609"/>
                  </a:cubicBezTo>
                  <a:lnTo>
                    <a:pt x="7227" y="2124"/>
                  </a:lnTo>
                  <a:cubicBezTo>
                    <a:pt x="7227" y="2032"/>
                    <a:pt x="7134" y="1940"/>
                    <a:pt x="7019" y="1940"/>
                  </a:cubicBezTo>
                  <a:cubicBezTo>
                    <a:pt x="6985" y="1923"/>
                    <a:pt x="6951" y="1915"/>
                    <a:pt x="6918" y="1915"/>
                  </a:cubicBezTo>
                  <a:cubicBezTo>
                    <a:pt x="6773" y="1915"/>
                    <a:pt x="6649" y="2066"/>
                    <a:pt x="6649" y="2217"/>
                  </a:cubicBezTo>
                  <a:lnTo>
                    <a:pt x="6649" y="2609"/>
                  </a:lnTo>
                  <a:cubicBezTo>
                    <a:pt x="6649" y="2609"/>
                    <a:pt x="6165" y="2701"/>
                    <a:pt x="5864" y="2794"/>
                  </a:cubicBezTo>
                  <a:lnTo>
                    <a:pt x="5680" y="2424"/>
                  </a:lnTo>
                  <a:cubicBezTo>
                    <a:pt x="5614" y="2342"/>
                    <a:pt x="5548" y="2271"/>
                    <a:pt x="5440" y="2271"/>
                  </a:cubicBezTo>
                  <a:cubicBezTo>
                    <a:pt x="5397" y="2271"/>
                    <a:pt x="5347" y="2283"/>
                    <a:pt x="5287" y="2309"/>
                  </a:cubicBezTo>
                  <a:cubicBezTo>
                    <a:pt x="5195" y="2424"/>
                    <a:pt x="5195" y="2609"/>
                    <a:pt x="5195" y="2701"/>
                  </a:cubicBezTo>
                  <a:lnTo>
                    <a:pt x="5403" y="3094"/>
                  </a:lnTo>
                  <a:cubicBezTo>
                    <a:pt x="5103" y="3279"/>
                    <a:pt x="4918" y="3579"/>
                    <a:pt x="4710" y="3856"/>
                  </a:cubicBezTo>
                  <a:cubicBezTo>
                    <a:pt x="4618" y="3948"/>
                    <a:pt x="4618" y="4040"/>
                    <a:pt x="4710" y="4156"/>
                  </a:cubicBezTo>
                  <a:cubicBezTo>
                    <a:pt x="4918" y="4525"/>
                    <a:pt x="5195" y="4825"/>
                    <a:pt x="5587" y="5010"/>
                  </a:cubicBezTo>
                  <a:lnTo>
                    <a:pt x="4525" y="6072"/>
                  </a:lnTo>
                  <a:cubicBezTo>
                    <a:pt x="4349" y="5989"/>
                    <a:pt x="4135" y="5943"/>
                    <a:pt x="3928" y="5943"/>
                  </a:cubicBezTo>
                  <a:cubicBezTo>
                    <a:pt x="3675" y="5943"/>
                    <a:pt x="3431" y="6012"/>
                    <a:pt x="3279" y="6164"/>
                  </a:cubicBezTo>
                  <a:lnTo>
                    <a:pt x="2032" y="5403"/>
                  </a:lnTo>
                  <a:cubicBezTo>
                    <a:pt x="2217" y="4825"/>
                    <a:pt x="1732" y="4156"/>
                    <a:pt x="1062" y="4156"/>
                  </a:cubicBezTo>
                  <a:cubicBezTo>
                    <a:pt x="485" y="4156"/>
                    <a:pt x="0" y="4618"/>
                    <a:pt x="0" y="5195"/>
                  </a:cubicBezTo>
                  <a:cubicBezTo>
                    <a:pt x="0" y="5787"/>
                    <a:pt x="527" y="6201"/>
                    <a:pt x="1046" y="6201"/>
                  </a:cubicBezTo>
                  <a:cubicBezTo>
                    <a:pt x="1296" y="6201"/>
                    <a:pt x="1544" y="6105"/>
                    <a:pt x="1732" y="5887"/>
                  </a:cubicBezTo>
                  <a:lnTo>
                    <a:pt x="3094" y="6649"/>
                  </a:lnTo>
                  <a:cubicBezTo>
                    <a:pt x="2886" y="7319"/>
                    <a:pt x="3371" y="7988"/>
                    <a:pt x="4041" y="7988"/>
                  </a:cubicBezTo>
                  <a:cubicBezTo>
                    <a:pt x="4826" y="7988"/>
                    <a:pt x="5287" y="7134"/>
                    <a:pt x="4918" y="6465"/>
                  </a:cubicBezTo>
                  <a:lnTo>
                    <a:pt x="6072" y="5310"/>
                  </a:lnTo>
                  <a:cubicBezTo>
                    <a:pt x="6257" y="5310"/>
                    <a:pt x="6742" y="5403"/>
                    <a:pt x="6742" y="5403"/>
                  </a:cubicBezTo>
                  <a:lnTo>
                    <a:pt x="6742" y="5772"/>
                  </a:lnTo>
                  <a:cubicBezTo>
                    <a:pt x="6742" y="5980"/>
                    <a:pt x="6834" y="6072"/>
                    <a:pt x="6927" y="6072"/>
                  </a:cubicBezTo>
                  <a:cubicBezTo>
                    <a:pt x="7134" y="6072"/>
                    <a:pt x="7227" y="5980"/>
                    <a:pt x="7227" y="5772"/>
                  </a:cubicBezTo>
                  <a:lnTo>
                    <a:pt x="7227" y="5403"/>
                  </a:lnTo>
                  <a:cubicBezTo>
                    <a:pt x="7227" y="5403"/>
                    <a:pt x="7804" y="5310"/>
                    <a:pt x="7989" y="5195"/>
                  </a:cubicBezTo>
                  <a:lnTo>
                    <a:pt x="8173" y="5495"/>
                  </a:lnTo>
                  <a:cubicBezTo>
                    <a:pt x="8241" y="5603"/>
                    <a:pt x="8332" y="5648"/>
                    <a:pt x="8415" y="5648"/>
                  </a:cubicBezTo>
                  <a:cubicBezTo>
                    <a:pt x="8473" y="5648"/>
                    <a:pt x="8527" y="5626"/>
                    <a:pt x="8566" y="5587"/>
                  </a:cubicBezTo>
                  <a:cubicBezTo>
                    <a:pt x="8750" y="5587"/>
                    <a:pt x="8750" y="5403"/>
                    <a:pt x="8658" y="5310"/>
                  </a:cubicBezTo>
                  <a:lnTo>
                    <a:pt x="8473" y="4918"/>
                  </a:lnTo>
                  <a:cubicBezTo>
                    <a:pt x="8750" y="4733"/>
                    <a:pt x="9051" y="4433"/>
                    <a:pt x="9235" y="4156"/>
                  </a:cubicBezTo>
                  <a:lnTo>
                    <a:pt x="9235" y="3856"/>
                  </a:lnTo>
                  <a:cubicBezTo>
                    <a:pt x="9051" y="3463"/>
                    <a:pt x="8750" y="3186"/>
                    <a:pt x="8381" y="3002"/>
                  </a:cubicBezTo>
                  <a:lnTo>
                    <a:pt x="9443" y="1940"/>
                  </a:lnTo>
                  <a:cubicBezTo>
                    <a:pt x="9572" y="2004"/>
                    <a:pt x="9715" y="2035"/>
                    <a:pt x="9859" y="2035"/>
                  </a:cubicBezTo>
                  <a:cubicBezTo>
                    <a:pt x="10128" y="2035"/>
                    <a:pt x="10402" y="1927"/>
                    <a:pt x="10597" y="1732"/>
                  </a:cubicBezTo>
                  <a:lnTo>
                    <a:pt x="11936" y="2517"/>
                  </a:lnTo>
                  <a:cubicBezTo>
                    <a:pt x="11752" y="3186"/>
                    <a:pt x="12213" y="3856"/>
                    <a:pt x="12906" y="3856"/>
                  </a:cubicBezTo>
                  <a:cubicBezTo>
                    <a:pt x="14245" y="3763"/>
                    <a:pt x="14245" y="1847"/>
                    <a:pt x="12906" y="1847"/>
                  </a:cubicBezTo>
                  <a:cubicBezTo>
                    <a:pt x="12606" y="1847"/>
                    <a:pt x="12329" y="1940"/>
                    <a:pt x="12213" y="2032"/>
                  </a:cubicBezTo>
                  <a:lnTo>
                    <a:pt x="10874" y="1270"/>
                  </a:lnTo>
                  <a:cubicBezTo>
                    <a:pt x="11059" y="693"/>
                    <a:pt x="10597" y="0"/>
                    <a:pt x="9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03" name="Google Shape;4903;p32"/>
          <p:cNvGrpSpPr/>
          <p:nvPr/>
        </p:nvGrpSpPr>
        <p:grpSpPr>
          <a:xfrm>
            <a:off x="818490" y="2000399"/>
            <a:ext cx="457191" cy="396229"/>
            <a:chOff x="818490" y="2373636"/>
            <a:chExt cx="457191" cy="396229"/>
          </a:xfrm>
        </p:grpSpPr>
        <p:sp>
          <p:nvSpPr>
            <p:cNvPr id="4904" name="Google Shape;4904;p32"/>
            <p:cNvSpPr/>
            <p:nvPr/>
          </p:nvSpPr>
          <p:spPr>
            <a:xfrm>
              <a:off x="865750" y="2484310"/>
              <a:ext cx="364980" cy="242761"/>
            </a:xfrm>
            <a:custGeom>
              <a:rect b="b" l="l" r="r" t="t"/>
              <a:pathLst>
                <a:path extrusionOk="0" h="7596" w="11059">
                  <a:moveTo>
                    <a:pt x="0" y="0"/>
                  </a:moveTo>
                  <a:lnTo>
                    <a:pt x="11059" y="0"/>
                  </a:lnTo>
                  <a:lnTo>
                    <a:pt x="11059" y="7596"/>
                  </a:lnTo>
                  <a:lnTo>
                    <a:pt x="0" y="75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5" name="Google Shape;4905;p32"/>
            <p:cNvSpPr/>
            <p:nvPr/>
          </p:nvSpPr>
          <p:spPr>
            <a:xfrm>
              <a:off x="818490" y="2373636"/>
              <a:ext cx="457191" cy="396229"/>
            </a:xfrm>
            <a:custGeom>
              <a:rect b="b" l="l" r="r" t="t"/>
              <a:pathLst>
                <a:path extrusionOk="0" h="12398" w="13853">
                  <a:moveTo>
                    <a:pt x="13068" y="485"/>
                  </a:moveTo>
                  <a:cubicBezTo>
                    <a:pt x="13160" y="485"/>
                    <a:pt x="13368" y="577"/>
                    <a:pt x="13368" y="762"/>
                  </a:cubicBezTo>
                  <a:lnTo>
                    <a:pt x="13368" y="1062"/>
                  </a:lnTo>
                  <a:lnTo>
                    <a:pt x="4618" y="1062"/>
                  </a:lnTo>
                  <a:cubicBezTo>
                    <a:pt x="4503" y="1062"/>
                    <a:pt x="4318" y="1154"/>
                    <a:pt x="4318" y="1339"/>
                  </a:cubicBezTo>
                  <a:cubicBezTo>
                    <a:pt x="4318" y="1732"/>
                    <a:pt x="4041" y="2101"/>
                    <a:pt x="3556" y="2101"/>
                  </a:cubicBezTo>
                  <a:lnTo>
                    <a:pt x="578" y="2101"/>
                  </a:lnTo>
                  <a:lnTo>
                    <a:pt x="578" y="762"/>
                  </a:lnTo>
                  <a:cubicBezTo>
                    <a:pt x="578" y="577"/>
                    <a:pt x="670" y="485"/>
                    <a:pt x="855" y="485"/>
                  </a:cubicBezTo>
                  <a:close/>
                  <a:moveTo>
                    <a:pt x="13368" y="1524"/>
                  </a:moveTo>
                  <a:lnTo>
                    <a:pt x="13368" y="11544"/>
                  </a:lnTo>
                  <a:cubicBezTo>
                    <a:pt x="13368" y="11728"/>
                    <a:pt x="13160" y="11821"/>
                    <a:pt x="13068" y="11821"/>
                  </a:cubicBezTo>
                  <a:lnTo>
                    <a:pt x="855" y="11821"/>
                  </a:lnTo>
                  <a:cubicBezTo>
                    <a:pt x="670" y="11821"/>
                    <a:pt x="578" y="11728"/>
                    <a:pt x="578" y="11544"/>
                  </a:cubicBezTo>
                  <a:lnTo>
                    <a:pt x="578" y="2678"/>
                  </a:lnTo>
                  <a:lnTo>
                    <a:pt x="3556" y="2678"/>
                  </a:lnTo>
                  <a:cubicBezTo>
                    <a:pt x="4226" y="2678"/>
                    <a:pt x="4710" y="2216"/>
                    <a:pt x="4895" y="1524"/>
                  </a:cubicBezTo>
                  <a:close/>
                  <a:moveTo>
                    <a:pt x="855" y="0"/>
                  </a:moveTo>
                  <a:cubicBezTo>
                    <a:pt x="370" y="0"/>
                    <a:pt x="1" y="277"/>
                    <a:pt x="1" y="762"/>
                  </a:cubicBezTo>
                  <a:lnTo>
                    <a:pt x="1" y="11544"/>
                  </a:lnTo>
                  <a:cubicBezTo>
                    <a:pt x="1" y="12028"/>
                    <a:pt x="370" y="12398"/>
                    <a:pt x="855" y="12398"/>
                  </a:cubicBezTo>
                  <a:lnTo>
                    <a:pt x="13068" y="12398"/>
                  </a:lnTo>
                  <a:cubicBezTo>
                    <a:pt x="13460" y="12398"/>
                    <a:pt x="13853" y="12028"/>
                    <a:pt x="13853" y="11544"/>
                  </a:cubicBezTo>
                  <a:lnTo>
                    <a:pt x="13853" y="762"/>
                  </a:lnTo>
                  <a:cubicBezTo>
                    <a:pt x="13853" y="277"/>
                    <a:pt x="13460" y="0"/>
                    <a:pt x="13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6" name="Google Shape;4906;p32"/>
            <p:cNvSpPr/>
            <p:nvPr/>
          </p:nvSpPr>
          <p:spPr>
            <a:xfrm>
              <a:off x="925915" y="2407001"/>
              <a:ext cx="19109" cy="15340"/>
            </a:xfrm>
            <a:custGeom>
              <a:rect b="b" l="l" r="r" t="t"/>
              <a:pathLst>
                <a:path extrusionOk="0" h="480" w="579">
                  <a:moveTo>
                    <a:pt x="290" y="1"/>
                  </a:moveTo>
                  <a:cubicBezTo>
                    <a:pt x="145" y="1"/>
                    <a:pt x="1" y="99"/>
                    <a:pt x="1" y="295"/>
                  </a:cubicBezTo>
                  <a:cubicBezTo>
                    <a:pt x="1" y="387"/>
                    <a:pt x="93" y="480"/>
                    <a:pt x="301" y="480"/>
                  </a:cubicBezTo>
                  <a:cubicBezTo>
                    <a:pt x="393" y="480"/>
                    <a:pt x="578" y="387"/>
                    <a:pt x="578" y="295"/>
                  </a:cubicBezTo>
                  <a:cubicBezTo>
                    <a:pt x="578" y="99"/>
                    <a:pt x="434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7" name="Google Shape;4907;p32"/>
            <p:cNvSpPr/>
            <p:nvPr/>
          </p:nvSpPr>
          <p:spPr>
            <a:xfrm>
              <a:off x="890866" y="2407001"/>
              <a:ext cx="19109" cy="15340"/>
            </a:xfrm>
            <a:custGeom>
              <a:rect b="b" l="l" r="r" t="t"/>
              <a:pathLst>
                <a:path extrusionOk="0" h="480" w="579">
                  <a:moveTo>
                    <a:pt x="255" y="1"/>
                  </a:moveTo>
                  <a:cubicBezTo>
                    <a:pt x="122" y="1"/>
                    <a:pt x="1" y="99"/>
                    <a:pt x="1" y="295"/>
                  </a:cubicBezTo>
                  <a:cubicBezTo>
                    <a:pt x="1" y="387"/>
                    <a:pt x="116" y="480"/>
                    <a:pt x="301" y="480"/>
                  </a:cubicBezTo>
                  <a:cubicBezTo>
                    <a:pt x="393" y="480"/>
                    <a:pt x="578" y="387"/>
                    <a:pt x="578" y="295"/>
                  </a:cubicBezTo>
                  <a:cubicBezTo>
                    <a:pt x="532" y="99"/>
                    <a:pt x="388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8" name="Google Shape;4908;p32"/>
            <p:cNvSpPr/>
            <p:nvPr/>
          </p:nvSpPr>
          <p:spPr>
            <a:xfrm>
              <a:off x="856576" y="2407001"/>
              <a:ext cx="15280" cy="15340"/>
            </a:xfrm>
            <a:custGeom>
              <a:rect b="b" l="l" r="r" t="t"/>
              <a:pathLst>
                <a:path extrusionOk="0" h="480" w="463">
                  <a:moveTo>
                    <a:pt x="232" y="1"/>
                  </a:moveTo>
                  <a:cubicBezTo>
                    <a:pt x="116" y="1"/>
                    <a:pt x="1" y="99"/>
                    <a:pt x="1" y="295"/>
                  </a:cubicBezTo>
                  <a:cubicBezTo>
                    <a:pt x="1" y="387"/>
                    <a:pt x="93" y="480"/>
                    <a:pt x="186" y="480"/>
                  </a:cubicBezTo>
                  <a:cubicBezTo>
                    <a:pt x="370" y="480"/>
                    <a:pt x="463" y="387"/>
                    <a:pt x="463" y="295"/>
                  </a:cubicBezTo>
                  <a:cubicBezTo>
                    <a:pt x="463" y="99"/>
                    <a:pt x="347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9" name="Google Shape;4909;p32"/>
            <p:cNvSpPr/>
            <p:nvPr/>
          </p:nvSpPr>
          <p:spPr>
            <a:xfrm>
              <a:off x="884793" y="2508631"/>
              <a:ext cx="317753" cy="190412"/>
            </a:xfrm>
            <a:custGeom>
              <a:rect b="b" l="l" r="r" t="t"/>
              <a:pathLst>
                <a:path extrusionOk="0" h="5958" w="9628">
                  <a:moveTo>
                    <a:pt x="6164" y="578"/>
                  </a:moveTo>
                  <a:cubicBezTo>
                    <a:pt x="6349" y="578"/>
                    <a:pt x="6534" y="763"/>
                    <a:pt x="6534" y="971"/>
                  </a:cubicBezTo>
                  <a:cubicBezTo>
                    <a:pt x="6534" y="1213"/>
                    <a:pt x="6366" y="1334"/>
                    <a:pt x="6199" y="1334"/>
                  </a:cubicBezTo>
                  <a:cubicBezTo>
                    <a:pt x="6032" y="1334"/>
                    <a:pt x="5864" y="1213"/>
                    <a:pt x="5864" y="971"/>
                  </a:cubicBezTo>
                  <a:cubicBezTo>
                    <a:pt x="5864" y="763"/>
                    <a:pt x="5957" y="578"/>
                    <a:pt x="6164" y="578"/>
                  </a:cubicBezTo>
                  <a:close/>
                  <a:moveTo>
                    <a:pt x="1247" y="1548"/>
                  </a:moveTo>
                  <a:cubicBezTo>
                    <a:pt x="1455" y="1548"/>
                    <a:pt x="1547" y="1733"/>
                    <a:pt x="1547" y="1917"/>
                  </a:cubicBezTo>
                  <a:cubicBezTo>
                    <a:pt x="1547" y="2160"/>
                    <a:pt x="1380" y="2281"/>
                    <a:pt x="1212" y="2281"/>
                  </a:cubicBezTo>
                  <a:cubicBezTo>
                    <a:pt x="1045" y="2281"/>
                    <a:pt x="878" y="2160"/>
                    <a:pt x="878" y="1917"/>
                  </a:cubicBezTo>
                  <a:cubicBezTo>
                    <a:pt x="878" y="1733"/>
                    <a:pt x="1062" y="1548"/>
                    <a:pt x="1247" y="1548"/>
                  </a:cubicBezTo>
                  <a:close/>
                  <a:moveTo>
                    <a:pt x="3648" y="3072"/>
                  </a:moveTo>
                  <a:cubicBezTo>
                    <a:pt x="3856" y="3072"/>
                    <a:pt x="4040" y="3187"/>
                    <a:pt x="4040" y="3372"/>
                  </a:cubicBezTo>
                  <a:cubicBezTo>
                    <a:pt x="4040" y="3614"/>
                    <a:pt x="3873" y="3735"/>
                    <a:pt x="3706" y="3735"/>
                  </a:cubicBezTo>
                  <a:cubicBezTo>
                    <a:pt x="3538" y="3735"/>
                    <a:pt x="3371" y="3614"/>
                    <a:pt x="3371" y="3372"/>
                  </a:cubicBezTo>
                  <a:cubicBezTo>
                    <a:pt x="3371" y="3187"/>
                    <a:pt x="3463" y="3072"/>
                    <a:pt x="3648" y="3072"/>
                  </a:cubicBezTo>
                  <a:close/>
                  <a:moveTo>
                    <a:pt x="8658" y="3072"/>
                  </a:moveTo>
                  <a:cubicBezTo>
                    <a:pt x="8843" y="3072"/>
                    <a:pt x="8958" y="3187"/>
                    <a:pt x="8958" y="3372"/>
                  </a:cubicBezTo>
                  <a:cubicBezTo>
                    <a:pt x="8958" y="3556"/>
                    <a:pt x="8843" y="3764"/>
                    <a:pt x="8658" y="3764"/>
                  </a:cubicBezTo>
                  <a:cubicBezTo>
                    <a:pt x="8173" y="3764"/>
                    <a:pt x="8173" y="3072"/>
                    <a:pt x="8658" y="3072"/>
                  </a:cubicBezTo>
                  <a:close/>
                  <a:moveTo>
                    <a:pt x="1824" y="2610"/>
                  </a:moveTo>
                  <a:lnTo>
                    <a:pt x="2794" y="3187"/>
                  </a:lnTo>
                  <a:cubicBezTo>
                    <a:pt x="2701" y="3649"/>
                    <a:pt x="2978" y="4134"/>
                    <a:pt x="3463" y="4226"/>
                  </a:cubicBezTo>
                  <a:lnTo>
                    <a:pt x="3463" y="5496"/>
                  </a:lnTo>
                  <a:lnTo>
                    <a:pt x="1547" y="5496"/>
                  </a:lnTo>
                  <a:lnTo>
                    <a:pt x="1547" y="2795"/>
                  </a:lnTo>
                  <a:cubicBezTo>
                    <a:pt x="1639" y="2702"/>
                    <a:pt x="1732" y="2702"/>
                    <a:pt x="1824" y="2610"/>
                  </a:cubicBezTo>
                  <a:close/>
                  <a:moveTo>
                    <a:pt x="5864" y="1733"/>
                  </a:moveTo>
                  <a:lnTo>
                    <a:pt x="5864" y="5496"/>
                  </a:lnTo>
                  <a:lnTo>
                    <a:pt x="3948" y="5496"/>
                  </a:lnTo>
                  <a:lnTo>
                    <a:pt x="3948" y="4226"/>
                  </a:lnTo>
                  <a:cubicBezTo>
                    <a:pt x="4433" y="4134"/>
                    <a:pt x="4710" y="3464"/>
                    <a:pt x="4525" y="2979"/>
                  </a:cubicBezTo>
                  <a:lnTo>
                    <a:pt x="5772" y="1733"/>
                  </a:lnTo>
                  <a:close/>
                  <a:moveTo>
                    <a:pt x="6534" y="1733"/>
                  </a:moveTo>
                  <a:lnTo>
                    <a:pt x="7896" y="2979"/>
                  </a:lnTo>
                  <a:cubicBezTo>
                    <a:pt x="7596" y="3464"/>
                    <a:pt x="7896" y="4134"/>
                    <a:pt x="8381" y="4226"/>
                  </a:cubicBezTo>
                  <a:lnTo>
                    <a:pt x="8381" y="5496"/>
                  </a:lnTo>
                  <a:lnTo>
                    <a:pt x="6442" y="5496"/>
                  </a:lnTo>
                  <a:lnTo>
                    <a:pt x="6442" y="1733"/>
                  </a:lnTo>
                  <a:close/>
                  <a:moveTo>
                    <a:pt x="6164" y="1"/>
                  </a:moveTo>
                  <a:cubicBezTo>
                    <a:pt x="5495" y="1"/>
                    <a:pt x="5102" y="763"/>
                    <a:pt x="5380" y="1340"/>
                  </a:cubicBezTo>
                  <a:lnTo>
                    <a:pt x="4133" y="2610"/>
                  </a:lnTo>
                  <a:cubicBezTo>
                    <a:pt x="4024" y="2528"/>
                    <a:pt x="3882" y="2493"/>
                    <a:pt x="3733" y="2493"/>
                  </a:cubicBezTo>
                  <a:cubicBezTo>
                    <a:pt x="3502" y="2493"/>
                    <a:pt x="3253" y="2576"/>
                    <a:pt x="3071" y="2702"/>
                  </a:cubicBezTo>
                  <a:lnTo>
                    <a:pt x="2124" y="2125"/>
                  </a:lnTo>
                  <a:cubicBezTo>
                    <a:pt x="2217" y="1548"/>
                    <a:pt x="1824" y="1063"/>
                    <a:pt x="1247" y="1063"/>
                  </a:cubicBezTo>
                  <a:cubicBezTo>
                    <a:pt x="185" y="1063"/>
                    <a:pt x="0" y="2402"/>
                    <a:pt x="970" y="2795"/>
                  </a:cubicBezTo>
                  <a:lnTo>
                    <a:pt x="970" y="5496"/>
                  </a:lnTo>
                  <a:lnTo>
                    <a:pt x="577" y="5496"/>
                  </a:lnTo>
                  <a:cubicBezTo>
                    <a:pt x="300" y="5496"/>
                    <a:pt x="300" y="5957"/>
                    <a:pt x="577" y="5957"/>
                  </a:cubicBezTo>
                  <a:lnTo>
                    <a:pt x="9235" y="5957"/>
                  </a:lnTo>
                  <a:cubicBezTo>
                    <a:pt x="9628" y="5957"/>
                    <a:pt x="9628" y="5496"/>
                    <a:pt x="9235" y="5496"/>
                  </a:cubicBezTo>
                  <a:lnTo>
                    <a:pt x="8958" y="5496"/>
                  </a:lnTo>
                  <a:lnTo>
                    <a:pt x="8958" y="4226"/>
                  </a:lnTo>
                  <a:cubicBezTo>
                    <a:pt x="9235" y="4134"/>
                    <a:pt x="9535" y="3764"/>
                    <a:pt x="9535" y="3372"/>
                  </a:cubicBezTo>
                  <a:cubicBezTo>
                    <a:pt x="9535" y="2916"/>
                    <a:pt x="9046" y="2518"/>
                    <a:pt x="8602" y="2518"/>
                  </a:cubicBezTo>
                  <a:cubicBezTo>
                    <a:pt x="8483" y="2518"/>
                    <a:pt x="8368" y="2547"/>
                    <a:pt x="8265" y="2610"/>
                  </a:cubicBezTo>
                  <a:lnTo>
                    <a:pt x="6926" y="1340"/>
                  </a:lnTo>
                  <a:cubicBezTo>
                    <a:pt x="7319" y="763"/>
                    <a:pt x="6834" y="1"/>
                    <a:pt x="6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10" name="Google Shape;4910;p32"/>
          <p:cNvGrpSpPr/>
          <p:nvPr/>
        </p:nvGrpSpPr>
        <p:grpSpPr>
          <a:xfrm>
            <a:off x="818490" y="2655429"/>
            <a:ext cx="457190" cy="426706"/>
            <a:chOff x="818490" y="3568116"/>
            <a:chExt cx="457190" cy="426706"/>
          </a:xfrm>
        </p:grpSpPr>
        <p:sp>
          <p:nvSpPr>
            <p:cNvPr id="4911" name="Google Shape;4911;p32"/>
            <p:cNvSpPr/>
            <p:nvPr/>
          </p:nvSpPr>
          <p:spPr>
            <a:xfrm>
              <a:off x="818490" y="3568116"/>
              <a:ext cx="196599" cy="335222"/>
            </a:xfrm>
            <a:custGeom>
              <a:rect b="b" l="l" r="r" t="t"/>
              <a:pathLst>
                <a:path extrusionOk="0" h="10575" w="5957">
                  <a:moveTo>
                    <a:pt x="2970" y="486"/>
                  </a:moveTo>
                  <a:cubicBezTo>
                    <a:pt x="3642" y="486"/>
                    <a:pt x="4318" y="578"/>
                    <a:pt x="4802" y="763"/>
                  </a:cubicBezTo>
                  <a:cubicBezTo>
                    <a:pt x="5287" y="878"/>
                    <a:pt x="5472" y="1063"/>
                    <a:pt x="5472" y="1063"/>
                  </a:cubicBezTo>
                  <a:cubicBezTo>
                    <a:pt x="5079" y="1548"/>
                    <a:pt x="3740" y="1640"/>
                    <a:pt x="2979" y="1640"/>
                  </a:cubicBezTo>
                  <a:cubicBezTo>
                    <a:pt x="2194" y="1640"/>
                    <a:pt x="855" y="1548"/>
                    <a:pt x="577" y="1063"/>
                  </a:cubicBezTo>
                  <a:cubicBezTo>
                    <a:pt x="577" y="1063"/>
                    <a:pt x="670" y="878"/>
                    <a:pt x="1155" y="763"/>
                  </a:cubicBezTo>
                  <a:cubicBezTo>
                    <a:pt x="1628" y="578"/>
                    <a:pt x="2297" y="486"/>
                    <a:pt x="2970" y="486"/>
                  </a:cubicBezTo>
                  <a:close/>
                  <a:moveTo>
                    <a:pt x="5472" y="1732"/>
                  </a:moveTo>
                  <a:lnTo>
                    <a:pt x="5472" y="2402"/>
                  </a:lnTo>
                  <a:cubicBezTo>
                    <a:pt x="5079" y="2887"/>
                    <a:pt x="3740" y="2979"/>
                    <a:pt x="2979" y="2979"/>
                  </a:cubicBezTo>
                  <a:cubicBezTo>
                    <a:pt x="2194" y="2979"/>
                    <a:pt x="947" y="2887"/>
                    <a:pt x="577" y="2402"/>
                  </a:cubicBezTo>
                  <a:lnTo>
                    <a:pt x="577" y="1732"/>
                  </a:lnTo>
                  <a:cubicBezTo>
                    <a:pt x="670" y="1825"/>
                    <a:pt x="855" y="1917"/>
                    <a:pt x="1039" y="1917"/>
                  </a:cubicBezTo>
                  <a:cubicBezTo>
                    <a:pt x="1613" y="2094"/>
                    <a:pt x="2319" y="2192"/>
                    <a:pt x="3035" y="2192"/>
                  </a:cubicBezTo>
                  <a:cubicBezTo>
                    <a:pt x="3904" y="2192"/>
                    <a:pt x="4789" y="2049"/>
                    <a:pt x="5472" y="1732"/>
                  </a:cubicBezTo>
                  <a:close/>
                  <a:moveTo>
                    <a:pt x="5472" y="3071"/>
                  </a:moveTo>
                  <a:lnTo>
                    <a:pt x="5472" y="3764"/>
                  </a:lnTo>
                  <a:cubicBezTo>
                    <a:pt x="5079" y="4226"/>
                    <a:pt x="3740" y="4341"/>
                    <a:pt x="2979" y="4341"/>
                  </a:cubicBezTo>
                  <a:cubicBezTo>
                    <a:pt x="2194" y="4341"/>
                    <a:pt x="947" y="4226"/>
                    <a:pt x="577" y="3764"/>
                  </a:cubicBezTo>
                  <a:lnTo>
                    <a:pt x="577" y="3071"/>
                  </a:lnTo>
                  <a:cubicBezTo>
                    <a:pt x="1201" y="3360"/>
                    <a:pt x="2113" y="3504"/>
                    <a:pt x="3025" y="3504"/>
                  </a:cubicBezTo>
                  <a:cubicBezTo>
                    <a:pt x="3937" y="3504"/>
                    <a:pt x="4849" y="3360"/>
                    <a:pt x="5472" y="3071"/>
                  </a:cubicBezTo>
                  <a:close/>
                  <a:moveTo>
                    <a:pt x="5472" y="4434"/>
                  </a:moveTo>
                  <a:lnTo>
                    <a:pt x="5472" y="5103"/>
                  </a:lnTo>
                  <a:cubicBezTo>
                    <a:pt x="5472" y="5195"/>
                    <a:pt x="5287" y="5288"/>
                    <a:pt x="4802" y="5496"/>
                  </a:cubicBezTo>
                  <a:cubicBezTo>
                    <a:pt x="4318" y="5634"/>
                    <a:pt x="3642" y="5703"/>
                    <a:pt x="2981" y="5703"/>
                  </a:cubicBezTo>
                  <a:cubicBezTo>
                    <a:pt x="2321" y="5703"/>
                    <a:pt x="1674" y="5634"/>
                    <a:pt x="1247" y="5496"/>
                  </a:cubicBezTo>
                  <a:cubicBezTo>
                    <a:pt x="670" y="5288"/>
                    <a:pt x="577" y="5195"/>
                    <a:pt x="577" y="5103"/>
                  </a:cubicBezTo>
                  <a:lnTo>
                    <a:pt x="577" y="4434"/>
                  </a:lnTo>
                  <a:cubicBezTo>
                    <a:pt x="1201" y="4722"/>
                    <a:pt x="2113" y="4866"/>
                    <a:pt x="3025" y="4866"/>
                  </a:cubicBezTo>
                  <a:cubicBezTo>
                    <a:pt x="3937" y="4866"/>
                    <a:pt x="4849" y="4722"/>
                    <a:pt x="5472" y="4434"/>
                  </a:cubicBezTo>
                  <a:close/>
                  <a:moveTo>
                    <a:pt x="2979" y="1"/>
                  </a:moveTo>
                  <a:cubicBezTo>
                    <a:pt x="1524" y="1"/>
                    <a:pt x="0" y="301"/>
                    <a:pt x="0" y="1063"/>
                  </a:cubicBezTo>
                  <a:lnTo>
                    <a:pt x="0" y="5103"/>
                  </a:lnTo>
                  <a:cubicBezTo>
                    <a:pt x="0" y="5588"/>
                    <a:pt x="670" y="5957"/>
                    <a:pt x="1524" y="6165"/>
                  </a:cubicBezTo>
                  <a:lnTo>
                    <a:pt x="1524" y="10298"/>
                  </a:lnTo>
                  <a:cubicBezTo>
                    <a:pt x="1524" y="10390"/>
                    <a:pt x="1732" y="10575"/>
                    <a:pt x="1824" y="10575"/>
                  </a:cubicBezTo>
                  <a:lnTo>
                    <a:pt x="3925" y="10575"/>
                  </a:lnTo>
                  <a:cubicBezTo>
                    <a:pt x="4133" y="10575"/>
                    <a:pt x="4225" y="10482"/>
                    <a:pt x="4225" y="10298"/>
                  </a:cubicBezTo>
                  <a:cubicBezTo>
                    <a:pt x="4225" y="10113"/>
                    <a:pt x="4133" y="9998"/>
                    <a:pt x="3925" y="9998"/>
                  </a:cubicBezTo>
                  <a:lnTo>
                    <a:pt x="2101" y="9998"/>
                  </a:lnTo>
                  <a:lnTo>
                    <a:pt x="2101" y="6165"/>
                  </a:lnTo>
                  <a:cubicBezTo>
                    <a:pt x="2339" y="6200"/>
                    <a:pt x="2627" y="6219"/>
                    <a:pt x="2936" y="6219"/>
                  </a:cubicBezTo>
                  <a:cubicBezTo>
                    <a:pt x="4249" y="6219"/>
                    <a:pt x="5957" y="5888"/>
                    <a:pt x="5957" y="5103"/>
                  </a:cubicBezTo>
                  <a:lnTo>
                    <a:pt x="5957" y="1063"/>
                  </a:lnTo>
                  <a:cubicBezTo>
                    <a:pt x="5957" y="301"/>
                    <a:pt x="4410" y="1"/>
                    <a:pt x="2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2" name="Google Shape;4912;p32"/>
            <p:cNvSpPr/>
            <p:nvPr/>
          </p:nvSpPr>
          <p:spPr>
            <a:xfrm>
              <a:off x="1078322" y="3568116"/>
              <a:ext cx="197358" cy="335222"/>
            </a:xfrm>
            <a:custGeom>
              <a:rect b="b" l="l" r="r" t="t"/>
              <a:pathLst>
                <a:path extrusionOk="0" h="10575" w="5980">
                  <a:moveTo>
                    <a:pt x="2990" y="486"/>
                  </a:moveTo>
                  <a:cubicBezTo>
                    <a:pt x="3665" y="486"/>
                    <a:pt x="4340" y="578"/>
                    <a:pt x="4825" y="763"/>
                  </a:cubicBezTo>
                  <a:cubicBezTo>
                    <a:pt x="5287" y="878"/>
                    <a:pt x="5495" y="1063"/>
                    <a:pt x="5495" y="1063"/>
                  </a:cubicBezTo>
                  <a:cubicBezTo>
                    <a:pt x="5102" y="1548"/>
                    <a:pt x="3763" y="1640"/>
                    <a:pt x="2978" y="1640"/>
                  </a:cubicBezTo>
                  <a:cubicBezTo>
                    <a:pt x="2216" y="1640"/>
                    <a:pt x="877" y="1548"/>
                    <a:pt x="577" y="1063"/>
                  </a:cubicBezTo>
                  <a:cubicBezTo>
                    <a:pt x="577" y="1063"/>
                    <a:pt x="670" y="878"/>
                    <a:pt x="1154" y="763"/>
                  </a:cubicBezTo>
                  <a:cubicBezTo>
                    <a:pt x="1639" y="578"/>
                    <a:pt x="2315" y="486"/>
                    <a:pt x="2990" y="486"/>
                  </a:cubicBezTo>
                  <a:close/>
                  <a:moveTo>
                    <a:pt x="5495" y="1732"/>
                  </a:moveTo>
                  <a:lnTo>
                    <a:pt x="5495" y="2402"/>
                  </a:lnTo>
                  <a:cubicBezTo>
                    <a:pt x="5102" y="2887"/>
                    <a:pt x="3763" y="2979"/>
                    <a:pt x="2978" y="2979"/>
                  </a:cubicBezTo>
                  <a:cubicBezTo>
                    <a:pt x="2216" y="2979"/>
                    <a:pt x="877" y="2887"/>
                    <a:pt x="577" y="2402"/>
                  </a:cubicBezTo>
                  <a:lnTo>
                    <a:pt x="577" y="1732"/>
                  </a:lnTo>
                  <a:cubicBezTo>
                    <a:pt x="670" y="1825"/>
                    <a:pt x="877" y="1917"/>
                    <a:pt x="1062" y="1917"/>
                  </a:cubicBezTo>
                  <a:cubicBezTo>
                    <a:pt x="1625" y="2094"/>
                    <a:pt x="2330" y="2192"/>
                    <a:pt x="3049" y="2192"/>
                  </a:cubicBezTo>
                  <a:cubicBezTo>
                    <a:pt x="3920" y="2192"/>
                    <a:pt x="4812" y="2049"/>
                    <a:pt x="5495" y="1732"/>
                  </a:cubicBezTo>
                  <a:close/>
                  <a:moveTo>
                    <a:pt x="5495" y="3071"/>
                  </a:moveTo>
                  <a:lnTo>
                    <a:pt x="5495" y="3764"/>
                  </a:lnTo>
                  <a:cubicBezTo>
                    <a:pt x="5102" y="4226"/>
                    <a:pt x="3763" y="4341"/>
                    <a:pt x="2978" y="4341"/>
                  </a:cubicBezTo>
                  <a:cubicBezTo>
                    <a:pt x="2216" y="4341"/>
                    <a:pt x="877" y="4226"/>
                    <a:pt x="577" y="3764"/>
                  </a:cubicBezTo>
                  <a:lnTo>
                    <a:pt x="577" y="3071"/>
                  </a:lnTo>
                  <a:cubicBezTo>
                    <a:pt x="1201" y="3360"/>
                    <a:pt x="2118" y="3504"/>
                    <a:pt x="3036" y="3504"/>
                  </a:cubicBezTo>
                  <a:cubicBezTo>
                    <a:pt x="3954" y="3504"/>
                    <a:pt x="4871" y="3360"/>
                    <a:pt x="5495" y="3071"/>
                  </a:cubicBezTo>
                  <a:close/>
                  <a:moveTo>
                    <a:pt x="5495" y="4434"/>
                  </a:moveTo>
                  <a:lnTo>
                    <a:pt x="5495" y="5103"/>
                  </a:lnTo>
                  <a:cubicBezTo>
                    <a:pt x="5495" y="5195"/>
                    <a:pt x="5287" y="5288"/>
                    <a:pt x="4825" y="5496"/>
                  </a:cubicBezTo>
                  <a:cubicBezTo>
                    <a:pt x="4340" y="5634"/>
                    <a:pt x="3665" y="5703"/>
                    <a:pt x="2990" y="5703"/>
                  </a:cubicBezTo>
                  <a:cubicBezTo>
                    <a:pt x="2315" y="5703"/>
                    <a:pt x="1639" y="5634"/>
                    <a:pt x="1154" y="5496"/>
                  </a:cubicBezTo>
                  <a:cubicBezTo>
                    <a:pt x="670" y="5288"/>
                    <a:pt x="577" y="5195"/>
                    <a:pt x="577" y="5103"/>
                  </a:cubicBezTo>
                  <a:lnTo>
                    <a:pt x="577" y="4434"/>
                  </a:lnTo>
                  <a:cubicBezTo>
                    <a:pt x="1201" y="4722"/>
                    <a:pt x="2118" y="4866"/>
                    <a:pt x="3036" y="4866"/>
                  </a:cubicBezTo>
                  <a:cubicBezTo>
                    <a:pt x="3954" y="4866"/>
                    <a:pt x="4871" y="4722"/>
                    <a:pt x="5495" y="4434"/>
                  </a:cubicBezTo>
                  <a:close/>
                  <a:moveTo>
                    <a:pt x="2978" y="1"/>
                  </a:moveTo>
                  <a:cubicBezTo>
                    <a:pt x="1547" y="1"/>
                    <a:pt x="0" y="301"/>
                    <a:pt x="0" y="1063"/>
                  </a:cubicBezTo>
                  <a:lnTo>
                    <a:pt x="0" y="5103"/>
                  </a:lnTo>
                  <a:cubicBezTo>
                    <a:pt x="0" y="5888"/>
                    <a:pt x="1708" y="6219"/>
                    <a:pt x="3069" y="6219"/>
                  </a:cubicBezTo>
                  <a:cubicBezTo>
                    <a:pt x="3390" y="6219"/>
                    <a:pt x="3692" y="6200"/>
                    <a:pt x="3948" y="6165"/>
                  </a:cubicBezTo>
                  <a:lnTo>
                    <a:pt x="3948" y="9998"/>
                  </a:lnTo>
                  <a:lnTo>
                    <a:pt x="2124" y="9998"/>
                  </a:lnTo>
                  <a:cubicBezTo>
                    <a:pt x="1939" y="9998"/>
                    <a:pt x="1824" y="10113"/>
                    <a:pt x="1824" y="10205"/>
                  </a:cubicBezTo>
                  <a:cubicBezTo>
                    <a:pt x="1732" y="10390"/>
                    <a:pt x="1939" y="10575"/>
                    <a:pt x="2032" y="10575"/>
                  </a:cubicBezTo>
                  <a:lnTo>
                    <a:pt x="4133" y="10575"/>
                  </a:lnTo>
                  <a:cubicBezTo>
                    <a:pt x="4340" y="10575"/>
                    <a:pt x="4433" y="10390"/>
                    <a:pt x="4433" y="10298"/>
                  </a:cubicBezTo>
                  <a:lnTo>
                    <a:pt x="4433" y="6165"/>
                  </a:lnTo>
                  <a:cubicBezTo>
                    <a:pt x="5287" y="5957"/>
                    <a:pt x="5980" y="5588"/>
                    <a:pt x="5980" y="5103"/>
                  </a:cubicBezTo>
                  <a:lnTo>
                    <a:pt x="5980" y="1063"/>
                  </a:lnTo>
                  <a:cubicBezTo>
                    <a:pt x="5980" y="301"/>
                    <a:pt x="4433" y="1"/>
                    <a:pt x="29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3" name="Google Shape;4913;p32"/>
            <p:cNvSpPr/>
            <p:nvPr/>
          </p:nvSpPr>
          <p:spPr>
            <a:xfrm>
              <a:off x="941921" y="3790614"/>
              <a:ext cx="212605" cy="204208"/>
            </a:xfrm>
            <a:custGeom>
              <a:rect b="b" l="l" r="r" t="t"/>
              <a:pathLst>
                <a:path extrusionOk="0" h="6442" w="6442">
                  <a:moveTo>
                    <a:pt x="5957" y="1455"/>
                  </a:moveTo>
                  <a:lnTo>
                    <a:pt x="5010" y="485"/>
                  </a:lnTo>
                  <a:lnTo>
                    <a:pt x="4526" y="878"/>
                  </a:lnTo>
                  <a:cubicBezTo>
                    <a:pt x="4341" y="785"/>
                    <a:pt x="4133" y="670"/>
                    <a:pt x="3948" y="670"/>
                  </a:cubicBezTo>
                  <a:lnTo>
                    <a:pt x="3856" y="0"/>
                  </a:lnTo>
                  <a:lnTo>
                    <a:pt x="2494" y="0"/>
                  </a:lnTo>
                  <a:lnTo>
                    <a:pt x="2494" y="670"/>
                  </a:lnTo>
                  <a:cubicBezTo>
                    <a:pt x="2309" y="670"/>
                    <a:pt x="2032" y="785"/>
                    <a:pt x="1824" y="878"/>
                  </a:cubicBezTo>
                  <a:lnTo>
                    <a:pt x="1339" y="485"/>
                  </a:lnTo>
                  <a:lnTo>
                    <a:pt x="485" y="1455"/>
                  </a:lnTo>
                  <a:lnTo>
                    <a:pt x="878" y="1940"/>
                  </a:lnTo>
                  <a:cubicBezTo>
                    <a:pt x="762" y="2124"/>
                    <a:pt x="670" y="2309"/>
                    <a:pt x="578" y="2517"/>
                  </a:cubicBezTo>
                  <a:lnTo>
                    <a:pt x="0" y="2609"/>
                  </a:lnTo>
                  <a:lnTo>
                    <a:pt x="0" y="3948"/>
                  </a:lnTo>
                  <a:lnTo>
                    <a:pt x="578" y="3948"/>
                  </a:lnTo>
                  <a:cubicBezTo>
                    <a:pt x="670" y="4133"/>
                    <a:pt x="762" y="4433"/>
                    <a:pt x="878" y="4618"/>
                  </a:cubicBezTo>
                  <a:lnTo>
                    <a:pt x="485" y="5103"/>
                  </a:lnTo>
                  <a:lnTo>
                    <a:pt x="1339" y="6072"/>
                  </a:lnTo>
                  <a:lnTo>
                    <a:pt x="1824" y="5587"/>
                  </a:lnTo>
                  <a:cubicBezTo>
                    <a:pt x="2032" y="5680"/>
                    <a:pt x="2309" y="5772"/>
                    <a:pt x="2494" y="5864"/>
                  </a:cubicBezTo>
                  <a:lnTo>
                    <a:pt x="2494" y="6442"/>
                  </a:lnTo>
                  <a:lnTo>
                    <a:pt x="3856" y="6442"/>
                  </a:lnTo>
                  <a:lnTo>
                    <a:pt x="3948" y="5864"/>
                  </a:lnTo>
                  <a:cubicBezTo>
                    <a:pt x="4133" y="5772"/>
                    <a:pt x="4341" y="5680"/>
                    <a:pt x="4526" y="5587"/>
                  </a:cubicBezTo>
                  <a:lnTo>
                    <a:pt x="5010" y="6072"/>
                  </a:lnTo>
                  <a:lnTo>
                    <a:pt x="5957" y="5103"/>
                  </a:lnTo>
                  <a:lnTo>
                    <a:pt x="5588" y="4618"/>
                  </a:lnTo>
                  <a:cubicBezTo>
                    <a:pt x="5680" y="4433"/>
                    <a:pt x="5772" y="4133"/>
                    <a:pt x="5772" y="3948"/>
                  </a:cubicBezTo>
                  <a:lnTo>
                    <a:pt x="6442" y="3948"/>
                  </a:lnTo>
                  <a:lnTo>
                    <a:pt x="6442" y="2609"/>
                  </a:lnTo>
                  <a:lnTo>
                    <a:pt x="5772" y="2517"/>
                  </a:lnTo>
                  <a:cubicBezTo>
                    <a:pt x="5772" y="2309"/>
                    <a:pt x="5680" y="2124"/>
                    <a:pt x="5588" y="1940"/>
                  </a:cubicBezTo>
                  <a:close/>
                  <a:moveTo>
                    <a:pt x="3186" y="2124"/>
                  </a:moveTo>
                  <a:cubicBezTo>
                    <a:pt x="3856" y="2124"/>
                    <a:pt x="4341" y="2609"/>
                    <a:pt x="4341" y="3279"/>
                  </a:cubicBezTo>
                  <a:cubicBezTo>
                    <a:pt x="4225" y="4710"/>
                    <a:pt x="2124" y="4710"/>
                    <a:pt x="2032" y="3279"/>
                  </a:cubicBezTo>
                  <a:cubicBezTo>
                    <a:pt x="2032" y="2609"/>
                    <a:pt x="2609" y="2124"/>
                    <a:pt x="3186" y="21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914" name="Google Shape;4914;p3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5401" y="1171150"/>
            <a:ext cx="4530249" cy="28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5" name="Google Shape;4915;p32"/>
          <p:cNvSpPr txBox="1"/>
          <p:nvPr/>
        </p:nvSpPr>
        <p:spPr>
          <a:xfrm>
            <a:off x="4710650" y="3940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IT Alert Management System Workshop by Slidesgo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6" name="Google Shape;4916;p32"/>
          <p:cNvSpPr txBox="1"/>
          <p:nvPr/>
        </p:nvSpPr>
        <p:spPr>
          <a:xfrm>
            <a:off x="1428075" y="3340925"/>
            <a:ext cx="26142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Factores externos que facilitan su desarrollo</a:t>
            </a:r>
            <a:endParaRPr b="1" i="0" sz="1500" u="none" cap="none" strike="noStrike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grpSp>
        <p:nvGrpSpPr>
          <p:cNvPr id="4917" name="Google Shape;4917;p32"/>
          <p:cNvGrpSpPr/>
          <p:nvPr/>
        </p:nvGrpSpPr>
        <p:grpSpPr>
          <a:xfrm>
            <a:off x="887868" y="3379291"/>
            <a:ext cx="318444" cy="350149"/>
            <a:chOff x="3246093" y="1992766"/>
            <a:chExt cx="318444" cy="350149"/>
          </a:xfrm>
        </p:grpSpPr>
        <p:sp>
          <p:nvSpPr>
            <p:cNvPr id="4918" name="Google Shape;4918;p32"/>
            <p:cNvSpPr/>
            <p:nvPr/>
          </p:nvSpPr>
          <p:spPr>
            <a:xfrm>
              <a:off x="3282529" y="2026836"/>
              <a:ext cx="244984" cy="282007"/>
            </a:xfrm>
            <a:custGeom>
              <a:rect b="b" l="l" r="r" t="t"/>
              <a:pathLst>
                <a:path extrusionOk="0" h="11083" w="9628">
                  <a:moveTo>
                    <a:pt x="9628" y="2794"/>
                  </a:moveTo>
                  <a:cubicBezTo>
                    <a:pt x="8289" y="2425"/>
                    <a:pt x="7227" y="1363"/>
                    <a:pt x="6834" y="1"/>
                  </a:cubicBezTo>
                  <a:lnTo>
                    <a:pt x="2794" y="1"/>
                  </a:lnTo>
                  <a:cubicBezTo>
                    <a:pt x="2424" y="1363"/>
                    <a:pt x="1362" y="2425"/>
                    <a:pt x="0" y="2794"/>
                  </a:cubicBezTo>
                  <a:cubicBezTo>
                    <a:pt x="0" y="6350"/>
                    <a:pt x="970" y="10021"/>
                    <a:pt x="4825" y="11083"/>
                  </a:cubicBezTo>
                  <a:cubicBezTo>
                    <a:pt x="8658" y="10021"/>
                    <a:pt x="9628" y="6350"/>
                    <a:pt x="9628" y="27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9" name="Google Shape;4919;p32"/>
            <p:cNvSpPr/>
            <p:nvPr/>
          </p:nvSpPr>
          <p:spPr>
            <a:xfrm>
              <a:off x="3344205" y="2070905"/>
              <a:ext cx="122212" cy="210914"/>
            </a:xfrm>
            <a:custGeom>
              <a:rect b="b" l="l" r="r" t="t"/>
              <a:pathLst>
                <a:path extrusionOk="0" h="8289" w="4803">
                  <a:moveTo>
                    <a:pt x="2401" y="485"/>
                  </a:moveTo>
                  <a:cubicBezTo>
                    <a:pt x="3556" y="485"/>
                    <a:pt x="4225" y="785"/>
                    <a:pt x="4318" y="878"/>
                  </a:cubicBezTo>
                  <a:cubicBezTo>
                    <a:pt x="4029" y="1166"/>
                    <a:pt x="3210" y="1311"/>
                    <a:pt x="2390" y="1311"/>
                  </a:cubicBezTo>
                  <a:cubicBezTo>
                    <a:pt x="1570" y="1311"/>
                    <a:pt x="751" y="1166"/>
                    <a:pt x="462" y="878"/>
                  </a:cubicBezTo>
                  <a:cubicBezTo>
                    <a:pt x="578" y="785"/>
                    <a:pt x="1247" y="485"/>
                    <a:pt x="2401" y="485"/>
                  </a:cubicBezTo>
                  <a:close/>
                  <a:moveTo>
                    <a:pt x="4318" y="1547"/>
                  </a:moveTo>
                  <a:lnTo>
                    <a:pt x="4318" y="2032"/>
                  </a:lnTo>
                  <a:cubicBezTo>
                    <a:pt x="4075" y="2274"/>
                    <a:pt x="3233" y="2396"/>
                    <a:pt x="2390" y="2396"/>
                  </a:cubicBezTo>
                  <a:cubicBezTo>
                    <a:pt x="1547" y="2396"/>
                    <a:pt x="705" y="2274"/>
                    <a:pt x="462" y="2032"/>
                  </a:cubicBezTo>
                  <a:lnTo>
                    <a:pt x="462" y="1547"/>
                  </a:lnTo>
                  <a:cubicBezTo>
                    <a:pt x="1039" y="1732"/>
                    <a:pt x="1824" y="1847"/>
                    <a:pt x="2401" y="1847"/>
                  </a:cubicBezTo>
                  <a:cubicBezTo>
                    <a:pt x="2979" y="1847"/>
                    <a:pt x="3741" y="1732"/>
                    <a:pt x="4318" y="1547"/>
                  </a:cubicBezTo>
                  <a:close/>
                  <a:moveTo>
                    <a:pt x="4318" y="2609"/>
                  </a:moveTo>
                  <a:lnTo>
                    <a:pt x="4318" y="3094"/>
                  </a:lnTo>
                  <a:cubicBezTo>
                    <a:pt x="4075" y="3336"/>
                    <a:pt x="3233" y="3458"/>
                    <a:pt x="2390" y="3458"/>
                  </a:cubicBezTo>
                  <a:cubicBezTo>
                    <a:pt x="1547" y="3458"/>
                    <a:pt x="705" y="3336"/>
                    <a:pt x="462" y="3094"/>
                  </a:cubicBezTo>
                  <a:lnTo>
                    <a:pt x="462" y="2609"/>
                  </a:lnTo>
                  <a:cubicBezTo>
                    <a:pt x="1039" y="2852"/>
                    <a:pt x="1715" y="2973"/>
                    <a:pt x="2390" y="2973"/>
                  </a:cubicBezTo>
                  <a:cubicBezTo>
                    <a:pt x="3065" y="2973"/>
                    <a:pt x="3741" y="2852"/>
                    <a:pt x="4318" y="2609"/>
                  </a:cubicBezTo>
                  <a:close/>
                  <a:moveTo>
                    <a:pt x="4318" y="3671"/>
                  </a:moveTo>
                  <a:lnTo>
                    <a:pt x="4318" y="4156"/>
                  </a:lnTo>
                  <a:cubicBezTo>
                    <a:pt x="4225" y="4248"/>
                    <a:pt x="3556" y="4525"/>
                    <a:pt x="2401" y="4525"/>
                  </a:cubicBezTo>
                  <a:cubicBezTo>
                    <a:pt x="1247" y="4525"/>
                    <a:pt x="578" y="4248"/>
                    <a:pt x="462" y="4156"/>
                  </a:cubicBezTo>
                  <a:lnTo>
                    <a:pt x="462" y="3671"/>
                  </a:lnTo>
                  <a:cubicBezTo>
                    <a:pt x="1039" y="3914"/>
                    <a:pt x="1715" y="4035"/>
                    <a:pt x="2390" y="4035"/>
                  </a:cubicBezTo>
                  <a:cubicBezTo>
                    <a:pt x="3065" y="4035"/>
                    <a:pt x="3741" y="3914"/>
                    <a:pt x="4318" y="3671"/>
                  </a:cubicBezTo>
                  <a:close/>
                  <a:moveTo>
                    <a:pt x="2401" y="6927"/>
                  </a:moveTo>
                  <a:cubicBezTo>
                    <a:pt x="2586" y="6927"/>
                    <a:pt x="2771" y="7134"/>
                    <a:pt x="2771" y="7319"/>
                  </a:cubicBezTo>
                  <a:cubicBezTo>
                    <a:pt x="2771" y="7504"/>
                    <a:pt x="2586" y="7711"/>
                    <a:pt x="2401" y="7711"/>
                  </a:cubicBezTo>
                  <a:cubicBezTo>
                    <a:pt x="1824" y="7711"/>
                    <a:pt x="1824" y="6927"/>
                    <a:pt x="2401" y="6927"/>
                  </a:cubicBezTo>
                  <a:close/>
                  <a:moveTo>
                    <a:pt x="2401" y="0"/>
                  </a:moveTo>
                  <a:cubicBezTo>
                    <a:pt x="1524" y="0"/>
                    <a:pt x="0" y="208"/>
                    <a:pt x="0" y="878"/>
                  </a:cubicBezTo>
                  <a:lnTo>
                    <a:pt x="0" y="4156"/>
                  </a:lnTo>
                  <a:cubicBezTo>
                    <a:pt x="0" y="4826"/>
                    <a:pt x="1247" y="5010"/>
                    <a:pt x="2101" y="5103"/>
                  </a:cubicBezTo>
                  <a:lnTo>
                    <a:pt x="2101" y="6465"/>
                  </a:lnTo>
                  <a:cubicBezTo>
                    <a:pt x="1155" y="6742"/>
                    <a:pt x="1339" y="8289"/>
                    <a:pt x="2401" y="8289"/>
                  </a:cubicBezTo>
                  <a:cubicBezTo>
                    <a:pt x="3463" y="8289"/>
                    <a:pt x="3741" y="6742"/>
                    <a:pt x="2678" y="6465"/>
                  </a:cubicBezTo>
                  <a:lnTo>
                    <a:pt x="2678" y="5103"/>
                  </a:lnTo>
                  <a:cubicBezTo>
                    <a:pt x="3556" y="5010"/>
                    <a:pt x="4803" y="4826"/>
                    <a:pt x="4803" y="4156"/>
                  </a:cubicBezTo>
                  <a:lnTo>
                    <a:pt x="4803" y="878"/>
                  </a:lnTo>
                  <a:cubicBezTo>
                    <a:pt x="4803" y="208"/>
                    <a:pt x="3256" y="0"/>
                    <a:pt x="2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0" name="Google Shape;4920;p32"/>
            <p:cNvSpPr/>
            <p:nvPr/>
          </p:nvSpPr>
          <p:spPr>
            <a:xfrm>
              <a:off x="3246093" y="1992766"/>
              <a:ext cx="318444" cy="350149"/>
            </a:xfrm>
            <a:custGeom>
              <a:rect b="b" l="l" r="r" t="t"/>
              <a:pathLst>
                <a:path extrusionOk="0" h="13761" w="12515">
                  <a:moveTo>
                    <a:pt x="8936" y="486"/>
                  </a:moveTo>
                  <a:cubicBezTo>
                    <a:pt x="9143" y="2032"/>
                    <a:pt x="10390" y="3372"/>
                    <a:pt x="11937" y="3464"/>
                  </a:cubicBezTo>
                  <a:cubicBezTo>
                    <a:pt x="11937" y="7804"/>
                    <a:pt x="11152" y="11937"/>
                    <a:pt x="6257" y="13276"/>
                  </a:cubicBezTo>
                  <a:cubicBezTo>
                    <a:pt x="1340" y="11937"/>
                    <a:pt x="578" y="7804"/>
                    <a:pt x="578" y="3464"/>
                  </a:cubicBezTo>
                  <a:cubicBezTo>
                    <a:pt x="2125" y="3372"/>
                    <a:pt x="3372" y="2032"/>
                    <a:pt x="3556" y="486"/>
                  </a:cubicBezTo>
                  <a:close/>
                  <a:moveTo>
                    <a:pt x="3279" y="1"/>
                  </a:moveTo>
                  <a:cubicBezTo>
                    <a:pt x="3164" y="1"/>
                    <a:pt x="2979" y="93"/>
                    <a:pt x="2979" y="185"/>
                  </a:cubicBezTo>
                  <a:cubicBezTo>
                    <a:pt x="2979" y="1732"/>
                    <a:pt x="1825" y="2887"/>
                    <a:pt x="278" y="2887"/>
                  </a:cubicBezTo>
                  <a:cubicBezTo>
                    <a:pt x="186" y="2887"/>
                    <a:pt x="1" y="3071"/>
                    <a:pt x="1" y="3187"/>
                  </a:cubicBezTo>
                  <a:cubicBezTo>
                    <a:pt x="1" y="5103"/>
                    <a:pt x="186" y="7596"/>
                    <a:pt x="1063" y="9628"/>
                  </a:cubicBezTo>
                  <a:cubicBezTo>
                    <a:pt x="2125" y="11844"/>
                    <a:pt x="3856" y="13184"/>
                    <a:pt x="6257" y="13761"/>
                  </a:cubicBezTo>
                  <a:cubicBezTo>
                    <a:pt x="8659" y="13184"/>
                    <a:pt x="10390" y="11844"/>
                    <a:pt x="11452" y="9628"/>
                  </a:cubicBezTo>
                  <a:cubicBezTo>
                    <a:pt x="12306" y="7596"/>
                    <a:pt x="12514" y="5103"/>
                    <a:pt x="12514" y="3187"/>
                  </a:cubicBezTo>
                  <a:cubicBezTo>
                    <a:pt x="12514" y="3071"/>
                    <a:pt x="12306" y="2887"/>
                    <a:pt x="12214" y="2887"/>
                  </a:cubicBezTo>
                  <a:cubicBezTo>
                    <a:pt x="10667" y="2887"/>
                    <a:pt x="9513" y="1732"/>
                    <a:pt x="9513" y="185"/>
                  </a:cubicBezTo>
                  <a:cubicBezTo>
                    <a:pt x="9513" y="93"/>
                    <a:pt x="9328" y="1"/>
                    <a:pt x="9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4" name="Shape 4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" name="Google Shape;4925;g2fe17d7594d_0_25"/>
          <p:cNvSpPr txBox="1"/>
          <p:nvPr>
            <p:ph type="title"/>
          </p:nvPr>
        </p:nvSpPr>
        <p:spPr>
          <a:xfrm>
            <a:off x="1860950" y="2266549"/>
            <a:ext cx="5181600" cy="165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4926" name="Google Shape;4926;g2fe17d7594d_0_25"/>
          <p:cNvSpPr txBox="1"/>
          <p:nvPr>
            <p:ph idx="2" type="title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10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0" name="Shape 4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1" name="Google Shape;4931;g2fe17d7594d_0_115"/>
          <p:cNvSpPr txBox="1"/>
          <p:nvPr>
            <p:ph type="title"/>
          </p:nvPr>
        </p:nvSpPr>
        <p:spPr>
          <a:xfrm>
            <a:off x="682025" y="9005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ACL</a:t>
            </a:r>
            <a:endParaRPr/>
          </a:p>
        </p:txBody>
      </p:sp>
      <p:sp>
        <p:nvSpPr>
          <p:cNvPr id="4932" name="Google Shape;4932;g2fe17d7594d_0_115"/>
          <p:cNvSpPr txBox="1"/>
          <p:nvPr>
            <p:ph idx="1" type="subTitle"/>
          </p:nvPr>
        </p:nvSpPr>
        <p:spPr>
          <a:xfrm>
            <a:off x="678575" y="1713450"/>
            <a:ext cx="7710900" cy="11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❏"/>
            </a:pPr>
            <a:r>
              <a:rPr lang="en" sz="1300"/>
              <a:t>El proyecto ACL mejora la gestión de permisos y accesos en aplicaciones empresariales, integrando NestJs y Keycloak para ofrecer una solución segura y eficiente. Al implementar control granular de accesos y autenticación robusta, se reduce el riesgo de brechas de seguridad y se optimiza la administración de usuarios. La metodología SCRUM asegura un desarrollo ágil y bien documentado.</a:t>
            </a:r>
            <a:endParaRPr sz="1300"/>
          </a:p>
          <a:p>
            <a:pPr indent="-2794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t/>
            </a:r>
            <a:endParaRPr/>
          </a:p>
        </p:txBody>
      </p:sp>
      <p:grpSp>
        <p:nvGrpSpPr>
          <p:cNvPr id="4933" name="Google Shape;4933;g2fe17d7594d_0_115"/>
          <p:cNvGrpSpPr/>
          <p:nvPr/>
        </p:nvGrpSpPr>
        <p:grpSpPr>
          <a:xfrm>
            <a:off x="713168" y="3166863"/>
            <a:ext cx="7711230" cy="1456314"/>
            <a:chOff x="1305875" y="2165351"/>
            <a:chExt cx="6955200" cy="2351549"/>
          </a:xfrm>
        </p:grpSpPr>
        <p:sp>
          <p:nvSpPr>
            <p:cNvPr id="4934" name="Google Shape;4934;g2fe17d7594d_0_115"/>
            <p:cNvSpPr/>
            <p:nvPr/>
          </p:nvSpPr>
          <p:spPr>
            <a:xfrm>
              <a:off x="1319225" y="2830350"/>
              <a:ext cx="385175" cy="96525"/>
            </a:xfrm>
            <a:custGeom>
              <a:rect b="b" l="l" r="r" t="t"/>
              <a:pathLst>
                <a:path extrusionOk="0" h="3861" w="15407">
                  <a:moveTo>
                    <a:pt x="0" y="0"/>
                  </a:moveTo>
                  <a:lnTo>
                    <a:pt x="0" y="3861"/>
                  </a:lnTo>
                  <a:lnTo>
                    <a:pt x="15407" y="3861"/>
                  </a:lnTo>
                  <a:lnTo>
                    <a:pt x="154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5" name="Google Shape;4935;g2fe17d7594d_0_115"/>
            <p:cNvSpPr/>
            <p:nvPr/>
          </p:nvSpPr>
          <p:spPr>
            <a:xfrm>
              <a:off x="1319225" y="3084300"/>
              <a:ext cx="385175" cy="96100"/>
            </a:xfrm>
            <a:custGeom>
              <a:rect b="b" l="l" r="r" t="t"/>
              <a:pathLst>
                <a:path extrusionOk="0" h="3844" w="15407">
                  <a:moveTo>
                    <a:pt x="0" y="1"/>
                  </a:moveTo>
                  <a:lnTo>
                    <a:pt x="0" y="3843"/>
                  </a:lnTo>
                  <a:lnTo>
                    <a:pt x="15407" y="3843"/>
                  </a:lnTo>
                  <a:lnTo>
                    <a:pt x="154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6" name="Google Shape;4936;g2fe17d7594d_0_115"/>
            <p:cNvSpPr/>
            <p:nvPr/>
          </p:nvSpPr>
          <p:spPr>
            <a:xfrm>
              <a:off x="3718700" y="3221300"/>
              <a:ext cx="172600" cy="342925"/>
            </a:xfrm>
            <a:custGeom>
              <a:rect b="b" l="l" r="r" t="t"/>
              <a:pathLst>
                <a:path extrusionOk="0" h="13717" w="6904">
                  <a:moveTo>
                    <a:pt x="1" y="0"/>
                  </a:moveTo>
                  <a:lnTo>
                    <a:pt x="1" y="13717"/>
                  </a:lnTo>
                  <a:lnTo>
                    <a:pt x="6903" y="13717"/>
                  </a:lnTo>
                  <a:lnTo>
                    <a:pt x="69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7" name="Google Shape;4937;g2fe17d7594d_0_115"/>
            <p:cNvSpPr/>
            <p:nvPr/>
          </p:nvSpPr>
          <p:spPr>
            <a:xfrm>
              <a:off x="5709000" y="3221300"/>
              <a:ext cx="200175" cy="418975"/>
            </a:xfrm>
            <a:custGeom>
              <a:rect b="b" l="l" r="r" t="t"/>
              <a:pathLst>
                <a:path extrusionOk="0" h="16759" w="8007">
                  <a:moveTo>
                    <a:pt x="1" y="0"/>
                  </a:moveTo>
                  <a:lnTo>
                    <a:pt x="1" y="16759"/>
                  </a:lnTo>
                  <a:lnTo>
                    <a:pt x="8006" y="16759"/>
                  </a:lnTo>
                  <a:lnTo>
                    <a:pt x="80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8" name="Google Shape;4938;g2fe17d7594d_0_115"/>
            <p:cNvSpPr/>
            <p:nvPr/>
          </p:nvSpPr>
          <p:spPr>
            <a:xfrm flipH="1">
              <a:off x="1856490" y="3949789"/>
              <a:ext cx="1549085" cy="168617"/>
            </a:xfrm>
            <a:custGeom>
              <a:rect b="b" l="l" r="r" t="t"/>
              <a:pathLst>
                <a:path extrusionOk="0" h="6744" w="12827">
                  <a:moveTo>
                    <a:pt x="0" y="1"/>
                  </a:moveTo>
                  <a:lnTo>
                    <a:pt x="0" y="6743"/>
                  </a:lnTo>
                  <a:lnTo>
                    <a:pt x="12827" y="6743"/>
                  </a:lnTo>
                  <a:lnTo>
                    <a:pt x="128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9" name="Google Shape;4939;g2fe17d7594d_0_115"/>
            <p:cNvSpPr/>
            <p:nvPr/>
          </p:nvSpPr>
          <p:spPr>
            <a:xfrm>
              <a:off x="2620150" y="3910675"/>
              <a:ext cx="216625" cy="194825"/>
            </a:xfrm>
            <a:custGeom>
              <a:rect b="b" l="l" r="r" t="t"/>
              <a:pathLst>
                <a:path extrusionOk="0" h="7793" w="8665">
                  <a:moveTo>
                    <a:pt x="0" y="0"/>
                  </a:moveTo>
                  <a:lnTo>
                    <a:pt x="0" y="7792"/>
                  </a:lnTo>
                  <a:lnTo>
                    <a:pt x="8664" y="7792"/>
                  </a:lnTo>
                  <a:lnTo>
                    <a:pt x="86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0" name="Google Shape;4940;g2fe17d7594d_0_115"/>
            <p:cNvSpPr/>
            <p:nvPr/>
          </p:nvSpPr>
          <p:spPr>
            <a:xfrm>
              <a:off x="6005650" y="3517950"/>
              <a:ext cx="157475" cy="489250"/>
            </a:xfrm>
            <a:custGeom>
              <a:rect b="b" l="l" r="r" t="t"/>
              <a:pathLst>
                <a:path extrusionOk="0" h="19570" w="6299">
                  <a:moveTo>
                    <a:pt x="3114" y="0"/>
                  </a:moveTo>
                  <a:lnTo>
                    <a:pt x="1" y="9927"/>
                  </a:lnTo>
                  <a:lnTo>
                    <a:pt x="1" y="19570"/>
                  </a:lnTo>
                  <a:lnTo>
                    <a:pt x="6299" y="19570"/>
                  </a:lnTo>
                  <a:lnTo>
                    <a:pt x="6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1" name="Google Shape;4941;g2fe17d7594d_0_115"/>
            <p:cNvSpPr/>
            <p:nvPr/>
          </p:nvSpPr>
          <p:spPr>
            <a:xfrm>
              <a:off x="1309875" y="3694075"/>
              <a:ext cx="274000" cy="314900"/>
            </a:xfrm>
            <a:custGeom>
              <a:rect b="b" l="l" r="r" t="t"/>
              <a:pathLst>
                <a:path extrusionOk="0" h="12596" w="10960">
                  <a:moveTo>
                    <a:pt x="1" y="0"/>
                  </a:moveTo>
                  <a:lnTo>
                    <a:pt x="1" y="12596"/>
                  </a:lnTo>
                  <a:lnTo>
                    <a:pt x="10959" y="12596"/>
                  </a:lnTo>
                  <a:lnTo>
                    <a:pt x="109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2" name="Google Shape;4942;g2fe17d7594d_0_115"/>
            <p:cNvSpPr/>
            <p:nvPr/>
          </p:nvSpPr>
          <p:spPr>
            <a:xfrm>
              <a:off x="8075575" y="3195500"/>
              <a:ext cx="172600" cy="548400"/>
            </a:xfrm>
            <a:custGeom>
              <a:rect b="b" l="l" r="r" t="t"/>
              <a:pathLst>
                <a:path extrusionOk="0" h="21936" w="6904">
                  <a:moveTo>
                    <a:pt x="1" y="0"/>
                  </a:moveTo>
                  <a:lnTo>
                    <a:pt x="1" y="21936"/>
                  </a:lnTo>
                  <a:lnTo>
                    <a:pt x="6903" y="21936"/>
                  </a:lnTo>
                  <a:lnTo>
                    <a:pt x="69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3" name="Google Shape;4943;g2fe17d7594d_0_115"/>
            <p:cNvSpPr/>
            <p:nvPr/>
          </p:nvSpPr>
          <p:spPr>
            <a:xfrm>
              <a:off x="7801600" y="3656700"/>
              <a:ext cx="274000" cy="87200"/>
            </a:xfrm>
            <a:custGeom>
              <a:rect b="b" l="l" r="r" t="t"/>
              <a:pathLst>
                <a:path extrusionOk="0" h="3488" w="10960">
                  <a:moveTo>
                    <a:pt x="1" y="1"/>
                  </a:moveTo>
                  <a:lnTo>
                    <a:pt x="1" y="3488"/>
                  </a:lnTo>
                  <a:lnTo>
                    <a:pt x="10960" y="3488"/>
                  </a:lnTo>
                  <a:lnTo>
                    <a:pt x="109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4" name="Google Shape;4944;g2fe17d7594d_0_115"/>
            <p:cNvSpPr/>
            <p:nvPr/>
          </p:nvSpPr>
          <p:spPr>
            <a:xfrm>
              <a:off x="2523625" y="2895275"/>
              <a:ext cx="324250" cy="262875"/>
            </a:xfrm>
            <a:custGeom>
              <a:rect b="b" l="l" r="r" t="t"/>
              <a:pathLst>
                <a:path extrusionOk="0" h="10515" w="12970">
                  <a:moveTo>
                    <a:pt x="1" y="1"/>
                  </a:moveTo>
                  <a:lnTo>
                    <a:pt x="1" y="10515"/>
                  </a:lnTo>
                  <a:lnTo>
                    <a:pt x="12970" y="10515"/>
                  </a:lnTo>
                  <a:lnTo>
                    <a:pt x="129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5" name="Google Shape;4945;g2fe17d7594d_0_115"/>
            <p:cNvSpPr/>
            <p:nvPr/>
          </p:nvSpPr>
          <p:spPr>
            <a:xfrm>
              <a:off x="6083500" y="2965550"/>
              <a:ext cx="120550" cy="290900"/>
            </a:xfrm>
            <a:custGeom>
              <a:rect b="b" l="l" r="r" t="t"/>
              <a:pathLst>
                <a:path extrusionOk="0" h="11636" w="4822">
                  <a:moveTo>
                    <a:pt x="0" y="1"/>
                  </a:moveTo>
                  <a:lnTo>
                    <a:pt x="0" y="11636"/>
                  </a:lnTo>
                  <a:lnTo>
                    <a:pt x="4822" y="11636"/>
                  </a:lnTo>
                  <a:lnTo>
                    <a:pt x="48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6" name="Google Shape;4946;g2fe17d7594d_0_115"/>
            <p:cNvSpPr/>
            <p:nvPr/>
          </p:nvSpPr>
          <p:spPr>
            <a:xfrm>
              <a:off x="1319225" y="3254650"/>
              <a:ext cx="114775" cy="114775"/>
            </a:xfrm>
            <a:custGeom>
              <a:rect b="b" l="l" r="r" t="t"/>
              <a:pathLst>
                <a:path extrusionOk="0" h="4591" w="4591">
                  <a:moveTo>
                    <a:pt x="0" y="0"/>
                  </a:moveTo>
                  <a:lnTo>
                    <a:pt x="0" y="4590"/>
                  </a:lnTo>
                  <a:lnTo>
                    <a:pt x="4590" y="4590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7" name="Google Shape;4947;g2fe17d7594d_0_115"/>
            <p:cNvSpPr/>
            <p:nvPr/>
          </p:nvSpPr>
          <p:spPr>
            <a:xfrm>
              <a:off x="3012875" y="3530850"/>
              <a:ext cx="16475" cy="40925"/>
            </a:xfrm>
            <a:custGeom>
              <a:rect b="b" l="l" r="r" t="t"/>
              <a:pathLst>
                <a:path extrusionOk="0" h="1637" w="659">
                  <a:moveTo>
                    <a:pt x="0" y="0"/>
                  </a:moveTo>
                  <a:lnTo>
                    <a:pt x="0" y="1637"/>
                  </a:lnTo>
                  <a:lnTo>
                    <a:pt x="658" y="1637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8" name="Google Shape;4948;g2fe17d7594d_0_115"/>
            <p:cNvSpPr/>
            <p:nvPr/>
          </p:nvSpPr>
          <p:spPr>
            <a:xfrm>
              <a:off x="1359700" y="3124775"/>
              <a:ext cx="11125" cy="16925"/>
            </a:xfrm>
            <a:custGeom>
              <a:rect b="b" l="l" r="r" t="t"/>
              <a:pathLst>
                <a:path extrusionOk="0" h="677" w="445">
                  <a:moveTo>
                    <a:pt x="0" y="1"/>
                  </a:moveTo>
                  <a:lnTo>
                    <a:pt x="0" y="677"/>
                  </a:lnTo>
                  <a:lnTo>
                    <a:pt x="445" y="677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9" name="Google Shape;4949;g2fe17d7594d_0_115"/>
            <p:cNvSpPr/>
            <p:nvPr/>
          </p:nvSpPr>
          <p:spPr>
            <a:xfrm>
              <a:off x="1443300" y="3124775"/>
              <a:ext cx="244650" cy="16925"/>
            </a:xfrm>
            <a:custGeom>
              <a:rect b="b" l="l" r="r" t="t"/>
              <a:pathLst>
                <a:path extrusionOk="0" h="677" w="9786">
                  <a:moveTo>
                    <a:pt x="1" y="1"/>
                  </a:moveTo>
                  <a:lnTo>
                    <a:pt x="1" y="677"/>
                  </a:lnTo>
                  <a:lnTo>
                    <a:pt x="9785" y="677"/>
                  </a:lnTo>
                  <a:lnTo>
                    <a:pt x="9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0" name="Google Shape;4950;g2fe17d7594d_0_115"/>
            <p:cNvSpPr/>
            <p:nvPr/>
          </p:nvSpPr>
          <p:spPr>
            <a:xfrm>
              <a:off x="6378375" y="4173975"/>
              <a:ext cx="274000" cy="259300"/>
            </a:xfrm>
            <a:custGeom>
              <a:rect b="b" l="l" r="r" t="t"/>
              <a:pathLst>
                <a:path extrusionOk="0" h="10372" w="10960">
                  <a:moveTo>
                    <a:pt x="801" y="0"/>
                  </a:moveTo>
                  <a:cubicBezTo>
                    <a:pt x="356" y="0"/>
                    <a:pt x="0" y="374"/>
                    <a:pt x="0" y="890"/>
                  </a:cubicBezTo>
                  <a:lnTo>
                    <a:pt x="0" y="9482"/>
                  </a:lnTo>
                  <a:cubicBezTo>
                    <a:pt x="0" y="9998"/>
                    <a:pt x="356" y="10372"/>
                    <a:pt x="801" y="10372"/>
                  </a:cubicBezTo>
                  <a:lnTo>
                    <a:pt x="10141" y="10372"/>
                  </a:lnTo>
                  <a:cubicBezTo>
                    <a:pt x="10586" y="10372"/>
                    <a:pt x="10959" y="9998"/>
                    <a:pt x="10959" y="9482"/>
                  </a:cubicBezTo>
                  <a:lnTo>
                    <a:pt x="10959" y="2509"/>
                  </a:lnTo>
                  <a:cubicBezTo>
                    <a:pt x="10959" y="1993"/>
                    <a:pt x="10586" y="1619"/>
                    <a:pt x="10141" y="1619"/>
                  </a:cubicBezTo>
                  <a:lnTo>
                    <a:pt x="5782" y="1619"/>
                  </a:lnTo>
                  <a:cubicBezTo>
                    <a:pt x="5551" y="1619"/>
                    <a:pt x="5409" y="1548"/>
                    <a:pt x="5249" y="1477"/>
                  </a:cubicBezTo>
                  <a:lnTo>
                    <a:pt x="3701" y="214"/>
                  </a:lnTo>
                  <a:cubicBezTo>
                    <a:pt x="3558" y="71"/>
                    <a:pt x="3398" y="0"/>
                    <a:pt x="3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1" name="Google Shape;4951;g2fe17d7594d_0_115"/>
            <p:cNvSpPr/>
            <p:nvPr/>
          </p:nvSpPr>
          <p:spPr>
            <a:xfrm>
              <a:off x="1769325" y="2743175"/>
              <a:ext cx="685825" cy="687625"/>
            </a:xfrm>
            <a:custGeom>
              <a:rect b="b" l="l" r="r" t="t"/>
              <a:pathLst>
                <a:path extrusionOk="0" h="27505" w="27433">
                  <a:moveTo>
                    <a:pt x="13716" y="3630"/>
                  </a:moveTo>
                  <a:cubicBezTo>
                    <a:pt x="19267" y="3630"/>
                    <a:pt x="23804" y="8077"/>
                    <a:pt x="23875" y="13575"/>
                  </a:cubicBezTo>
                  <a:lnTo>
                    <a:pt x="23875" y="14019"/>
                  </a:lnTo>
                  <a:cubicBezTo>
                    <a:pt x="23804" y="19499"/>
                    <a:pt x="19267" y="23946"/>
                    <a:pt x="13716" y="23946"/>
                  </a:cubicBezTo>
                  <a:cubicBezTo>
                    <a:pt x="8077" y="23946"/>
                    <a:pt x="3558" y="19356"/>
                    <a:pt x="3558" y="13788"/>
                  </a:cubicBezTo>
                  <a:cubicBezTo>
                    <a:pt x="3558" y="8148"/>
                    <a:pt x="8077" y="3630"/>
                    <a:pt x="13716" y="3630"/>
                  </a:cubicBezTo>
                  <a:close/>
                  <a:moveTo>
                    <a:pt x="13716" y="0"/>
                  </a:moveTo>
                  <a:cubicBezTo>
                    <a:pt x="6156" y="0"/>
                    <a:pt x="0" y="6156"/>
                    <a:pt x="0" y="13788"/>
                  </a:cubicBezTo>
                  <a:cubicBezTo>
                    <a:pt x="0" y="21349"/>
                    <a:pt x="6156" y="27504"/>
                    <a:pt x="13716" y="27504"/>
                  </a:cubicBezTo>
                  <a:cubicBezTo>
                    <a:pt x="21349" y="27504"/>
                    <a:pt x="27433" y="21349"/>
                    <a:pt x="27433" y="13788"/>
                  </a:cubicBezTo>
                  <a:cubicBezTo>
                    <a:pt x="27433" y="6156"/>
                    <a:pt x="21349" y="0"/>
                    <a:pt x="13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2" name="Google Shape;4952;g2fe17d7594d_0_115"/>
            <p:cNvSpPr/>
            <p:nvPr/>
          </p:nvSpPr>
          <p:spPr>
            <a:xfrm>
              <a:off x="5340300" y="3195500"/>
              <a:ext cx="63175" cy="62725"/>
            </a:xfrm>
            <a:custGeom>
              <a:rect b="b" l="l" r="r" t="t"/>
              <a:pathLst>
                <a:path extrusionOk="0" h="2509" w="2527">
                  <a:moveTo>
                    <a:pt x="1264" y="0"/>
                  </a:moveTo>
                  <a:cubicBezTo>
                    <a:pt x="605" y="0"/>
                    <a:pt x="0" y="516"/>
                    <a:pt x="0" y="1263"/>
                  </a:cubicBezTo>
                  <a:cubicBezTo>
                    <a:pt x="0" y="1922"/>
                    <a:pt x="605" y="2509"/>
                    <a:pt x="1264" y="2509"/>
                  </a:cubicBezTo>
                  <a:cubicBezTo>
                    <a:pt x="1940" y="2509"/>
                    <a:pt x="2527" y="1922"/>
                    <a:pt x="2527" y="1263"/>
                  </a:cubicBezTo>
                  <a:cubicBezTo>
                    <a:pt x="2527" y="516"/>
                    <a:pt x="1940" y="0"/>
                    <a:pt x="1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3" name="Google Shape;4953;g2fe17d7594d_0_115"/>
            <p:cNvSpPr/>
            <p:nvPr/>
          </p:nvSpPr>
          <p:spPr>
            <a:xfrm>
              <a:off x="5333175" y="3601125"/>
              <a:ext cx="77875" cy="77850"/>
            </a:xfrm>
            <a:custGeom>
              <a:rect b="b" l="l" r="r" t="t"/>
              <a:pathLst>
                <a:path extrusionOk="0" h="3114" w="3115">
                  <a:moveTo>
                    <a:pt x="1549" y="605"/>
                  </a:moveTo>
                  <a:cubicBezTo>
                    <a:pt x="2065" y="605"/>
                    <a:pt x="2509" y="1050"/>
                    <a:pt x="2509" y="1566"/>
                  </a:cubicBezTo>
                  <a:cubicBezTo>
                    <a:pt x="2509" y="2082"/>
                    <a:pt x="2065" y="2526"/>
                    <a:pt x="1549" y="2526"/>
                  </a:cubicBezTo>
                  <a:cubicBezTo>
                    <a:pt x="1033" y="2526"/>
                    <a:pt x="588" y="2082"/>
                    <a:pt x="588" y="1566"/>
                  </a:cubicBezTo>
                  <a:cubicBezTo>
                    <a:pt x="588" y="1050"/>
                    <a:pt x="1033" y="605"/>
                    <a:pt x="1549" y="605"/>
                  </a:cubicBezTo>
                  <a:close/>
                  <a:moveTo>
                    <a:pt x="1549" y="0"/>
                  </a:moveTo>
                  <a:cubicBezTo>
                    <a:pt x="659" y="0"/>
                    <a:pt x="1" y="676"/>
                    <a:pt x="1" y="1566"/>
                  </a:cubicBezTo>
                  <a:cubicBezTo>
                    <a:pt x="1" y="2455"/>
                    <a:pt x="659" y="3113"/>
                    <a:pt x="1549" y="3113"/>
                  </a:cubicBezTo>
                  <a:cubicBezTo>
                    <a:pt x="2438" y="3113"/>
                    <a:pt x="3114" y="2455"/>
                    <a:pt x="3114" y="1566"/>
                  </a:cubicBezTo>
                  <a:cubicBezTo>
                    <a:pt x="3114" y="676"/>
                    <a:pt x="2438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4" name="Google Shape;4954;g2fe17d7594d_0_115"/>
            <p:cNvSpPr/>
            <p:nvPr/>
          </p:nvSpPr>
          <p:spPr>
            <a:xfrm>
              <a:off x="5041875" y="3632700"/>
              <a:ext cx="39150" cy="14700"/>
            </a:xfrm>
            <a:custGeom>
              <a:rect b="b" l="l" r="r" t="t"/>
              <a:pathLst>
                <a:path extrusionOk="0" h="588" w="1566">
                  <a:moveTo>
                    <a:pt x="0" y="0"/>
                  </a:moveTo>
                  <a:lnTo>
                    <a:pt x="0" y="587"/>
                  </a:lnTo>
                  <a:lnTo>
                    <a:pt x="1566" y="587"/>
                  </a:lnTo>
                  <a:lnTo>
                    <a:pt x="15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5" name="Google Shape;4955;g2fe17d7594d_0_115"/>
            <p:cNvSpPr/>
            <p:nvPr/>
          </p:nvSpPr>
          <p:spPr>
            <a:xfrm>
              <a:off x="5155275" y="3632700"/>
              <a:ext cx="72075" cy="14700"/>
            </a:xfrm>
            <a:custGeom>
              <a:rect b="b" l="l" r="r" t="t"/>
              <a:pathLst>
                <a:path extrusionOk="0" h="588" w="2883">
                  <a:moveTo>
                    <a:pt x="1" y="0"/>
                  </a:moveTo>
                  <a:lnTo>
                    <a:pt x="1" y="587"/>
                  </a:lnTo>
                  <a:lnTo>
                    <a:pt x="2883" y="587"/>
                  </a:lnTo>
                  <a:lnTo>
                    <a:pt x="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6" name="Google Shape;4956;g2fe17d7594d_0_115"/>
            <p:cNvSpPr/>
            <p:nvPr/>
          </p:nvSpPr>
          <p:spPr>
            <a:xfrm>
              <a:off x="5299825" y="3632700"/>
              <a:ext cx="40500" cy="14700"/>
            </a:xfrm>
            <a:custGeom>
              <a:rect b="b" l="l" r="r" t="t"/>
              <a:pathLst>
                <a:path extrusionOk="0" h="588" w="1620">
                  <a:moveTo>
                    <a:pt x="1" y="0"/>
                  </a:moveTo>
                  <a:lnTo>
                    <a:pt x="1" y="587"/>
                  </a:lnTo>
                  <a:lnTo>
                    <a:pt x="1619" y="587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7" name="Google Shape;4957;g2fe17d7594d_0_115"/>
            <p:cNvSpPr/>
            <p:nvPr/>
          </p:nvSpPr>
          <p:spPr>
            <a:xfrm>
              <a:off x="5364325" y="3567750"/>
              <a:ext cx="15150" cy="40950"/>
            </a:xfrm>
            <a:custGeom>
              <a:rect b="b" l="l" r="r" t="t"/>
              <a:pathLst>
                <a:path extrusionOk="0" h="1638" w="606">
                  <a:moveTo>
                    <a:pt x="0" y="1"/>
                  </a:moveTo>
                  <a:lnTo>
                    <a:pt x="0" y="1638"/>
                  </a:lnTo>
                  <a:lnTo>
                    <a:pt x="605" y="1638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8" name="Google Shape;4958;g2fe17d7594d_0_115"/>
            <p:cNvSpPr/>
            <p:nvPr/>
          </p:nvSpPr>
          <p:spPr>
            <a:xfrm>
              <a:off x="5364325" y="3388075"/>
              <a:ext cx="15150" cy="90750"/>
            </a:xfrm>
            <a:custGeom>
              <a:rect b="b" l="l" r="r" t="t"/>
              <a:pathLst>
                <a:path extrusionOk="0" h="3630" w="606">
                  <a:moveTo>
                    <a:pt x="0" y="1"/>
                  </a:moveTo>
                  <a:lnTo>
                    <a:pt x="0" y="3630"/>
                  </a:lnTo>
                  <a:lnTo>
                    <a:pt x="605" y="3630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9" name="Google Shape;4959;g2fe17d7594d_0_115"/>
            <p:cNvSpPr/>
            <p:nvPr/>
          </p:nvSpPr>
          <p:spPr>
            <a:xfrm>
              <a:off x="5364325" y="3258200"/>
              <a:ext cx="15150" cy="40950"/>
            </a:xfrm>
            <a:custGeom>
              <a:rect b="b" l="l" r="r" t="t"/>
              <a:pathLst>
                <a:path extrusionOk="0" h="1638" w="606">
                  <a:moveTo>
                    <a:pt x="0" y="1"/>
                  </a:moveTo>
                  <a:lnTo>
                    <a:pt x="0" y="1637"/>
                  </a:lnTo>
                  <a:lnTo>
                    <a:pt x="605" y="1637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0" name="Google Shape;4960;g2fe17d7594d_0_115"/>
            <p:cNvSpPr/>
            <p:nvPr/>
          </p:nvSpPr>
          <p:spPr>
            <a:xfrm>
              <a:off x="4791900" y="3458350"/>
              <a:ext cx="14700" cy="40950"/>
            </a:xfrm>
            <a:custGeom>
              <a:rect b="b" l="l" r="r" t="t"/>
              <a:pathLst>
                <a:path extrusionOk="0" h="1638" w="588">
                  <a:moveTo>
                    <a:pt x="1" y="0"/>
                  </a:moveTo>
                  <a:lnTo>
                    <a:pt x="1" y="1637"/>
                  </a:lnTo>
                  <a:lnTo>
                    <a:pt x="588" y="1637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1" name="Google Shape;4961;g2fe17d7594d_0_115"/>
            <p:cNvSpPr/>
            <p:nvPr/>
          </p:nvSpPr>
          <p:spPr>
            <a:xfrm>
              <a:off x="4791900" y="3547300"/>
              <a:ext cx="14700" cy="39175"/>
            </a:xfrm>
            <a:custGeom>
              <a:rect b="b" l="l" r="r" t="t"/>
              <a:pathLst>
                <a:path extrusionOk="0" h="1567" w="588">
                  <a:moveTo>
                    <a:pt x="1" y="1"/>
                  </a:moveTo>
                  <a:lnTo>
                    <a:pt x="1" y="1566"/>
                  </a:lnTo>
                  <a:lnTo>
                    <a:pt x="588" y="1566"/>
                  </a:lnTo>
                  <a:lnTo>
                    <a:pt x="5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2" name="Google Shape;4962;g2fe17d7594d_0_115"/>
            <p:cNvSpPr/>
            <p:nvPr/>
          </p:nvSpPr>
          <p:spPr>
            <a:xfrm>
              <a:off x="4258200" y="3632700"/>
              <a:ext cx="38725" cy="14700"/>
            </a:xfrm>
            <a:custGeom>
              <a:rect b="b" l="l" r="r" t="t"/>
              <a:pathLst>
                <a:path extrusionOk="0" h="588" w="1549">
                  <a:moveTo>
                    <a:pt x="0" y="0"/>
                  </a:moveTo>
                  <a:lnTo>
                    <a:pt x="0" y="587"/>
                  </a:lnTo>
                  <a:lnTo>
                    <a:pt x="1548" y="587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3" name="Google Shape;4963;g2fe17d7594d_0_115"/>
            <p:cNvSpPr/>
            <p:nvPr/>
          </p:nvSpPr>
          <p:spPr>
            <a:xfrm>
              <a:off x="4380500" y="3632700"/>
              <a:ext cx="246425" cy="14700"/>
            </a:xfrm>
            <a:custGeom>
              <a:rect b="b" l="l" r="r" t="t"/>
              <a:pathLst>
                <a:path extrusionOk="0" h="588" w="9857">
                  <a:moveTo>
                    <a:pt x="1" y="0"/>
                  </a:moveTo>
                  <a:lnTo>
                    <a:pt x="1" y="587"/>
                  </a:lnTo>
                  <a:lnTo>
                    <a:pt x="3256" y="587"/>
                  </a:lnTo>
                  <a:lnTo>
                    <a:pt x="3256" y="0"/>
                  </a:lnTo>
                  <a:close/>
                  <a:moveTo>
                    <a:pt x="6601" y="0"/>
                  </a:moveTo>
                  <a:lnTo>
                    <a:pt x="6601" y="587"/>
                  </a:lnTo>
                  <a:lnTo>
                    <a:pt x="9857" y="587"/>
                  </a:lnTo>
                  <a:lnTo>
                    <a:pt x="98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4" name="Google Shape;4964;g2fe17d7594d_0_115"/>
            <p:cNvSpPr/>
            <p:nvPr/>
          </p:nvSpPr>
          <p:spPr>
            <a:xfrm>
              <a:off x="4710525" y="3632700"/>
              <a:ext cx="38700" cy="14700"/>
            </a:xfrm>
            <a:custGeom>
              <a:rect b="b" l="l" r="r" t="t"/>
              <a:pathLst>
                <a:path extrusionOk="0" h="588" w="1548">
                  <a:moveTo>
                    <a:pt x="0" y="0"/>
                  </a:moveTo>
                  <a:lnTo>
                    <a:pt x="0" y="587"/>
                  </a:lnTo>
                  <a:lnTo>
                    <a:pt x="1548" y="587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5" name="Google Shape;4965;g2fe17d7594d_0_115"/>
            <p:cNvSpPr/>
            <p:nvPr/>
          </p:nvSpPr>
          <p:spPr>
            <a:xfrm>
              <a:off x="4749200" y="3588225"/>
              <a:ext cx="103675" cy="103650"/>
            </a:xfrm>
            <a:custGeom>
              <a:rect b="b" l="l" r="r" t="t"/>
              <a:pathLst>
                <a:path extrusionOk="0" h="4146" w="4147">
                  <a:moveTo>
                    <a:pt x="2082" y="0"/>
                  </a:moveTo>
                  <a:cubicBezTo>
                    <a:pt x="962" y="0"/>
                    <a:pt x="1" y="961"/>
                    <a:pt x="1" y="2082"/>
                  </a:cubicBezTo>
                  <a:cubicBezTo>
                    <a:pt x="1" y="3185"/>
                    <a:pt x="962" y="4145"/>
                    <a:pt x="2082" y="4145"/>
                  </a:cubicBezTo>
                  <a:cubicBezTo>
                    <a:pt x="3257" y="4145"/>
                    <a:pt x="4146" y="3185"/>
                    <a:pt x="4146" y="2082"/>
                  </a:cubicBezTo>
                  <a:cubicBezTo>
                    <a:pt x="4146" y="961"/>
                    <a:pt x="3257" y="0"/>
                    <a:pt x="2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6" name="Google Shape;4966;g2fe17d7594d_0_115"/>
            <p:cNvSpPr/>
            <p:nvPr/>
          </p:nvSpPr>
          <p:spPr>
            <a:xfrm>
              <a:off x="4185700" y="3601125"/>
              <a:ext cx="80075" cy="77850"/>
            </a:xfrm>
            <a:custGeom>
              <a:rect b="b" l="l" r="r" t="t"/>
              <a:pathLst>
                <a:path extrusionOk="0" h="3114" w="3203">
                  <a:moveTo>
                    <a:pt x="1637" y="605"/>
                  </a:moveTo>
                  <a:cubicBezTo>
                    <a:pt x="2153" y="605"/>
                    <a:pt x="2598" y="1050"/>
                    <a:pt x="2598" y="1566"/>
                  </a:cubicBezTo>
                  <a:cubicBezTo>
                    <a:pt x="2598" y="2082"/>
                    <a:pt x="2153" y="2526"/>
                    <a:pt x="1637" y="2526"/>
                  </a:cubicBezTo>
                  <a:cubicBezTo>
                    <a:pt x="1121" y="2526"/>
                    <a:pt x="677" y="2082"/>
                    <a:pt x="677" y="1566"/>
                  </a:cubicBezTo>
                  <a:cubicBezTo>
                    <a:pt x="677" y="1050"/>
                    <a:pt x="1121" y="605"/>
                    <a:pt x="1637" y="605"/>
                  </a:cubicBezTo>
                  <a:close/>
                  <a:moveTo>
                    <a:pt x="1637" y="0"/>
                  </a:moveTo>
                  <a:cubicBezTo>
                    <a:pt x="748" y="0"/>
                    <a:pt x="0" y="676"/>
                    <a:pt x="0" y="1566"/>
                  </a:cubicBezTo>
                  <a:cubicBezTo>
                    <a:pt x="0" y="2455"/>
                    <a:pt x="748" y="3113"/>
                    <a:pt x="1637" y="3113"/>
                  </a:cubicBezTo>
                  <a:cubicBezTo>
                    <a:pt x="2527" y="3113"/>
                    <a:pt x="3203" y="2455"/>
                    <a:pt x="3203" y="1566"/>
                  </a:cubicBezTo>
                  <a:cubicBezTo>
                    <a:pt x="3203" y="676"/>
                    <a:pt x="2527" y="0"/>
                    <a:pt x="1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7" name="Google Shape;4967;g2fe17d7594d_0_115"/>
            <p:cNvSpPr/>
            <p:nvPr/>
          </p:nvSpPr>
          <p:spPr>
            <a:xfrm>
              <a:off x="4195050" y="3195500"/>
              <a:ext cx="63175" cy="62725"/>
            </a:xfrm>
            <a:custGeom>
              <a:rect b="b" l="l" r="r" t="t"/>
              <a:pathLst>
                <a:path extrusionOk="0" h="2509" w="2527">
                  <a:moveTo>
                    <a:pt x="1263" y="0"/>
                  </a:moveTo>
                  <a:cubicBezTo>
                    <a:pt x="516" y="0"/>
                    <a:pt x="0" y="587"/>
                    <a:pt x="0" y="1263"/>
                  </a:cubicBezTo>
                  <a:cubicBezTo>
                    <a:pt x="0" y="1993"/>
                    <a:pt x="516" y="2509"/>
                    <a:pt x="1263" y="2509"/>
                  </a:cubicBezTo>
                  <a:cubicBezTo>
                    <a:pt x="1939" y="2509"/>
                    <a:pt x="2526" y="1993"/>
                    <a:pt x="2526" y="1263"/>
                  </a:cubicBezTo>
                  <a:cubicBezTo>
                    <a:pt x="2526" y="587"/>
                    <a:pt x="1939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8" name="Google Shape;4968;g2fe17d7594d_0_115"/>
            <p:cNvSpPr/>
            <p:nvPr/>
          </p:nvSpPr>
          <p:spPr>
            <a:xfrm>
              <a:off x="4217275" y="3569550"/>
              <a:ext cx="16925" cy="39150"/>
            </a:xfrm>
            <a:custGeom>
              <a:rect b="b" l="l" r="r" t="t"/>
              <a:pathLst>
                <a:path extrusionOk="0" h="1566" w="677">
                  <a:moveTo>
                    <a:pt x="1" y="0"/>
                  </a:moveTo>
                  <a:lnTo>
                    <a:pt x="1" y="1566"/>
                  </a:lnTo>
                  <a:lnTo>
                    <a:pt x="677" y="1566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9" name="Google Shape;4969;g2fe17d7594d_0_115"/>
            <p:cNvSpPr/>
            <p:nvPr/>
          </p:nvSpPr>
          <p:spPr>
            <a:xfrm>
              <a:off x="4217275" y="3389850"/>
              <a:ext cx="16925" cy="88975"/>
            </a:xfrm>
            <a:custGeom>
              <a:rect b="b" l="l" r="r" t="t"/>
              <a:pathLst>
                <a:path extrusionOk="0" h="3559" w="677">
                  <a:moveTo>
                    <a:pt x="1" y="1"/>
                  </a:moveTo>
                  <a:lnTo>
                    <a:pt x="1" y="3559"/>
                  </a:lnTo>
                  <a:lnTo>
                    <a:pt x="677" y="3559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0" name="Google Shape;4970;g2fe17d7594d_0_115"/>
            <p:cNvSpPr/>
            <p:nvPr/>
          </p:nvSpPr>
          <p:spPr>
            <a:xfrm>
              <a:off x="4217275" y="3258200"/>
              <a:ext cx="16925" cy="40950"/>
            </a:xfrm>
            <a:custGeom>
              <a:rect b="b" l="l" r="r" t="t"/>
              <a:pathLst>
                <a:path extrusionOk="0" h="1638" w="677">
                  <a:moveTo>
                    <a:pt x="1" y="1"/>
                  </a:moveTo>
                  <a:lnTo>
                    <a:pt x="1" y="1637"/>
                  </a:lnTo>
                  <a:lnTo>
                    <a:pt x="677" y="1637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1" name="Google Shape;4971;g2fe17d7594d_0_115"/>
            <p:cNvSpPr/>
            <p:nvPr/>
          </p:nvSpPr>
          <p:spPr>
            <a:xfrm>
              <a:off x="5570250" y="3547300"/>
              <a:ext cx="79625" cy="80075"/>
            </a:xfrm>
            <a:custGeom>
              <a:rect b="b" l="l" r="r" t="t"/>
              <a:pathLst>
                <a:path extrusionOk="0" h="3203" w="3185">
                  <a:moveTo>
                    <a:pt x="1637" y="677"/>
                  </a:moveTo>
                  <a:cubicBezTo>
                    <a:pt x="2153" y="677"/>
                    <a:pt x="2598" y="1050"/>
                    <a:pt x="2598" y="1566"/>
                  </a:cubicBezTo>
                  <a:cubicBezTo>
                    <a:pt x="2598" y="2153"/>
                    <a:pt x="2153" y="2527"/>
                    <a:pt x="1637" y="2527"/>
                  </a:cubicBezTo>
                  <a:cubicBezTo>
                    <a:pt x="1103" y="2527"/>
                    <a:pt x="658" y="2153"/>
                    <a:pt x="658" y="1566"/>
                  </a:cubicBezTo>
                  <a:cubicBezTo>
                    <a:pt x="658" y="1050"/>
                    <a:pt x="1103" y="677"/>
                    <a:pt x="1637" y="677"/>
                  </a:cubicBezTo>
                  <a:close/>
                  <a:moveTo>
                    <a:pt x="1637" y="1"/>
                  </a:moveTo>
                  <a:cubicBezTo>
                    <a:pt x="747" y="1"/>
                    <a:pt x="0" y="748"/>
                    <a:pt x="0" y="1566"/>
                  </a:cubicBezTo>
                  <a:cubicBezTo>
                    <a:pt x="0" y="2456"/>
                    <a:pt x="747" y="3203"/>
                    <a:pt x="1637" y="3203"/>
                  </a:cubicBezTo>
                  <a:cubicBezTo>
                    <a:pt x="2526" y="3203"/>
                    <a:pt x="3185" y="2456"/>
                    <a:pt x="3185" y="1566"/>
                  </a:cubicBezTo>
                  <a:cubicBezTo>
                    <a:pt x="3185" y="748"/>
                    <a:pt x="2526" y="1"/>
                    <a:pt x="1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2" name="Google Shape;4972;g2fe17d7594d_0_115"/>
            <p:cNvSpPr/>
            <p:nvPr/>
          </p:nvSpPr>
          <p:spPr>
            <a:xfrm>
              <a:off x="5603600" y="3230625"/>
              <a:ext cx="14700" cy="40950"/>
            </a:xfrm>
            <a:custGeom>
              <a:rect b="b" l="l" r="r" t="t"/>
              <a:pathLst>
                <a:path extrusionOk="0" h="1638" w="588">
                  <a:moveTo>
                    <a:pt x="0" y="1"/>
                  </a:moveTo>
                  <a:lnTo>
                    <a:pt x="0" y="1637"/>
                  </a:lnTo>
                  <a:lnTo>
                    <a:pt x="587" y="1637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3" name="Google Shape;4973;g2fe17d7594d_0_115"/>
            <p:cNvSpPr/>
            <p:nvPr/>
          </p:nvSpPr>
          <p:spPr>
            <a:xfrm>
              <a:off x="5603600" y="3352950"/>
              <a:ext cx="14700" cy="83175"/>
            </a:xfrm>
            <a:custGeom>
              <a:rect b="b" l="l" r="r" t="t"/>
              <a:pathLst>
                <a:path extrusionOk="0" h="3327" w="588">
                  <a:moveTo>
                    <a:pt x="0" y="0"/>
                  </a:moveTo>
                  <a:lnTo>
                    <a:pt x="0" y="3327"/>
                  </a:lnTo>
                  <a:lnTo>
                    <a:pt x="587" y="3327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4" name="Google Shape;4974;g2fe17d7594d_0_115"/>
            <p:cNvSpPr/>
            <p:nvPr/>
          </p:nvSpPr>
          <p:spPr>
            <a:xfrm>
              <a:off x="5603600" y="3517950"/>
              <a:ext cx="14700" cy="40500"/>
            </a:xfrm>
            <a:custGeom>
              <a:rect b="b" l="l" r="r" t="t"/>
              <a:pathLst>
                <a:path extrusionOk="0" h="1620" w="588">
                  <a:moveTo>
                    <a:pt x="0" y="0"/>
                  </a:moveTo>
                  <a:lnTo>
                    <a:pt x="0" y="1619"/>
                  </a:lnTo>
                  <a:lnTo>
                    <a:pt x="587" y="1619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5" name="Google Shape;4975;g2fe17d7594d_0_115"/>
            <p:cNvSpPr/>
            <p:nvPr/>
          </p:nvSpPr>
          <p:spPr>
            <a:xfrm>
              <a:off x="3932175" y="3614025"/>
              <a:ext cx="64525" cy="64950"/>
            </a:xfrm>
            <a:custGeom>
              <a:rect b="b" l="l" r="r" t="t"/>
              <a:pathLst>
                <a:path extrusionOk="0" h="2598" w="2581">
                  <a:moveTo>
                    <a:pt x="1246" y="0"/>
                  </a:moveTo>
                  <a:cubicBezTo>
                    <a:pt x="588" y="0"/>
                    <a:pt x="1" y="605"/>
                    <a:pt x="1" y="1263"/>
                  </a:cubicBezTo>
                  <a:cubicBezTo>
                    <a:pt x="1" y="2010"/>
                    <a:pt x="588" y="2597"/>
                    <a:pt x="1246" y="2597"/>
                  </a:cubicBezTo>
                  <a:cubicBezTo>
                    <a:pt x="1993" y="2597"/>
                    <a:pt x="2581" y="2010"/>
                    <a:pt x="2581" y="1263"/>
                  </a:cubicBezTo>
                  <a:cubicBezTo>
                    <a:pt x="2581" y="605"/>
                    <a:pt x="1993" y="0"/>
                    <a:pt x="1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6" name="Google Shape;4976;g2fe17d7594d_0_115"/>
            <p:cNvSpPr/>
            <p:nvPr/>
          </p:nvSpPr>
          <p:spPr>
            <a:xfrm>
              <a:off x="3956200" y="3252875"/>
              <a:ext cx="16475" cy="38725"/>
            </a:xfrm>
            <a:custGeom>
              <a:rect b="b" l="l" r="r" t="t"/>
              <a:pathLst>
                <a:path extrusionOk="0" h="1549" w="659">
                  <a:moveTo>
                    <a:pt x="1" y="0"/>
                  </a:moveTo>
                  <a:lnTo>
                    <a:pt x="1" y="1548"/>
                  </a:lnTo>
                  <a:lnTo>
                    <a:pt x="659" y="1548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7" name="Google Shape;4977;g2fe17d7594d_0_115"/>
            <p:cNvSpPr/>
            <p:nvPr/>
          </p:nvSpPr>
          <p:spPr>
            <a:xfrm>
              <a:off x="3956200" y="3386300"/>
              <a:ext cx="16475" cy="94300"/>
            </a:xfrm>
            <a:custGeom>
              <a:rect b="b" l="l" r="r" t="t"/>
              <a:pathLst>
                <a:path extrusionOk="0" h="3772" w="659">
                  <a:moveTo>
                    <a:pt x="1" y="0"/>
                  </a:moveTo>
                  <a:lnTo>
                    <a:pt x="1" y="3772"/>
                  </a:lnTo>
                  <a:lnTo>
                    <a:pt x="659" y="3772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8" name="Google Shape;4978;g2fe17d7594d_0_115"/>
            <p:cNvSpPr/>
            <p:nvPr/>
          </p:nvSpPr>
          <p:spPr>
            <a:xfrm>
              <a:off x="3956200" y="3575325"/>
              <a:ext cx="16475" cy="38725"/>
            </a:xfrm>
            <a:custGeom>
              <a:rect b="b" l="l" r="r" t="t"/>
              <a:pathLst>
                <a:path extrusionOk="0" h="1549" w="659">
                  <a:moveTo>
                    <a:pt x="1" y="0"/>
                  </a:moveTo>
                  <a:lnTo>
                    <a:pt x="1" y="1548"/>
                  </a:lnTo>
                  <a:lnTo>
                    <a:pt x="659" y="1548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9" name="Google Shape;4979;g2fe17d7594d_0_115"/>
            <p:cNvSpPr/>
            <p:nvPr/>
          </p:nvSpPr>
          <p:spPr>
            <a:xfrm>
              <a:off x="4083850" y="3264000"/>
              <a:ext cx="15150" cy="461225"/>
            </a:xfrm>
            <a:custGeom>
              <a:rect b="b" l="l" r="r" t="t"/>
              <a:pathLst>
                <a:path extrusionOk="0" h="18449" w="606">
                  <a:moveTo>
                    <a:pt x="0" y="0"/>
                  </a:moveTo>
                  <a:lnTo>
                    <a:pt x="0" y="18449"/>
                  </a:lnTo>
                  <a:lnTo>
                    <a:pt x="605" y="18449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0" name="Google Shape;4980;g2fe17d7594d_0_115"/>
            <p:cNvSpPr/>
            <p:nvPr/>
          </p:nvSpPr>
          <p:spPr>
            <a:xfrm>
              <a:off x="5503525" y="3319575"/>
              <a:ext cx="16475" cy="279775"/>
            </a:xfrm>
            <a:custGeom>
              <a:rect b="b" l="l" r="r" t="t"/>
              <a:pathLst>
                <a:path extrusionOk="0" h="11191" w="659">
                  <a:moveTo>
                    <a:pt x="1" y="1"/>
                  </a:moveTo>
                  <a:lnTo>
                    <a:pt x="1" y="11191"/>
                  </a:lnTo>
                  <a:lnTo>
                    <a:pt x="659" y="11191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1" name="Google Shape;4981;g2fe17d7594d_0_115"/>
            <p:cNvSpPr/>
            <p:nvPr/>
          </p:nvSpPr>
          <p:spPr>
            <a:xfrm>
              <a:off x="4285775" y="3549525"/>
              <a:ext cx="447000" cy="16475"/>
            </a:xfrm>
            <a:custGeom>
              <a:rect b="b" l="l" r="r" t="t"/>
              <a:pathLst>
                <a:path extrusionOk="0" h="659" w="17880">
                  <a:moveTo>
                    <a:pt x="0" y="0"/>
                  </a:moveTo>
                  <a:lnTo>
                    <a:pt x="0" y="659"/>
                  </a:lnTo>
                  <a:lnTo>
                    <a:pt x="17880" y="659"/>
                  </a:lnTo>
                  <a:lnTo>
                    <a:pt x="178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2" name="Google Shape;4982;g2fe17d7594d_0_115"/>
            <p:cNvSpPr/>
            <p:nvPr/>
          </p:nvSpPr>
          <p:spPr>
            <a:xfrm>
              <a:off x="3870800" y="4425700"/>
              <a:ext cx="40950" cy="15150"/>
            </a:xfrm>
            <a:custGeom>
              <a:rect b="b" l="l" r="r" t="t"/>
              <a:pathLst>
                <a:path extrusionOk="0" h="606" w="1638">
                  <a:moveTo>
                    <a:pt x="1" y="1"/>
                  </a:moveTo>
                  <a:lnTo>
                    <a:pt x="1" y="605"/>
                  </a:lnTo>
                  <a:lnTo>
                    <a:pt x="1638" y="605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3" name="Google Shape;4983;g2fe17d7594d_0_115"/>
            <p:cNvSpPr/>
            <p:nvPr/>
          </p:nvSpPr>
          <p:spPr>
            <a:xfrm>
              <a:off x="3993125" y="4425700"/>
              <a:ext cx="248200" cy="15150"/>
            </a:xfrm>
            <a:custGeom>
              <a:rect b="b" l="l" r="r" t="t"/>
              <a:pathLst>
                <a:path extrusionOk="0" h="606" w="9928">
                  <a:moveTo>
                    <a:pt x="0" y="1"/>
                  </a:moveTo>
                  <a:lnTo>
                    <a:pt x="0" y="605"/>
                  </a:lnTo>
                  <a:lnTo>
                    <a:pt x="3345" y="605"/>
                  </a:lnTo>
                  <a:lnTo>
                    <a:pt x="3345" y="1"/>
                  </a:lnTo>
                  <a:close/>
                  <a:moveTo>
                    <a:pt x="6672" y="1"/>
                  </a:moveTo>
                  <a:lnTo>
                    <a:pt x="6672" y="605"/>
                  </a:lnTo>
                  <a:lnTo>
                    <a:pt x="9927" y="605"/>
                  </a:lnTo>
                  <a:lnTo>
                    <a:pt x="99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4" name="Google Shape;4984;g2fe17d7594d_0_115"/>
            <p:cNvSpPr/>
            <p:nvPr/>
          </p:nvSpPr>
          <p:spPr>
            <a:xfrm>
              <a:off x="4324900" y="4425700"/>
              <a:ext cx="40950" cy="15150"/>
            </a:xfrm>
            <a:custGeom>
              <a:rect b="b" l="l" r="r" t="t"/>
              <a:pathLst>
                <a:path extrusionOk="0" h="606" w="1638">
                  <a:moveTo>
                    <a:pt x="1" y="1"/>
                  </a:moveTo>
                  <a:lnTo>
                    <a:pt x="1" y="605"/>
                  </a:lnTo>
                  <a:lnTo>
                    <a:pt x="1638" y="605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5" name="Google Shape;4985;g2fe17d7594d_0_115"/>
            <p:cNvSpPr/>
            <p:nvPr/>
          </p:nvSpPr>
          <p:spPr>
            <a:xfrm>
              <a:off x="5327400" y="4425700"/>
              <a:ext cx="39175" cy="15150"/>
            </a:xfrm>
            <a:custGeom>
              <a:rect b="b" l="l" r="r" t="t"/>
              <a:pathLst>
                <a:path extrusionOk="0" h="606" w="1567">
                  <a:moveTo>
                    <a:pt x="1" y="1"/>
                  </a:moveTo>
                  <a:lnTo>
                    <a:pt x="1" y="605"/>
                  </a:lnTo>
                  <a:lnTo>
                    <a:pt x="1566" y="605"/>
                  </a:lnTo>
                  <a:lnTo>
                    <a:pt x="1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6" name="Google Shape;4986;g2fe17d7594d_0_115"/>
            <p:cNvSpPr/>
            <p:nvPr/>
          </p:nvSpPr>
          <p:spPr>
            <a:xfrm>
              <a:off x="5436800" y="4425700"/>
              <a:ext cx="209525" cy="15150"/>
            </a:xfrm>
            <a:custGeom>
              <a:rect b="b" l="l" r="r" t="t"/>
              <a:pathLst>
                <a:path extrusionOk="0" h="606" w="8381">
                  <a:moveTo>
                    <a:pt x="1" y="1"/>
                  </a:moveTo>
                  <a:lnTo>
                    <a:pt x="1" y="605"/>
                  </a:lnTo>
                  <a:lnTo>
                    <a:pt x="2812" y="605"/>
                  </a:lnTo>
                  <a:lnTo>
                    <a:pt x="2812" y="1"/>
                  </a:lnTo>
                  <a:close/>
                  <a:moveTo>
                    <a:pt x="5552" y="1"/>
                  </a:moveTo>
                  <a:lnTo>
                    <a:pt x="5552" y="605"/>
                  </a:lnTo>
                  <a:lnTo>
                    <a:pt x="8380" y="605"/>
                  </a:lnTo>
                  <a:lnTo>
                    <a:pt x="83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7" name="Google Shape;4987;g2fe17d7594d_0_115"/>
            <p:cNvSpPr/>
            <p:nvPr/>
          </p:nvSpPr>
          <p:spPr>
            <a:xfrm>
              <a:off x="5714800" y="4425700"/>
              <a:ext cx="40925" cy="15150"/>
            </a:xfrm>
            <a:custGeom>
              <a:rect b="b" l="l" r="r" t="t"/>
              <a:pathLst>
                <a:path extrusionOk="0" h="606" w="1637">
                  <a:moveTo>
                    <a:pt x="0" y="1"/>
                  </a:moveTo>
                  <a:lnTo>
                    <a:pt x="0" y="605"/>
                  </a:lnTo>
                  <a:lnTo>
                    <a:pt x="1637" y="605"/>
                  </a:lnTo>
                  <a:lnTo>
                    <a:pt x="16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8" name="Google Shape;4988;g2fe17d7594d_0_115"/>
            <p:cNvSpPr/>
            <p:nvPr/>
          </p:nvSpPr>
          <p:spPr>
            <a:xfrm>
              <a:off x="5903800" y="2891275"/>
              <a:ext cx="137025" cy="1008300"/>
            </a:xfrm>
            <a:custGeom>
              <a:rect b="b" l="l" r="r" t="t"/>
              <a:pathLst>
                <a:path extrusionOk="0" h="40332" w="5481">
                  <a:moveTo>
                    <a:pt x="1638" y="1"/>
                  </a:moveTo>
                  <a:lnTo>
                    <a:pt x="1033" y="232"/>
                  </a:lnTo>
                  <a:cubicBezTo>
                    <a:pt x="1406" y="1193"/>
                    <a:pt x="1851" y="2224"/>
                    <a:pt x="2154" y="3203"/>
                  </a:cubicBezTo>
                  <a:lnTo>
                    <a:pt x="2741" y="2972"/>
                  </a:lnTo>
                  <a:cubicBezTo>
                    <a:pt x="2438" y="2011"/>
                    <a:pt x="1993" y="979"/>
                    <a:pt x="1638" y="1"/>
                  </a:cubicBezTo>
                  <a:close/>
                  <a:moveTo>
                    <a:pt x="3701" y="6014"/>
                  </a:moveTo>
                  <a:lnTo>
                    <a:pt x="3114" y="6227"/>
                  </a:lnTo>
                  <a:cubicBezTo>
                    <a:pt x="3417" y="7206"/>
                    <a:pt x="3630" y="8238"/>
                    <a:pt x="3861" y="9269"/>
                  </a:cubicBezTo>
                  <a:lnTo>
                    <a:pt x="4520" y="9127"/>
                  </a:lnTo>
                  <a:cubicBezTo>
                    <a:pt x="4306" y="8095"/>
                    <a:pt x="4004" y="7046"/>
                    <a:pt x="3701" y="6014"/>
                  </a:cubicBezTo>
                  <a:close/>
                  <a:moveTo>
                    <a:pt x="5036" y="12312"/>
                  </a:moveTo>
                  <a:lnTo>
                    <a:pt x="4377" y="12383"/>
                  </a:lnTo>
                  <a:cubicBezTo>
                    <a:pt x="4520" y="13432"/>
                    <a:pt x="4662" y="14464"/>
                    <a:pt x="4751" y="15496"/>
                  </a:cubicBezTo>
                  <a:lnTo>
                    <a:pt x="5338" y="15496"/>
                  </a:lnTo>
                  <a:cubicBezTo>
                    <a:pt x="5267" y="14464"/>
                    <a:pt x="5196" y="13343"/>
                    <a:pt x="5036" y="12312"/>
                  </a:cubicBezTo>
                  <a:close/>
                  <a:moveTo>
                    <a:pt x="4893" y="18681"/>
                  </a:moveTo>
                  <a:lnTo>
                    <a:pt x="4893" y="18983"/>
                  </a:lnTo>
                  <a:cubicBezTo>
                    <a:pt x="4893" y="19944"/>
                    <a:pt x="4822" y="20904"/>
                    <a:pt x="4751" y="21883"/>
                  </a:cubicBezTo>
                  <a:lnTo>
                    <a:pt x="5409" y="21883"/>
                  </a:lnTo>
                  <a:cubicBezTo>
                    <a:pt x="5480" y="20904"/>
                    <a:pt x="5480" y="19944"/>
                    <a:pt x="5480" y="18983"/>
                  </a:cubicBezTo>
                  <a:lnTo>
                    <a:pt x="5480" y="18681"/>
                  </a:lnTo>
                  <a:close/>
                  <a:moveTo>
                    <a:pt x="4520" y="24996"/>
                  </a:moveTo>
                  <a:cubicBezTo>
                    <a:pt x="4377" y="26028"/>
                    <a:pt x="4217" y="27060"/>
                    <a:pt x="4004" y="28110"/>
                  </a:cubicBezTo>
                  <a:lnTo>
                    <a:pt x="4591" y="28252"/>
                  </a:lnTo>
                  <a:cubicBezTo>
                    <a:pt x="4822" y="27220"/>
                    <a:pt x="4964" y="26170"/>
                    <a:pt x="5107" y="25067"/>
                  </a:cubicBezTo>
                  <a:lnTo>
                    <a:pt x="4520" y="24996"/>
                  </a:lnTo>
                  <a:close/>
                  <a:moveTo>
                    <a:pt x="3257" y="31223"/>
                  </a:moveTo>
                  <a:cubicBezTo>
                    <a:pt x="3043" y="32255"/>
                    <a:pt x="2741" y="33215"/>
                    <a:pt x="2367" y="34247"/>
                  </a:cubicBezTo>
                  <a:lnTo>
                    <a:pt x="2972" y="34478"/>
                  </a:lnTo>
                  <a:cubicBezTo>
                    <a:pt x="3328" y="33447"/>
                    <a:pt x="3630" y="32397"/>
                    <a:pt x="3933" y="31365"/>
                  </a:cubicBezTo>
                  <a:lnTo>
                    <a:pt x="3257" y="31223"/>
                  </a:lnTo>
                  <a:close/>
                  <a:moveTo>
                    <a:pt x="1264" y="37218"/>
                  </a:moveTo>
                  <a:cubicBezTo>
                    <a:pt x="890" y="38179"/>
                    <a:pt x="446" y="39140"/>
                    <a:pt x="1" y="40118"/>
                  </a:cubicBezTo>
                  <a:lnTo>
                    <a:pt x="517" y="40332"/>
                  </a:lnTo>
                  <a:cubicBezTo>
                    <a:pt x="1033" y="39371"/>
                    <a:pt x="1478" y="38410"/>
                    <a:pt x="1851" y="37449"/>
                  </a:cubicBezTo>
                  <a:lnTo>
                    <a:pt x="1264" y="372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9" name="Google Shape;4989;g2fe17d7594d_0_115"/>
            <p:cNvSpPr/>
            <p:nvPr/>
          </p:nvSpPr>
          <p:spPr>
            <a:xfrm>
              <a:off x="5894475" y="2839700"/>
              <a:ext cx="63175" cy="62725"/>
            </a:xfrm>
            <a:custGeom>
              <a:rect b="b" l="l" r="r" t="t"/>
              <a:pathLst>
                <a:path extrusionOk="0" h="2509" w="2527">
                  <a:moveTo>
                    <a:pt x="1263" y="587"/>
                  </a:moveTo>
                  <a:cubicBezTo>
                    <a:pt x="1637" y="587"/>
                    <a:pt x="1922" y="890"/>
                    <a:pt x="1922" y="1263"/>
                  </a:cubicBezTo>
                  <a:cubicBezTo>
                    <a:pt x="1922" y="1548"/>
                    <a:pt x="1637" y="1850"/>
                    <a:pt x="1263" y="1850"/>
                  </a:cubicBezTo>
                  <a:cubicBezTo>
                    <a:pt x="890" y="1850"/>
                    <a:pt x="676" y="1548"/>
                    <a:pt x="676" y="1263"/>
                  </a:cubicBezTo>
                  <a:cubicBezTo>
                    <a:pt x="676" y="890"/>
                    <a:pt x="890" y="587"/>
                    <a:pt x="1263" y="587"/>
                  </a:cubicBezTo>
                  <a:close/>
                  <a:moveTo>
                    <a:pt x="1263" y="0"/>
                  </a:moveTo>
                  <a:cubicBezTo>
                    <a:pt x="587" y="0"/>
                    <a:pt x="0" y="516"/>
                    <a:pt x="0" y="1263"/>
                  </a:cubicBezTo>
                  <a:cubicBezTo>
                    <a:pt x="0" y="1921"/>
                    <a:pt x="587" y="2508"/>
                    <a:pt x="1263" y="2508"/>
                  </a:cubicBezTo>
                  <a:cubicBezTo>
                    <a:pt x="2011" y="2508"/>
                    <a:pt x="2527" y="1921"/>
                    <a:pt x="2527" y="1263"/>
                  </a:cubicBezTo>
                  <a:cubicBezTo>
                    <a:pt x="2527" y="516"/>
                    <a:pt x="2011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0" name="Google Shape;4990;g2fe17d7594d_0_115"/>
            <p:cNvSpPr/>
            <p:nvPr/>
          </p:nvSpPr>
          <p:spPr>
            <a:xfrm>
              <a:off x="3624400" y="2980225"/>
              <a:ext cx="77875" cy="711650"/>
            </a:xfrm>
            <a:custGeom>
              <a:rect b="b" l="l" r="r" t="t"/>
              <a:pathLst>
                <a:path extrusionOk="0" h="28466" w="3115">
                  <a:moveTo>
                    <a:pt x="2527" y="1"/>
                  </a:moveTo>
                  <a:cubicBezTo>
                    <a:pt x="2225" y="1050"/>
                    <a:pt x="1922" y="2082"/>
                    <a:pt x="1638" y="3114"/>
                  </a:cubicBezTo>
                  <a:lnTo>
                    <a:pt x="2225" y="3274"/>
                  </a:lnTo>
                  <a:cubicBezTo>
                    <a:pt x="2527" y="2225"/>
                    <a:pt x="2812" y="1264"/>
                    <a:pt x="3114" y="232"/>
                  </a:cubicBezTo>
                  <a:lnTo>
                    <a:pt x="2527" y="1"/>
                  </a:lnTo>
                  <a:close/>
                  <a:moveTo>
                    <a:pt x="890" y="6227"/>
                  </a:moveTo>
                  <a:cubicBezTo>
                    <a:pt x="748" y="7277"/>
                    <a:pt x="517" y="8309"/>
                    <a:pt x="375" y="9430"/>
                  </a:cubicBezTo>
                  <a:lnTo>
                    <a:pt x="1033" y="9501"/>
                  </a:lnTo>
                  <a:cubicBezTo>
                    <a:pt x="1193" y="8451"/>
                    <a:pt x="1335" y="7419"/>
                    <a:pt x="1549" y="6388"/>
                  </a:cubicBezTo>
                  <a:lnTo>
                    <a:pt x="890" y="6227"/>
                  </a:lnTo>
                  <a:close/>
                  <a:moveTo>
                    <a:pt x="143" y="12614"/>
                  </a:moveTo>
                  <a:cubicBezTo>
                    <a:pt x="72" y="13504"/>
                    <a:pt x="1" y="14536"/>
                    <a:pt x="1" y="15425"/>
                  </a:cubicBezTo>
                  <a:lnTo>
                    <a:pt x="1" y="15799"/>
                  </a:lnTo>
                  <a:lnTo>
                    <a:pt x="659" y="15799"/>
                  </a:lnTo>
                  <a:lnTo>
                    <a:pt x="659" y="15425"/>
                  </a:lnTo>
                  <a:cubicBezTo>
                    <a:pt x="659" y="14536"/>
                    <a:pt x="659" y="13575"/>
                    <a:pt x="748" y="12614"/>
                  </a:cubicBezTo>
                  <a:close/>
                  <a:moveTo>
                    <a:pt x="819" y="18912"/>
                  </a:moveTo>
                  <a:lnTo>
                    <a:pt x="143" y="18983"/>
                  </a:lnTo>
                  <a:cubicBezTo>
                    <a:pt x="214" y="20015"/>
                    <a:pt x="375" y="21136"/>
                    <a:pt x="517" y="22168"/>
                  </a:cubicBezTo>
                  <a:lnTo>
                    <a:pt x="1104" y="22096"/>
                  </a:lnTo>
                  <a:cubicBezTo>
                    <a:pt x="962" y="21065"/>
                    <a:pt x="890" y="20015"/>
                    <a:pt x="819" y="18912"/>
                  </a:cubicBezTo>
                  <a:close/>
                  <a:moveTo>
                    <a:pt x="1638" y="25210"/>
                  </a:moveTo>
                  <a:lnTo>
                    <a:pt x="1033" y="25352"/>
                  </a:lnTo>
                  <a:cubicBezTo>
                    <a:pt x="1264" y="26402"/>
                    <a:pt x="1478" y="27434"/>
                    <a:pt x="1780" y="28465"/>
                  </a:cubicBezTo>
                  <a:lnTo>
                    <a:pt x="2438" y="28252"/>
                  </a:lnTo>
                  <a:cubicBezTo>
                    <a:pt x="2154" y="27291"/>
                    <a:pt x="1851" y="26242"/>
                    <a:pt x="1638" y="252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1" name="Google Shape;4991;g2fe17d7594d_0_115"/>
            <p:cNvSpPr/>
            <p:nvPr/>
          </p:nvSpPr>
          <p:spPr>
            <a:xfrm>
              <a:off x="3651975" y="3680725"/>
              <a:ext cx="63200" cy="63175"/>
            </a:xfrm>
            <a:custGeom>
              <a:rect b="b" l="l" r="r" t="t"/>
              <a:pathLst>
                <a:path extrusionOk="0" h="2527" w="2528">
                  <a:moveTo>
                    <a:pt x="1264" y="606"/>
                  </a:moveTo>
                  <a:cubicBezTo>
                    <a:pt x="1638" y="606"/>
                    <a:pt x="1869" y="890"/>
                    <a:pt x="1869" y="1264"/>
                  </a:cubicBezTo>
                  <a:cubicBezTo>
                    <a:pt x="1869" y="1637"/>
                    <a:pt x="1638" y="1940"/>
                    <a:pt x="1264" y="1940"/>
                  </a:cubicBezTo>
                  <a:cubicBezTo>
                    <a:pt x="890" y="1940"/>
                    <a:pt x="606" y="1637"/>
                    <a:pt x="606" y="1264"/>
                  </a:cubicBezTo>
                  <a:cubicBezTo>
                    <a:pt x="606" y="890"/>
                    <a:pt x="890" y="606"/>
                    <a:pt x="1264" y="606"/>
                  </a:cubicBezTo>
                  <a:close/>
                  <a:moveTo>
                    <a:pt x="1264" y="1"/>
                  </a:moveTo>
                  <a:cubicBezTo>
                    <a:pt x="535" y="1"/>
                    <a:pt x="1" y="606"/>
                    <a:pt x="1" y="1264"/>
                  </a:cubicBezTo>
                  <a:cubicBezTo>
                    <a:pt x="1" y="1940"/>
                    <a:pt x="535" y="2527"/>
                    <a:pt x="1264" y="2527"/>
                  </a:cubicBezTo>
                  <a:cubicBezTo>
                    <a:pt x="1940" y="2527"/>
                    <a:pt x="2527" y="1940"/>
                    <a:pt x="2527" y="1264"/>
                  </a:cubicBezTo>
                  <a:cubicBezTo>
                    <a:pt x="2527" y="606"/>
                    <a:pt x="1940" y="1"/>
                    <a:pt x="1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2" name="Google Shape;4992;g2fe17d7594d_0_115"/>
            <p:cNvSpPr/>
            <p:nvPr/>
          </p:nvSpPr>
          <p:spPr>
            <a:xfrm>
              <a:off x="4321350" y="3316025"/>
              <a:ext cx="411425" cy="179700"/>
            </a:xfrm>
            <a:custGeom>
              <a:rect b="b" l="l" r="r" t="t"/>
              <a:pathLst>
                <a:path extrusionOk="0" h="7188" w="16457">
                  <a:moveTo>
                    <a:pt x="1" y="1"/>
                  </a:moveTo>
                  <a:lnTo>
                    <a:pt x="1" y="7188"/>
                  </a:lnTo>
                  <a:lnTo>
                    <a:pt x="16457" y="7188"/>
                  </a:lnTo>
                  <a:lnTo>
                    <a:pt x="16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3" name="Google Shape;4993;g2fe17d7594d_0_115"/>
            <p:cNvSpPr/>
            <p:nvPr/>
          </p:nvSpPr>
          <p:spPr>
            <a:xfrm>
              <a:off x="4901325" y="3317800"/>
              <a:ext cx="394525" cy="200175"/>
            </a:xfrm>
            <a:custGeom>
              <a:rect b="b" l="l" r="r" t="t"/>
              <a:pathLst>
                <a:path extrusionOk="0" h="8007" w="15781">
                  <a:moveTo>
                    <a:pt x="0" y="1"/>
                  </a:moveTo>
                  <a:lnTo>
                    <a:pt x="0" y="8006"/>
                  </a:lnTo>
                  <a:lnTo>
                    <a:pt x="15780" y="8006"/>
                  </a:lnTo>
                  <a:lnTo>
                    <a:pt x="157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4" name="Google Shape;4994;g2fe17d7594d_0_115"/>
            <p:cNvSpPr/>
            <p:nvPr/>
          </p:nvSpPr>
          <p:spPr>
            <a:xfrm>
              <a:off x="4367600" y="3784800"/>
              <a:ext cx="149925" cy="298450"/>
            </a:xfrm>
            <a:custGeom>
              <a:rect b="b" l="l" r="r" t="t"/>
              <a:pathLst>
                <a:path extrusionOk="0" h="11938" w="5997">
                  <a:moveTo>
                    <a:pt x="1" y="1"/>
                  </a:moveTo>
                  <a:lnTo>
                    <a:pt x="1" y="11938"/>
                  </a:lnTo>
                  <a:lnTo>
                    <a:pt x="5996" y="59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5" name="Google Shape;4995;g2fe17d7594d_0_115"/>
            <p:cNvSpPr/>
            <p:nvPr/>
          </p:nvSpPr>
          <p:spPr>
            <a:xfrm>
              <a:off x="4732750" y="4323850"/>
              <a:ext cx="209075" cy="109425"/>
            </a:xfrm>
            <a:custGeom>
              <a:rect b="b" l="l" r="r" t="t"/>
              <a:pathLst>
                <a:path extrusionOk="0" h="4377" w="8363">
                  <a:moveTo>
                    <a:pt x="3630" y="1"/>
                  </a:moveTo>
                  <a:lnTo>
                    <a:pt x="1" y="4377"/>
                  </a:lnTo>
                  <a:lnTo>
                    <a:pt x="8362" y="4377"/>
                  </a:lnTo>
                  <a:lnTo>
                    <a:pt x="3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6" name="Google Shape;4996;g2fe17d7594d_0_115"/>
            <p:cNvSpPr/>
            <p:nvPr/>
          </p:nvSpPr>
          <p:spPr>
            <a:xfrm>
              <a:off x="2353275" y="3421425"/>
              <a:ext cx="216625" cy="296700"/>
            </a:xfrm>
            <a:custGeom>
              <a:rect b="b" l="l" r="r" t="t"/>
              <a:pathLst>
                <a:path extrusionOk="0" h="11868" w="8665">
                  <a:moveTo>
                    <a:pt x="1" y="1"/>
                  </a:moveTo>
                  <a:lnTo>
                    <a:pt x="1" y="6156"/>
                  </a:lnTo>
                  <a:lnTo>
                    <a:pt x="8665" y="11867"/>
                  </a:lnTo>
                  <a:lnTo>
                    <a:pt x="86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7" name="Google Shape;4997;g2fe17d7594d_0_115"/>
            <p:cNvSpPr/>
            <p:nvPr/>
          </p:nvSpPr>
          <p:spPr>
            <a:xfrm>
              <a:off x="6878725" y="3840400"/>
              <a:ext cx="207275" cy="207275"/>
            </a:xfrm>
            <a:custGeom>
              <a:rect b="b" l="l" r="r" t="t"/>
              <a:pathLst>
                <a:path extrusionOk="0" h="8291" w="8291">
                  <a:moveTo>
                    <a:pt x="1" y="0"/>
                  </a:moveTo>
                  <a:lnTo>
                    <a:pt x="1" y="8291"/>
                  </a:lnTo>
                  <a:lnTo>
                    <a:pt x="8291" y="8291"/>
                  </a:lnTo>
                  <a:lnTo>
                    <a:pt x="82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8" name="Google Shape;4998;g2fe17d7594d_0_115"/>
            <p:cNvSpPr/>
            <p:nvPr/>
          </p:nvSpPr>
          <p:spPr>
            <a:xfrm>
              <a:off x="3802325" y="2478100"/>
              <a:ext cx="431875" cy="665375"/>
            </a:xfrm>
            <a:custGeom>
              <a:rect b="b" l="l" r="r" t="t"/>
              <a:pathLst>
                <a:path extrusionOk="0" h="26615" w="17275">
                  <a:moveTo>
                    <a:pt x="15869" y="676"/>
                  </a:moveTo>
                  <a:cubicBezTo>
                    <a:pt x="16314" y="676"/>
                    <a:pt x="16599" y="1050"/>
                    <a:pt x="16599" y="1495"/>
                  </a:cubicBezTo>
                  <a:lnTo>
                    <a:pt x="16599" y="25138"/>
                  </a:lnTo>
                  <a:cubicBezTo>
                    <a:pt x="16599" y="25583"/>
                    <a:pt x="16314" y="25957"/>
                    <a:pt x="15869" y="25957"/>
                  </a:cubicBezTo>
                  <a:lnTo>
                    <a:pt x="1406" y="25957"/>
                  </a:lnTo>
                  <a:cubicBezTo>
                    <a:pt x="961" y="25957"/>
                    <a:pt x="587" y="25583"/>
                    <a:pt x="587" y="25138"/>
                  </a:cubicBezTo>
                  <a:lnTo>
                    <a:pt x="587" y="1495"/>
                  </a:lnTo>
                  <a:cubicBezTo>
                    <a:pt x="587" y="1050"/>
                    <a:pt x="961" y="676"/>
                    <a:pt x="1406" y="676"/>
                  </a:cubicBezTo>
                  <a:close/>
                  <a:moveTo>
                    <a:pt x="1406" y="0"/>
                  </a:moveTo>
                  <a:cubicBezTo>
                    <a:pt x="587" y="0"/>
                    <a:pt x="0" y="676"/>
                    <a:pt x="0" y="1495"/>
                  </a:cubicBezTo>
                  <a:lnTo>
                    <a:pt x="0" y="25138"/>
                  </a:lnTo>
                  <a:cubicBezTo>
                    <a:pt x="0" y="25957"/>
                    <a:pt x="587" y="26615"/>
                    <a:pt x="1406" y="26615"/>
                  </a:cubicBezTo>
                  <a:lnTo>
                    <a:pt x="15869" y="26615"/>
                  </a:lnTo>
                  <a:cubicBezTo>
                    <a:pt x="16599" y="26615"/>
                    <a:pt x="17275" y="25957"/>
                    <a:pt x="17275" y="25138"/>
                  </a:cubicBezTo>
                  <a:lnTo>
                    <a:pt x="17275" y="1495"/>
                  </a:lnTo>
                  <a:cubicBezTo>
                    <a:pt x="17275" y="676"/>
                    <a:pt x="16599" y="0"/>
                    <a:pt x="15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9" name="Google Shape;4999;g2fe17d7594d_0_115"/>
            <p:cNvSpPr/>
            <p:nvPr/>
          </p:nvSpPr>
          <p:spPr>
            <a:xfrm>
              <a:off x="3848575" y="2530125"/>
              <a:ext cx="339375" cy="64975"/>
            </a:xfrm>
            <a:custGeom>
              <a:rect b="b" l="l" r="r" t="t"/>
              <a:pathLst>
                <a:path extrusionOk="0" h="2599" w="13575">
                  <a:moveTo>
                    <a:pt x="0" y="1"/>
                  </a:moveTo>
                  <a:lnTo>
                    <a:pt x="0" y="2598"/>
                  </a:lnTo>
                  <a:lnTo>
                    <a:pt x="13574" y="2598"/>
                  </a:lnTo>
                  <a:lnTo>
                    <a:pt x="13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0" name="Google Shape;5000;g2fe17d7594d_0_115"/>
            <p:cNvSpPr/>
            <p:nvPr/>
          </p:nvSpPr>
          <p:spPr>
            <a:xfrm>
              <a:off x="3848575" y="2637775"/>
              <a:ext cx="339375" cy="64500"/>
            </a:xfrm>
            <a:custGeom>
              <a:rect b="b" l="l" r="r" t="t"/>
              <a:pathLst>
                <a:path extrusionOk="0" h="2580" w="13575">
                  <a:moveTo>
                    <a:pt x="0" y="0"/>
                  </a:moveTo>
                  <a:lnTo>
                    <a:pt x="0" y="2580"/>
                  </a:lnTo>
                  <a:lnTo>
                    <a:pt x="13574" y="2580"/>
                  </a:lnTo>
                  <a:lnTo>
                    <a:pt x="135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1" name="Google Shape;5001;g2fe17d7594d_0_115"/>
            <p:cNvSpPr/>
            <p:nvPr/>
          </p:nvSpPr>
          <p:spPr>
            <a:xfrm>
              <a:off x="3957975" y="2921075"/>
              <a:ext cx="113000" cy="113000"/>
            </a:xfrm>
            <a:custGeom>
              <a:rect b="b" l="l" r="r" t="t"/>
              <a:pathLst>
                <a:path extrusionOk="0" h="4520" w="4520">
                  <a:moveTo>
                    <a:pt x="2296" y="588"/>
                  </a:moveTo>
                  <a:cubicBezTo>
                    <a:pt x="3185" y="588"/>
                    <a:pt x="3932" y="1335"/>
                    <a:pt x="3932" y="2224"/>
                  </a:cubicBezTo>
                  <a:cubicBezTo>
                    <a:pt x="3932" y="3114"/>
                    <a:pt x="3185" y="3861"/>
                    <a:pt x="2296" y="3861"/>
                  </a:cubicBezTo>
                  <a:cubicBezTo>
                    <a:pt x="1406" y="3861"/>
                    <a:pt x="659" y="3114"/>
                    <a:pt x="659" y="2224"/>
                  </a:cubicBezTo>
                  <a:cubicBezTo>
                    <a:pt x="659" y="1335"/>
                    <a:pt x="1406" y="588"/>
                    <a:pt x="2296" y="588"/>
                  </a:cubicBezTo>
                  <a:close/>
                  <a:moveTo>
                    <a:pt x="2296" y="1"/>
                  </a:moveTo>
                  <a:cubicBezTo>
                    <a:pt x="1033" y="1"/>
                    <a:pt x="1" y="1032"/>
                    <a:pt x="1" y="2224"/>
                  </a:cubicBezTo>
                  <a:cubicBezTo>
                    <a:pt x="1" y="3488"/>
                    <a:pt x="1033" y="4519"/>
                    <a:pt x="2296" y="4519"/>
                  </a:cubicBezTo>
                  <a:cubicBezTo>
                    <a:pt x="3559" y="4519"/>
                    <a:pt x="4520" y="3488"/>
                    <a:pt x="4520" y="2224"/>
                  </a:cubicBezTo>
                  <a:cubicBezTo>
                    <a:pt x="4520" y="1032"/>
                    <a:pt x="3559" y="1"/>
                    <a:pt x="2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2" name="Google Shape;5002;g2fe17d7594d_0_115"/>
            <p:cNvSpPr/>
            <p:nvPr/>
          </p:nvSpPr>
          <p:spPr>
            <a:xfrm>
              <a:off x="3852125" y="2935750"/>
              <a:ext cx="83650" cy="83650"/>
            </a:xfrm>
            <a:custGeom>
              <a:rect b="b" l="l" r="r" t="t"/>
              <a:pathLst>
                <a:path extrusionOk="0" h="3346" w="3346">
                  <a:moveTo>
                    <a:pt x="1709" y="606"/>
                  </a:moveTo>
                  <a:cubicBezTo>
                    <a:pt x="2313" y="606"/>
                    <a:pt x="2758" y="1122"/>
                    <a:pt x="2758" y="1637"/>
                  </a:cubicBezTo>
                  <a:cubicBezTo>
                    <a:pt x="2758" y="2225"/>
                    <a:pt x="2313" y="2758"/>
                    <a:pt x="1709" y="2758"/>
                  </a:cubicBezTo>
                  <a:cubicBezTo>
                    <a:pt x="1121" y="2758"/>
                    <a:pt x="677" y="2225"/>
                    <a:pt x="677" y="1637"/>
                  </a:cubicBezTo>
                  <a:cubicBezTo>
                    <a:pt x="677" y="1122"/>
                    <a:pt x="1121" y="606"/>
                    <a:pt x="1709" y="606"/>
                  </a:cubicBezTo>
                  <a:close/>
                  <a:moveTo>
                    <a:pt x="1709" y="1"/>
                  </a:moveTo>
                  <a:cubicBezTo>
                    <a:pt x="748" y="1"/>
                    <a:pt x="1" y="748"/>
                    <a:pt x="1" y="1637"/>
                  </a:cubicBezTo>
                  <a:cubicBezTo>
                    <a:pt x="1" y="2598"/>
                    <a:pt x="748" y="3345"/>
                    <a:pt x="1709" y="3345"/>
                  </a:cubicBezTo>
                  <a:cubicBezTo>
                    <a:pt x="2598" y="3345"/>
                    <a:pt x="3345" y="2598"/>
                    <a:pt x="3345" y="1637"/>
                  </a:cubicBezTo>
                  <a:cubicBezTo>
                    <a:pt x="3345" y="748"/>
                    <a:pt x="2598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3" name="Google Shape;5003;g2fe17d7594d_0_115"/>
            <p:cNvSpPr/>
            <p:nvPr/>
          </p:nvSpPr>
          <p:spPr>
            <a:xfrm>
              <a:off x="4093200" y="2935750"/>
              <a:ext cx="85400" cy="83650"/>
            </a:xfrm>
            <a:custGeom>
              <a:rect b="b" l="l" r="r" t="t"/>
              <a:pathLst>
                <a:path extrusionOk="0" h="3346" w="3416">
                  <a:moveTo>
                    <a:pt x="1708" y="606"/>
                  </a:moveTo>
                  <a:cubicBezTo>
                    <a:pt x="2295" y="606"/>
                    <a:pt x="2740" y="1122"/>
                    <a:pt x="2740" y="1637"/>
                  </a:cubicBezTo>
                  <a:cubicBezTo>
                    <a:pt x="2740" y="2225"/>
                    <a:pt x="2295" y="2758"/>
                    <a:pt x="1708" y="2758"/>
                  </a:cubicBezTo>
                  <a:cubicBezTo>
                    <a:pt x="1121" y="2758"/>
                    <a:pt x="676" y="2225"/>
                    <a:pt x="676" y="1637"/>
                  </a:cubicBezTo>
                  <a:cubicBezTo>
                    <a:pt x="676" y="1122"/>
                    <a:pt x="1121" y="606"/>
                    <a:pt x="1708" y="606"/>
                  </a:cubicBezTo>
                  <a:close/>
                  <a:moveTo>
                    <a:pt x="1708" y="1"/>
                  </a:moveTo>
                  <a:cubicBezTo>
                    <a:pt x="818" y="1"/>
                    <a:pt x="0" y="748"/>
                    <a:pt x="0" y="1637"/>
                  </a:cubicBezTo>
                  <a:cubicBezTo>
                    <a:pt x="0" y="2598"/>
                    <a:pt x="818" y="3345"/>
                    <a:pt x="1708" y="3345"/>
                  </a:cubicBezTo>
                  <a:cubicBezTo>
                    <a:pt x="2669" y="3345"/>
                    <a:pt x="3416" y="2598"/>
                    <a:pt x="3416" y="1637"/>
                  </a:cubicBezTo>
                  <a:cubicBezTo>
                    <a:pt x="3416" y="748"/>
                    <a:pt x="2669" y="1"/>
                    <a:pt x="1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4" name="Google Shape;5004;g2fe17d7594d_0_115"/>
            <p:cNvSpPr/>
            <p:nvPr/>
          </p:nvSpPr>
          <p:spPr>
            <a:xfrm>
              <a:off x="3809875" y="2787650"/>
              <a:ext cx="416775" cy="14700"/>
            </a:xfrm>
            <a:custGeom>
              <a:rect b="b" l="l" r="r" t="t"/>
              <a:pathLst>
                <a:path extrusionOk="0" h="588" w="16671">
                  <a:moveTo>
                    <a:pt x="1" y="1"/>
                  </a:moveTo>
                  <a:lnTo>
                    <a:pt x="1" y="588"/>
                  </a:lnTo>
                  <a:lnTo>
                    <a:pt x="16670" y="588"/>
                  </a:lnTo>
                  <a:lnTo>
                    <a:pt x="16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5" name="Google Shape;5005;g2fe17d7594d_0_115"/>
            <p:cNvSpPr/>
            <p:nvPr/>
          </p:nvSpPr>
          <p:spPr>
            <a:xfrm>
              <a:off x="5364325" y="2478100"/>
              <a:ext cx="431875" cy="665375"/>
            </a:xfrm>
            <a:custGeom>
              <a:rect b="b" l="l" r="r" t="t"/>
              <a:pathLst>
                <a:path extrusionOk="0" h="26615" w="17275">
                  <a:moveTo>
                    <a:pt x="15869" y="676"/>
                  </a:moveTo>
                  <a:cubicBezTo>
                    <a:pt x="16314" y="676"/>
                    <a:pt x="16688" y="1050"/>
                    <a:pt x="16688" y="1495"/>
                  </a:cubicBezTo>
                  <a:lnTo>
                    <a:pt x="16688" y="25138"/>
                  </a:lnTo>
                  <a:cubicBezTo>
                    <a:pt x="16688" y="25583"/>
                    <a:pt x="16314" y="25957"/>
                    <a:pt x="15869" y="25957"/>
                  </a:cubicBezTo>
                  <a:lnTo>
                    <a:pt x="1423" y="25957"/>
                  </a:lnTo>
                  <a:cubicBezTo>
                    <a:pt x="979" y="25957"/>
                    <a:pt x="605" y="25583"/>
                    <a:pt x="605" y="25138"/>
                  </a:cubicBezTo>
                  <a:lnTo>
                    <a:pt x="605" y="1495"/>
                  </a:lnTo>
                  <a:cubicBezTo>
                    <a:pt x="605" y="1050"/>
                    <a:pt x="979" y="676"/>
                    <a:pt x="1423" y="676"/>
                  </a:cubicBezTo>
                  <a:close/>
                  <a:moveTo>
                    <a:pt x="1423" y="0"/>
                  </a:moveTo>
                  <a:cubicBezTo>
                    <a:pt x="605" y="0"/>
                    <a:pt x="0" y="676"/>
                    <a:pt x="0" y="1495"/>
                  </a:cubicBezTo>
                  <a:lnTo>
                    <a:pt x="0" y="25138"/>
                  </a:lnTo>
                  <a:cubicBezTo>
                    <a:pt x="0" y="25957"/>
                    <a:pt x="605" y="26615"/>
                    <a:pt x="1423" y="26615"/>
                  </a:cubicBezTo>
                  <a:lnTo>
                    <a:pt x="15869" y="26615"/>
                  </a:lnTo>
                  <a:cubicBezTo>
                    <a:pt x="16616" y="26615"/>
                    <a:pt x="17275" y="25957"/>
                    <a:pt x="17275" y="25138"/>
                  </a:cubicBezTo>
                  <a:lnTo>
                    <a:pt x="17275" y="1495"/>
                  </a:lnTo>
                  <a:cubicBezTo>
                    <a:pt x="17275" y="676"/>
                    <a:pt x="16616" y="0"/>
                    <a:pt x="15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6" name="Google Shape;5006;g2fe17d7594d_0_115"/>
            <p:cNvSpPr/>
            <p:nvPr/>
          </p:nvSpPr>
          <p:spPr>
            <a:xfrm>
              <a:off x="5411025" y="2530125"/>
              <a:ext cx="338925" cy="64975"/>
            </a:xfrm>
            <a:custGeom>
              <a:rect b="b" l="l" r="r" t="t"/>
              <a:pathLst>
                <a:path extrusionOk="0" h="2599" w="13557">
                  <a:moveTo>
                    <a:pt x="0" y="1"/>
                  </a:moveTo>
                  <a:lnTo>
                    <a:pt x="0" y="2598"/>
                  </a:lnTo>
                  <a:lnTo>
                    <a:pt x="13556" y="2598"/>
                  </a:lnTo>
                  <a:lnTo>
                    <a:pt x="135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7" name="Google Shape;5007;g2fe17d7594d_0_115"/>
            <p:cNvSpPr/>
            <p:nvPr/>
          </p:nvSpPr>
          <p:spPr>
            <a:xfrm>
              <a:off x="5411025" y="2637775"/>
              <a:ext cx="338925" cy="64500"/>
            </a:xfrm>
            <a:custGeom>
              <a:rect b="b" l="l" r="r" t="t"/>
              <a:pathLst>
                <a:path extrusionOk="0" h="2580" w="13557">
                  <a:moveTo>
                    <a:pt x="0" y="0"/>
                  </a:moveTo>
                  <a:lnTo>
                    <a:pt x="0" y="2580"/>
                  </a:lnTo>
                  <a:lnTo>
                    <a:pt x="13556" y="2580"/>
                  </a:lnTo>
                  <a:lnTo>
                    <a:pt x="13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8" name="Google Shape;5008;g2fe17d7594d_0_115"/>
            <p:cNvSpPr/>
            <p:nvPr/>
          </p:nvSpPr>
          <p:spPr>
            <a:xfrm>
              <a:off x="5519975" y="2921075"/>
              <a:ext cx="113450" cy="113000"/>
            </a:xfrm>
            <a:custGeom>
              <a:rect b="b" l="l" r="r" t="t"/>
              <a:pathLst>
                <a:path extrusionOk="0" h="4520" w="4538">
                  <a:moveTo>
                    <a:pt x="2314" y="588"/>
                  </a:moveTo>
                  <a:cubicBezTo>
                    <a:pt x="3203" y="588"/>
                    <a:pt x="3932" y="1335"/>
                    <a:pt x="3932" y="2224"/>
                  </a:cubicBezTo>
                  <a:cubicBezTo>
                    <a:pt x="3932" y="3114"/>
                    <a:pt x="3203" y="3861"/>
                    <a:pt x="2314" y="3861"/>
                  </a:cubicBezTo>
                  <a:cubicBezTo>
                    <a:pt x="1424" y="3861"/>
                    <a:pt x="677" y="3114"/>
                    <a:pt x="677" y="2224"/>
                  </a:cubicBezTo>
                  <a:cubicBezTo>
                    <a:pt x="677" y="1335"/>
                    <a:pt x="1424" y="588"/>
                    <a:pt x="2314" y="588"/>
                  </a:cubicBezTo>
                  <a:close/>
                  <a:moveTo>
                    <a:pt x="2314" y="1"/>
                  </a:moveTo>
                  <a:cubicBezTo>
                    <a:pt x="1050" y="1"/>
                    <a:pt x="1" y="1032"/>
                    <a:pt x="1" y="2224"/>
                  </a:cubicBezTo>
                  <a:cubicBezTo>
                    <a:pt x="1" y="3488"/>
                    <a:pt x="1050" y="4519"/>
                    <a:pt x="2314" y="4519"/>
                  </a:cubicBezTo>
                  <a:cubicBezTo>
                    <a:pt x="3559" y="4519"/>
                    <a:pt x="4537" y="3488"/>
                    <a:pt x="4537" y="2224"/>
                  </a:cubicBezTo>
                  <a:cubicBezTo>
                    <a:pt x="4537" y="1032"/>
                    <a:pt x="3559" y="1"/>
                    <a:pt x="2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9" name="Google Shape;5009;g2fe17d7594d_0_115"/>
            <p:cNvSpPr/>
            <p:nvPr/>
          </p:nvSpPr>
          <p:spPr>
            <a:xfrm>
              <a:off x="5414575" y="2935750"/>
              <a:ext cx="85425" cy="83650"/>
            </a:xfrm>
            <a:custGeom>
              <a:rect b="b" l="l" r="r" t="t"/>
              <a:pathLst>
                <a:path extrusionOk="0" h="3346" w="3417">
                  <a:moveTo>
                    <a:pt x="1708" y="606"/>
                  </a:moveTo>
                  <a:cubicBezTo>
                    <a:pt x="2295" y="606"/>
                    <a:pt x="2740" y="1122"/>
                    <a:pt x="2740" y="1637"/>
                  </a:cubicBezTo>
                  <a:cubicBezTo>
                    <a:pt x="2740" y="2225"/>
                    <a:pt x="2295" y="2758"/>
                    <a:pt x="1708" y="2758"/>
                  </a:cubicBezTo>
                  <a:cubicBezTo>
                    <a:pt x="1103" y="2758"/>
                    <a:pt x="659" y="2225"/>
                    <a:pt x="659" y="1637"/>
                  </a:cubicBezTo>
                  <a:cubicBezTo>
                    <a:pt x="659" y="1122"/>
                    <a:pt x="1103" y="606"/>
                    <a:pt x="1708" y="606"/>
                  </a:cubicBezTo>
                  <a:close/>
                  <a:moveTo>
                    <a:pt x="1708" y="1"/>
                  </a:moveTo>
                  <a:cubicBezTo>
                    <a:pt x="748" y="1"/>
                    <a:pt x="0" y="748"/>
                    <a:pt x="0" y="1637"/>
                  </a:cubicBezTo>
                  <a:cubicBezTo>
                    <a:pt x="0" y="2598"/>
                    <a:pt x="748" y="3345"/>
                    <a:pt x="1708" y="3345"/>
                  </a:cubicBezTo>
                  <a:cubicBezTo>
                    <a:pt x="2598" y="3345"/>
                    <a:pt x="3416" y="2598"/>
                    <a:pt x="3416" y="1637"/>
                  </a:cubicBezTo>
                  <a:cubicBezTo>
                    <a:pt x="3416" y="748"/>
                    <a:pt x="2598" y="1"/>
                    <a:pt x="1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0" name="Google Shape;5010;g2fe17d7594d_0_115"/>
            <p:cNvSpPr/>
            <p:nvPr/>
          </p:nvSpPr>
          <p:spPr>
            <a:xfrm>
              <a:off x="5655625" y="2935750"/>
              <a:ext cx="84975" cy="83650"/>
            </a:xfrm>
            <a:custGeom>
              <a:rect b="b" l="l" r="r" t="t"/>
              <a:pathLst>
                <a:path extrusionOk="0" h="3346" w="3399">
                  <a:moveTo>
                    <a:pt x="1691" y="606"/>
                  </a:moveTo>
                  <a:cubicBezTo>
                    <a:pt x="2296" y="606"/>
                    <a:pt x="2741" y="1122"/>
                    <a:pt x="2741" y="1637"/>
                  </a:cubicBezTo>
                  <a:cubicBezTo>
                    <a:pt x="2741" y="2225"/>
                    <a:pt x="2296" y="2758"/>
                    <a:pt x="1691" y="2758"/>
                  </a:cubicBezTo>
                  <a:cubicBezTo>
                    <a:pt x="1104" y="2758"/>
                    <a:pt x="659" y="2225"/>
                    <a:pt x="659" y="1637"/>
                  </a:cubicBezTo>
                  <a:cubicBezTo>
                    <a:pt x="659" y="1122"/>
                    <a:pt x="1104" y="606"/>
                    <a:pt x="1691" y="606"/>
                  </a:cubicBezTo>
                  <a:close/>
                  <a:moveTo>
                    <a:pt x="1691" y="1"/>
                  </a:moveTo>
                  <a:cubicBezTo>
                    <a:pt x="801" y="1"/>
                    <a:pt x="1" y="748"/>
                    <a:pt x="1" y="1637"/>
                  </a:cubicBezTo>
                  <a:cubicBezTo>
                    <a:pt x="1" y="2598"/>
                    <a:pt x="801" y="3345"/>
                    <a:pt x="1691" y="3345"/>
                  </a:cubicBezTo>
                  <a:cubicBezTo>
                    <a:pt x="2669" y="3345"/>
                    <a:pt x="3399" y="2598"/>
                    <a:pt x="3399" y="1637"/>
                  </a:cubicBezTo>
                  <a:cubicBezTo>
                    <a:pt x="3399" y="748"/>
                    <a:pt x="2669" y="1"/>
                    <a:pt x="1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1" name="Google Shape;5011;g2fe17d7594d_0_115"/>
            <p:cNvSpPr/>
            <p:nvPr/>
          </p:nvSpPr>
          <p:spPr>
            <a:xfrm>
              <a:off x="5371875" y="2787650"/>
              <a:ext cx="417225" cy="14700"/>
            </a:xfrm>
            <a:custGeom>
              <a:rect b="b" l="l" r="r" t="t"/>
              <a:pathLst>
                <a:path extrusionOk="0" h="588" w="16689">
                  <a:moveTo>
                    <a:pt x="1" y="1"/>
                  </a:moveTo>
                  <a:lnTo>
                    <a:pt x="1" y="588"/>
                  </a:lnTo>
                  <a:lnTo>
                    <a:pt x="16688" y="588"/>
                  </a:lnTo>
                  <a:lnTo>
                    <a:pt x="16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2" name="Google Shape;5012;g2fe17d7594d_0_115"/>
            <p:cNvSpPr/>
            <p:nvPr/>
          </p:nvSpPr>
          <p:spPr>
            <a:xfrm>
              <a:off x="3891275" y="3864425"/>
              <a:ext cx="322475" cy="313125"/>
            </a:xfrm>
            <a:custGeom>
              <a:rect b="b" l="l" r="r" t="t"/>
              <a:pathLst>
                <a:path extrusionOk="0" h="12525" w="12899">
                  <a:moveTo>
                    <a:pt x="6440" y="3416"/>
                  </a:moveTo>
                  <a:cubicBezTo>
                    <a:pt x="8006" y="3416"/>
                    <a:pt x="9269" y="4661"/>
                    <a:pt x="9269" y="6227"/>
                  </a:cubicBezTo>
                  <a:cubicBezTo>
                    <a:pt x="9269" y="7774"/>
                    <a:pt x="8006" y="9038"/>
                    <a:pt x="6440" y="9038"/>
                  </a:cubicBezTo>
                  <a:cubicBezTo>
                    <a:pt x="4893" y="9038"/>
                    <a:pt x="3629" y="7774"/>
                    <a:pt x="3629" y="6227"/>
                  </a:cubicBezTo>
                  <a:cubicBezTo>
                    <a:pt x="3629" y="4661"/>
                    <a:pt x="4893" y="3416"/>
                    <a:pt x="6440" y="3416"/>
                  </a:cubicBezTo>
                  <a:close/>
                  <a:moveTo>
                    <a:pt x="4821" y="0"/>
                  </a:moveTo>
                  <a:cubicBezTo>
                    <a:pt x="4590" y="71"/>
                    <a:pt x="4306" y="142"/>
                    <a:pt x="4074" y="214"/>
                  </a:cubicBezTo>
                  <a:lnTo>
                    <a:pt x="4145" y="1921"/>
                  </a:lnTo>
                  <a:lnTo>
                    <a:pt x="4145" y="2082"/>
                  </a:lnTo>
                  <a:cubicBezTo>
                    <a:pt x="3772" y="2295"/>
                    <a:pt x="3487" y="2526"/>
                    <a:pt x="3185" y="2740"/>
                  </a:cubicBezTo>
                  <a:lnTo>
                    <a:pt x="3042" y="2669"/>
                  </a:lnTo>
                  <a:lnTo>
                    <a:pt x="1406" y="2153"/>
                  </a:lnTo>
                  <a:cubicBezTo>
                    <a:pt x="1263" y="2295"/>
                    <a:pt x="1103" y="2526"/>
                    <a:pt x="961" y="2740"/>
                  </a:cubicBezTo>
                  <a:lnTo>
                    <a:pt x="1993" y="4145"/>
                  </a:lnTo>
                  <a:lnTo>
                    <a:pt x="2153" y="4216"/>
                  </a:lnTo>
                  <a:cubicBezTo>
                    <a:pt x="1993" y="4590"/>
                    <a:pt x="1850" y="4964"/>
                    <a:pt x="1779" y="5337"/>
                  </a:cubicBezTo>
                  <a:lnTo>
                    <a:pt x="1637" y="5337"/>
                  </a:lnTo>
                  <a:lnTo>
                    <a:pt x="0" y="5853"/>
                  </a:lnTo>
                  <a:lnTo>
                    <a:pt x="0" y="6227"/>
                  </a:lnTo>
                  <a:lnTo>
                    <a:pt x="0" y="6600"/>
                  </a:lnTo>
                  <a:lnTo>
                    <a:pt x="1637" y="7116"/>
                  </a:lnTo>
                  <a:lnTo>
                    <a:pt x="1779" y="7187"/>
                  </a:lnTo>
                  <a:cubicBezTo>
                    <a:pt x="1850" y="7561"/>
                    <a:pt x="1993" y="7863"/>
                    <a:pt x="2153" y="8219"/>
                  </a:cubicBezTo>
                  <a:lnTo>
                    <a:pt x="1993" y="8379"/>
                  </a:lnTo>
                  <a:lnTo>
                    <a:pt x="961" y="9714"/>
                  </a:lnTo>
                  <a:cubicBezTo>
                    <a:pt x="1103" y="9927"/>
                    <a:pt x="1263" y="10158"/>
                    <a:pt x="1406" y="10372"/>
                  </a:cubicBezTo>
                  <a:lnTo>
                    <a:pt x="3042" y="9785"/>
                  </a:lnTo>
                  <a:lnTo>
                    <a:pt x="3185" y="9714"/>
                  </a:lnTo>
                  <a:cubicBezTo>
                    <a:pt x="3487" y="9998"/>
                    <a:pt x="3772" y="10230"/>
                    <a:pt x="4145" y="10372"/>
                  </a:cubicBezTo>
                  <a:lnTo>
                    <a:pt x="4145" y="10532"/>
                  </a:lnTo>
                  <a:lnTo>
                    <a:pt x="4074" y="12222"/>
                  </a:lnTo>
                  <a:cubicBezTo>
                    <a:pt x="4306" y="12382"/>
                    <a:pt x="4590" y="12453"/>
                    <a:pt x="4821" y="12525"/>
                  </a:cubicBezTo>
                  <a:lnTo>
                    <a:pt x="5782" y="11119"/>
                  </a:lnTo>
                  <a:lnTo>
                    <a:pt x="5853" y="10977"/>
                  </a:lnTo>
                  <a:lnTo>
                    <a:pt x="6974" y="10977"/>
                  </a:lnTo>
                  <a:lnTo>
                    <a:pt x="7116" y="11119"/>
                  </a:lnTo>
                  <a:lnTo>
                    <a:pt x="8077" y="12525"/>
                  </a:lnTo>
                  <a:cubicBezTo>
                    <a:pt x="8308" y="12453"/>
                    <a:pt x="8593" y="12382"/>
                    <a:pt x="8824" y="12222"/>
                  </a:cubicBezTo>
                  <a:lnTo>
                    <a:pt x="8753" y="10532"/>
                  </a:lnTo>
                  <a:lnTo>
                    <a:pt x="8753" y="10372"/>
                  </a:lnTo>
                  <a:cubicBezTo>
                    <a:pt x="9109" y="10230"/>
                    <a:pt x="9411" y="9998"/>
                    <a:pt x="9643" y="9714"/>
                  </a:cubicBezTo>
                  <a:lnTo>
                    <a:pt x="9785" y="9785"/>
                  </a:lnTo>
                  <a:lnTo>
                    <a:pt x="11422" y="10372"/>
                  </a:lnTo>
                  <a:cubicBezTo>
                    <a:pt x="11635" y="10158"/>
                    <a:pt x="11777" y="9927"/>
                    <a:pt x="11866" y="9714"/>
                  </a:cubicBezTo>
                  <a:lnTo>
                    <a:pt x="10817" y="8379"/>
                  </a:lnTo>
                  <a:lnTo>
                    <a:pt x="10746" y="8219"/>
                  </a:lnTo>
                  <a:cubicBezTo>
                    <a:pt x="10888" y="7863"/>
                    <a:pt x="11048" y="7561"/>
                    <a:pt x="11119" y="7187"/>
                  </a:cubicBezTo>
                  <a:lnTo>
                    <a:pt x="11262" y="7116"/>
                  </a:lnTo>
                  <a:lnTo>
                    <a:pt x="12898" y="6600"/>
                  </a:lnTo>
                  <a:lnTo>
                    <a:pt x="12898" y="6227"/>
                  </a:lnTo>
                  <a:lnTo>
                    <a:pt x="12898" y="5853"/>
                  </a:lnTo>
                  <a:lnTo>
                    <a:pt x="11262" y="5337"/>
                  </a:lnTo>
                  <a:lnTo>
                    <a:pt x="11119" y="5337"/>
                  </a:lnTo>
                  <a:cubicBezTo>
                    <a:pt x="11048" y="4964"/>
                    <a:pt x="10888" y="4590"/>
                    <a:pt x="10746" y="4216"/>
                  </a:cubicBezTo>
                  <a:lnTo>
                    <a:pt x="10817" y="4145"/>
                  </a:lnTo>
                  <a:lnTo>
                    <a:pt x="11866" y="2740"/>
                  </a:lnTo>
                  <a:cubicBezTo>
                    <a:pt x="11777" y="2526"/>
                    <a:pt x="11635" y="2295"/>
                    <a:pt x="11422" y="2153"/>
                  </a:cubicBezTo>
                  <a:lnTo>
                    <a:pt x="9785" y="2669"/>
                  </a:lnTo>
                  <a:lnTo>
                    <a:pt x="9643" y="2740"/>
                  </a:lnTo>
                  <a:cubicBezTo>
                    <a:pt x="9411" y="2526"/>
                    <a:pt x="9109" y="2295"/>
                    <a:pt x="8753" y="2082"/>
                  </a:cubicBezTo>
                  <a:lnTo>
                    <a:pt x="8753" y="1921"/>
                  </a:lnTo>
                  <a:lnTo>
                    <a:pt x="8824" y="214"/>
                  </a:lnTo>
                  <a:cubicBezTo>
                    <a:pt x="8593" y="142"/>
                    <a:pt x="8308" y="71"/>
                    <a:pt x="8077" y="0"/>
                  </a:cubicBezTo>
                  <a:lnTo>
                    <a:pt x="7116" y="1406"/>
                  </a:lnTo>
                  <a:lnTo>
                    <a:pt x="6974" y="1548"/>
                  </a:lnTo>
                  <a:cubicBezTo>
                    <a:pt x="6814" y="1477"/>
                    <a:pt x="6600" y="1477"/>
                    <a:pt x="6440" y="1477"/>
                  </a:cubicBezTo>
                  <a:cubicBezTo>
                    <a:pt x="6227" y="1477"/>
                    <a:pt x="6085" y="1477"/>
                    <a:pt x="5853" y="1548"/>
                  </a:cubicBezTo>
                  <a:lnTo>
                    <a:pt x="5782" y="1406"/>
                  </a:lnTo>
                  <a:lnTo>
                    <a:pt x="4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3" name="Google Shape;5013;g2fe17d7594d_0_115"/>
            <p:cNvSpPr/>
            <p:nvPr/>
          </p:nvSpPr>
          <p:spPr>
            <a:xfrm>
              <a:off x="3802325" y="3775475"/>
              <a:ext cx="500375" cy="489250"/>
            </a:xfrm>
            <a:custGeom>
              <a:rect b="b" l="l" r="r" t="t"/>
              <a:pathLst>
                <a:path extrusionOk="0" h="19570" w="20015">
                  <a:moveTo>
                    <a:pt x="12596" y="747"/>
                  </a:moveTo>
                  <a:cubicBezTo>
                    <a:pt x="12756" y="818"/>
                    <a:pt x="12969" y="890"/>
                    <a:pt x="13201" y="961"/>
                  </a:cubicBezTo>
                  <a:lnTo>
                    <a:pt x="13112" y="3772"/>
                  </a:lnTo>
                  <a:lnTo>
                    <a:pt x="13343" y="3861"/>
                  </a:lnTo>
                  <a:cubicBezTo>
                    <a:pt x="13788" y="4145"/>
                    <a:pt x="14232" y="4448"/>
                    <a:pt x="14606" y="4821"/>
                  </a:cubicBezTo>
                  <a:lnTo>
                    <a:pt x="14748" y="4964"/>
                  </a:lnTo>
                  <a:lnTo>
                    <a:pt x="17346" y="4003"/>
                  </a:lnTo>
                  <a:cubicBezTo>
                    <a:pt x="17488" y="4145"/>
                    <a:pt x="17648" y="4376"/>
                    <a:pt x="17791" y="4590"/>
                  </a:cubicBezTo>
                  <a:lnTo>
                    <a:pt x="16083" y="6743"/>
                  </a:lnTo>
                  <a:lnTo>
                    <a:pt x="16154" y="6974"/>
                  </a:lnTo>
                  <a:cubicBezTo>
                    <a:pt x="16385" y="7419"/>
                    <a:pt x="16599" y="7935"/>
                    <a:pt x="16670" y="8450"/>
                  </a:cubicBezTo>
                  <a:lnTo>
                    <a:pt x="16670" y="8664"/>
                  </a:lnTo>
                  <a:lnTo>
                    <a:pt x="19338" y="9411"/>
                  </a:lnTo>
                  <a:cubicBezTo>
                    <a:pt x="19338" y="9553"/>
                    <a:pt x="19427" y="9714"/>
                    <a:pt x="19427" y="9785"/>
                  </a:cubicBezTo>
                  <a:cubicBezTo>
                    <a:pt x="19427" y="9927"/>
                    <a:pt x="19338" y="9998"/>
                    <a:pt x="19338" y="10158"/>
                  </a:cubicBezTo>
                  <a:lnTo>
                    <a:pt x="16670" y="10888"/>
                  </a:lnTo>
                  <a:lnTo>
                    <a:pt x="16670" y="11119"/>
                  </a:lnTo>
                  <a:cubicBezTo>
                    <a:pt x="16599" y="11635"/>
                    <a:pt x="16385" y="12151"/>
                    <a:pt x="16154" y="12667"/>
                  </a:cubicBezTo>
                  <a:lnTo>
                    <a:pt x="16083" y="12827"/>
                  </a:lnTo>
                  <a:lnTo>
                    <a:pt x="17791" y="15051"/>
                  </a:lnTo>
                  <a:cubicBezTo>
                    <a:pt x="17648" y="15193"/>
                    <a:pt x="17488" y="15424"/>
                    <a:pt x="17346" y="15567"/>
                  </a:cubicBezTo>
                  <a:lnTo>
                    <a:pt x="14748" y="14677"/>
                  </a:lnTo>
                  <a:lnTo>
                    <a:pt x="14606" y="14819"/>
                  </a:lnTo>
                  <a:cubicBezTo>
                    <a:pt x="14232" y="15122"/>
                    <a:pt x="13788" y="15495"/>
                    <a:pt x="13343" y="15709"/>
                  </a:cubicBezTo>
                  <a:lnTo>
                    <a:pt x="13112" y="15869"/>
                  </a:lnTo>
                  <a:lnTo>
                    <a:pt x="13201" y="18609"/>
                  </a:lnTo>
                  <a:cubicBezTo>
                    <a:pt x="12969" y="18680"/>
                    <a:pt x="12756" y="18751"/>
                    <a:pt x="12596" y="18822"/>
                  </a:cubicBezTo>
                  <a:lnTo>
                    <a:pt x="10977" y="16527"/>
                  </a:lnTo>
                  <a:lnTo>
                    <a:pt x="10817" y="16527"/>
                  </a:lnTo>
                  <a:cubicBezTo>
                    <a:pt x="10523" y="16563"/>
                    <a:pt x="10265" y="16581"/>
                    <a:pt x="10007" y="16581"/>
                  </a:cubicBezTo>
                  <a:cubicBezTo>
                    <a:pt x="9749" y="16581"/>
                    <a:pt x="9491" y="16563"/>
                    <a:pt x="9198" y="16527"/>
                  </a:cubicBezTo>
                  <a:lnTo>
                    <a:pt x="8967" y="16527"/>
                  </a:lnTo>
                  <a:lnTo>
                    <a:pt x="7419" y="18822"/>
                  </a:lnTo>
                  <a:cubicBezTo>
                    <a:pt x="7187" y="18751"/>
                    <a:pt x="6974" y="18680"/>
                    <a:pt x="6743" y="18609"/>
                  </a:cubicBezTo>
                  <a:lnTo>
                    <a:pt x="6814" y="15869"/>
                  </a:lnTo>
                  <a:lnTo>
                    <a:pt x="6672" y="15709"/>
                  </a:lnTo>
                  <a:cubicBezTo>
                    <a:pt x="6227" y="15495"/>
                    <a:pt x="5782" y="15122"/>
                    <a:pt x="5408" y="14819"/>
                  </a:cubicBezTo>
                  <a:lnTo>
                    <a:pt x="5266" y="14677"/>
                  </a:lnTo>
                  <a:lnTo>
                    <a:pt x="2598" y="15567"/>
                  </a:lnTo>
                  <a:cubicBezTo>
                    <a:pt x="2437" y="15424"/>
                    <a:pt x="2366" y="15193"/>
                    <a:pt x="2224" y="15051"/>
                  </a:cubicBezTo>
                  <a:lnTo>
                    <a:pt x="3932" y="12827"/>
                  </a:lnTo>
                  <a:lnTo>
                    <a:pt x="3861" y="12667"/>
                  </a:lnTo>
                  <a:cubicBezTo>
                    <a:pt x="3558" y="12151"/>
                    <a:pt x="3416" y="11635"/>
                    <a:pt x="3327" y="11119"/>
                  </a:cubicBezTo>
                  <a:lnTo>
                    <a:pt x="3256" y="10888"/>
                  </a:lnTo>
                  <a:lnTo>
                    <a:pt x="587" y="10158"/>
                  </a:lnTo>
                  <a:lnTo>
                    <a:pt x="587" y="9785"/>
                  </a:lnTo>
                  <a:lnTo>
                    <a:pt x="587" y="9411"/>
                  </a:lnTo>
                  <a:lnTo>
                    <a:pt x="3256" y="8664"/>
                  </a:lnTo>
                  <a:lnTo>
                    <a:pt x="3327" y="8450"/>
                  </a:lnTo>
                  <a:cubicBezTo>
                    <a:pt x="3416" y="7935"/>
                    <a:pt x="3558" y="7419"/>
                    <a:pt x="3861" y="6974"/>
                  </a:cubicBezTo>
                  <a:lnTo>
                    <a:pt x="3932" y="6743"/>
                  </a:lnTo>
                  <a:lnTo>
                    <a:pt x="2224" y="4590"/>
                  </a:lnTo>
                  <a:cubicBezTo>
                    <a:pt x="2366" y="4376"/>
                    <a:pt x="2437" y="4145"/>
                    <a:pt x="2598" y="4003"/>
                  </a:cubicBezTo>
                  <a:lnTo>
                    <a:pt x="5266" y="4964"/>
                  </a:lnTo>
                  <a:lnTo>
                    <a:pt x="5408" y="4821"/>
                  </a:lnTo>
                  <a:cubicBezTo>
                    <a:pt x="5782" y="4448"/>
                    <a:pt x="6227" y="4145"/>
                    <a:pt x="6672" y="3861"/>
                  </a:cubicBezTo>
                  <a:lnTo>
                    <a:pt x="6814" y="3772"/>
                  </a:lnTo>
                  <a:lnTo>
                    <a:pt x="6743" y="961"/>
                  </a:lnTo>
                  <a:cubicBezTo>
                    <a:pt x="6974" y="890"/>
                    <a:pt x="7187" y="818"/>
                    <a:pt x="7419" y="747"/>
                  </a:cubicBezTo>
                  <a:lnTo>
                    <a:pt x="8967" y="3042"/>
                  </a:lnTo>
                  <a:lnTo>
                    <a:pt x="9198" y="3042"/>
                  </a:lnTo>
                  <a:cubicBezTo>
                    <a:pt x="9491" y="3007"/>
                    <a:pt x="9749" y="2989"/>
                    <a:pt x="10007" y="2989"/>
                  </a:cubicBezTo>
                  <a:cubicBezTo>
                    <a:pt x="10265" y="2989"/>
                    <a:pt x="10523" y="3007"/>
                    <a:pt x="10817" y="3042"/>
                  </a:cubicBezTo>
                  <a:lnTo>
                    <a:pt x="10977" y="3042"/>
                  </a:lnTo>
                  <a:lnTo>
                    <a:pt x="12596" y="747"/>
                  </a:lnTo>
                  <a:close/>
                  <a:moveTo>
                    <a:pt x="7703" y="0"/>
                  </a:moveTo>
                  <a:lnTo>
                    <a:pt x="7490" y="71"/>
                  </a:lnTo>
                  <a:cubicBezTo>
                    <a:pt x="7116" y="213"/>
                    <a:pt x="6743" y="302"/>
                    <a:pt x="6298" y="445"/>
                  </a:cubicBezTo>
                  <a:lnTo>
                    <a:pt x="6156" y="516"/>
                  </a:lnTo>
                  <a:lnTo>
                    <a:pt x="6227" y="3416"/>
                  </a:lnTo>
                  <a:cubicBezTo>
                    <a:pt x="5782" y="3629"/>
                    <a:pt x="5408" y="3932"/>
                    <a:pt x="5106" y="4216"/>
                  </a:cubicBezTo>
                  <a:lnTo>
                    <a:pt x="2366" y="3256"/>
                  </a:lnTo>
                  <a:lnTo>
                    <a:pt x="2224" y="3416"/>
                  </a:lnTo>
                  <a:cubicBezTo>
                    <a:pt x="1993" y="3700"/>
                    <a:pt x="1779" y="4074"/>
                    <a:pt x="1548" y="4376"/>
                  </a:cubicBezTo>
                  <a:lnTo>
                    <a:pt x="1406" y="4590"/>
                  </a:lnTo>
                  <a:lnTo>
                    <a:pt x="3185" y="6814"/>
                  </a:lnTo>
                  <a:cubicBezTo>
                    <a:pt x="2971" y="7258"/>
                    <a:pt x="2811" y="7703"/>
                    <a:pt x="2740" y="8148"/>
                  </a:cubicBezTo>
                  <a:lnTo>
                    <a:pt x="0" y="8966"/>
                  </a:lnTo>
                  <a:lnTo>
                    <a:pt x="0" y="9198"/>
                  </a:lnTo>
                  <a:lnTo>
                    <a:pt x="0" y="9785"/>
                  </a:lnTo>
                  <a:lnTo>
                    <a:pt x="0" y="10372"/>
                  </a:lnTo>
                  <a:lnTo>
                    <a:pt x="0" y="10603"/>
                  </a:lnTo>
                  <a:lnTo>
                    <a:pt x="2740" y="11421"/>
                  </a:lnTo>
                  <a:cubicBezTo>
                    <a:pt x="2811" y="11866"/>
                    <a:pt x="2971" y="12311"/>
                    <a:pt x="3185" y="12756"/>
                  </a:cubicBezTo>
                  <a:lnTo>
                    <a:pt x="1406" y="14980"/>
                  </a:lnTo>
                  <a:lnTo>
                    <a:pt x="1548" y="15193"/>
                  </a:lnTo>
                  <a:cubicBezTo>
                    <a:pt x="1779" y="15567"/>
                    <a:pt x="1993" y="15869"/>
                    <a:pt x="2224" y="16154"/>
                  </a:cubicBezTo>
                  <a:lnTo>
                    <a:pt x="2366" y="16314"/>
                  </a:lnTo>
                  <a:lnTo>
                    <a:pt x="5106" y="15424"/>
                  </a:lnTo>
                  <a:cubicBezTo>
                    <a:pt x="5408" y="15709"/>
                    <a:pt x="5782" y="15940"/>
                    <a:pt x="6227" y="16154"/>
                  </a:cubicBezTo>
                  <a:lnTo>
                    <a:pt x="6156" y="19054"/>
                  </a:lnTo>
                  <a:lnTo>
                    <a:pt x="6298" y="19125"/>
                  </a:lnTo>
                  <a:cubicBezTo>
                    <a:pt x="6743" y="19267"/>
                    <a:pt x="7116" y="19427"/>
                    <a:pt x="7490" y="19498"/>
                  </a:cubicBezTo>
                  <a:lnTo>
                    <a:pt x="7703" y="19569"/>
                  </a:lnTo>
                  <a:lnTo>
                    <a:pt x="9340" y="17203"/>
                  </a:lnTo>
                  <a:cubicBezTo>
                    <a:pt x="9562" y="17239"/>
                    <a:pt x="9785" y="17257"/>
                    <a:pt x="10007" y="17257"/>
                  </a:cubicBezTo>
                  <a:cubicBezTo>
                    <a:pt x="10230" y="17257"/>
                    <a:pt x="10452" y="17239"/>
                    <a:pt x="10674" y="17203"/>
                  </a:cubicBezTo>
                  <a:lnTo>
                    <a:pt x="12311" y="19569"/>
                  </a:lnTo>
                  <a:lnTo>
                    <a:pt x="12525" y="19498"/>
                  </a:lnTo>
                  <a:cubicBezTo>
                    <a:pt x="12898" y="19427"/>
                    <a:pt x="13272" y="19267"/>
                    <a:pt x="13645" y="19125"/>
                  </a:cubicBezTo>
                  <a:lnTo>
                    <a:pt x="13859" y="19054"/>
                  </a:lnTo>
                  <a:lnTo>
                    <a:pt x="13788" y="16154"/>
                  </a:lnTo>
                  <a:cubicBezTo>
                    <a:pt x="14161" y="15940"/>
                    <a:pt x="14535" y="15709"/>
                    <a:pt x="14891" y="15424"/>
                  </a:cubicBezTo>
                  <a:lnTo>
                    <a:pt x="17559" y="16314"/>
                  </a:lnTo>
                  <a:lnTo>
                    <a:pt x="17719" y="16154"/>
                  </a:lnTo>
                  <a:cubicBezTo>
                    <a:pt x="18004" y="15869"/>
                    <a:pt x="18235" y="15567"/>
                    <a:pt x="18449" y="15193"/>
                  </a:cubicBezTo>
                  <a:lnTo>
                    <a:pt x="18538" y="14980"/>
                  </a:lnTo>
                  <a:lnTo>
                    <a:pt x="16830" y="12756"/>
                  </a:lnTo>
                  <a:cubicBezTo>
                    <a:pt x="17043" y="12311"/>
                    <a:pt x="17115" y="11866"/>
                    <a:pt x="17275" y="11421"/>
                  </a:cubicBezTo>
                  <a:lnTo>
                    <a:pt x="20014" y="10603"/>
                  </a:lnTo>
                  <a:lnTo>
                    <a:pt x="20014" y="10372"/>
                  </a:lnTo>
                  <a:lnTo>
                    <a:pt x="20014" y="9785"/>
                  </a:lnTo>
                  <a:lnTo>
                    <a:pt x="20014" y="9198"/>
                  </a:lnTo>
                  <a:lnTo>
                    <a:pt x="20014" y="8966"/>
                  </a:lnTo>
                  <a:lnTo>
                    <a:pt x="17275" y="8148"/>
                  </a:lnTo>
                  <a:cubicBezTo>
                    <a:pt x="17115" y="7703"/>
                    <a:pt x="17043" y="7258"/>
                    <a:pt x="16830" y="6814"/>
                  </a:cubicBezTo>
                  <a:lnTo>
                    <a:pt x="18538" y="4590"/>
                  </a:lnTo>
                  <a:lnTo>
                    <a:pt x="18449" y="4376"/>
                  </a:lnTo>
                  <a:cubicBezTo>
                    <a:pt x="18235" y="4074"/>
                    <a:pt x="18004" y="3700"/>
                    <a:pt x="17719" y="3416"/>
                  </a:cubicBezTo>
                  <a:lnTo>
                    <a:pt x="17559" y="3256"/>
                  </a:lnTo>
                  <a:lnTo>
                    <a:pt x="14891" y="4216"/>
                  </a:lnTo>
                  <a:cubicBezTo>
                    <a:pt x="14535" y="3932"/>
                    <a:pt x="14161" y="3629"/>
                    <a:pt x="13788" y="3416"/>
                  </a:cubicBezTo>
                  <a:lnTo>
                    <a:pt x="13859" y="516"/>
                  </a:lnTo>
                  <a:lnTo>
                    <a:pt x="13645" y="445"/>
                  </a:lnTo>
                  <a:cubicBezTo>
                    <a:pt x="13272" y="302"/>
                    <a:pt x="12898" y="213"/>
                    <a:pt x="12525" y="71"/>
                  </a:cubicBezTo>
                  <a:lnTo>
                    <a:pt x="12311" y="0"/>
                  </a:lnTo>
                  <a:lnTo>
                    <a:pt x="10674" y="2366"/>
                  </a:lnTo>
                  <a:lnTo>
                    <a:pt x="9340" y="2366"/>
                  </a:lnTo>
                  <a:lnTo>
                    <a:pt x="7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4" name="Google Shape;5014;g2fe17d7594d_0_115"/>
            <p:cNvSpPr/>
            <p:nvPr/>
          </p:nvSpPr>
          <p:spPr>
            <a:xfrm>
              <a:off x="5327400" y="3803050"/>
              <a:ext cx="446575" cy="433650"/>
            </a:xfrm>
            <a:custGeom>
              <a:rect b="b" l="l" r="r" t="t"/>
              <a:pathLst>
                <a:path extrusionOk="0" h="17346" w="17863">
                  <a:moveTo>
                    <a:pt x="8967" y="4750"/>
                  </a:moveTo>
                  <a:cubicBezTo>
                    <a:pt x="11120" y="4750"/>
                    <a:pt x="12899" y="6529"/>
                    <a:pt x="12899" y="8682"/>
                  </a:cubicBezTo>
                  <a:cubicBezTo>
                    <a:pt x="12899" y="10834"/>
                    <a:pt x="11120" y="12613"/>
                    <a:pt x="8967" y="12613"/>
                  </a:cubicBezTo>
                  <a:cubicBezTo>
                    <a:pt x="6743" y="12613"/>
                    <a:pt x="5035" y="10834"/>
                    <a:pt x="5035" y="8682"/>
                  </a:cubicBezTo>
                  <a:cubicBezTo>
                    <a:pt x="5035" y="6529"/>
                    <a:pt x="6743" y="4750"/>
                    <a:pt x="8967" y="4750"/>
                  </a:cubicBezTo>
                  <a:close/>
                  <a:moveTo>
                    <a:pt x="6672" y="0"/>
                  </a:moveTo>
                  <a:cubicBezTo>
                    <a:pt x="6370" y="160"/>
                    <a:pt x="6014" y="231"/>
                    <a:pt x="5711" y="374"/>
                  </a:cubicBezTo>
                  <a:lnTo>
                    <a:pt x="5711" y="2758"/>
                  </a:lnTo>
                  <a:lnTo>
                    <a:pt x="5711" y="2971"/>
                  </a:lnTo>
                  <a:cubicBezTo>
                    <a:pt x="5267" y="3202"/>
                    <a:pt x="4893" y="3487"/>
                    <a:pt x="4519" y="3861"/>
                  </a:cubicBezTo>
                  <a:lnTo>
                    <a:pt x="4306" y="3789"/>
                  </a:lnTo>
                  <a:lnTo>
                    <a:pt x="2082" y="2971"/>
                  </a:lnTo>
                  <a:cubicBezTo>
                    <a:pt x="1780" y="3273"/>
                    <a:pt x="1637" y="3558"/>
                    <a:pt x="1406" y="3861"/>
                  </a:cubicBezTo>
                  <a:lnTo>
                    <a:pt x="2811" y="5782"/>
                  </a:lnTo>
                  <a:lnTo>
                    <a:pt x="2972" y="5942"/>
                  </a:lnTo>
                  <a:cubicBezTo>
                    <a:pt x="2740" y="6387"/>
                    <a:pt x="2598" y="6903"/>
                    <a:pt x="2527" y="7419"/>
                  </a:cubicBezTo>
                  <a:lnTo>
                    <a:pt x="2296" y="7490"/>
                  </a:lnTo>
                  <a:lnTo>
                    <a:pt x="1" y="8166"/>
                  </a:lnTo>
                  <a:lnTo>
                    <a:pt x="1" y="8682"/>
                  </a:lnTo>
                  <a:lnTo>
                    <a:pt x="1" y="9198"/>
                  </a:lnTo>
                  <a:lnTo>
                    <a:pt x="2296" y="9945"/>
                  </a:lnTo>
                  <a:lnTo>
                    <a:pt x="2527" y="9945"/>
                  </a:lnTo>
                  <a:cubicBezTo>
                    <a:pt x="2598" y="10461"/>
                    <a:pt x="2740" y="10977"/>
                    <a:pt x="2972" y="11421"/>
                  </a:cubicBezTo>
                  <a:lnTo>
                    <a:pt x="2811" y="11653"/>
                  </a:lnTo>
                  <a:lnTo>
                    <a:pt x="1406" y="13503"/>
                  </a:lnTo>
                  <a:cubicBezTo>
                    <a:pt x="1637" y="13788"/>
                    <a:pt x="1780" y="14090"/>
                    <a:pt x="2082" y="14392"/>
                  </a:cubicBezTo>
                  <a:lnTo>
                    <a:pt x="4306" y="13574"/>
                  </a:lnTo>
                  <a:lnTo>
                    <a:pt x="4519" y="13503"/>
                  </a:lnTo>
                  <a:cubicBezTo>
                    <a:pt x="4893" y="13877"/>
                    <a:pt x="5267" y="14161"/>
                    <a:pt x="5711" y="14392"/>
                  </a:cubicBezTo>
                  <a:lnTo>
                    <a:pt x="5711" y="14677"/>
                  </a:lnTo>
                  <a:lnTo>
                    <a:pt x="5711" y="17061"/>
                  </a:lnTo>
                  <a:cubicBezTo>
                    <a:pt x="6014" y="17132"/>
                    <a:pt x="6370" y="17274"/>
                    <a:pt x="6672" y="17346"/>
                  </a:cubicBezTo>
                  <a:lnTo>
                    <a:pt x="8077" y="15424"/>
                  </a:lnTo>
                  <a:lnTo>
                    <a:pt x="8149" y="15211"/>
                  </a:lnTo>
                  <a:cubicBezTo>
                    <a:pt x="8451" y="15282"/>
                    <a:pt x="8682" y="15282"/>
                    <a:pt x="8967" y="15282"/>
                  </a:cubicBezTo>
                  <a:cubicBezTo>
                    <a:pt x="9198" y="15282"/>
                    <a:pt x="9483" y="15282"/>
                    <a:pt x="9714" y="15211"/>
                  </a:cubicBezTo>
                  <a:lnTo>
                    <a:pt x="9856" y="15424"/>
                  </a:lnTo>
                  <a:lnTo>
                    <a:pt x="11191" y="17346"/>
                  </a:lnTo>
                  <a:cubicBezTo>
                    <a:pt x="11564" y="17274"/>
                    <a:pt x="11867" y="17132"/>
                    <a:pt x="12240" y="17061"/>
                  </a:cubicBezTo>
                  <a:lnTo>
                    <a:pt x="12151" y="14677"/>
                  </a:lnTo>
                  <a:lnTo>
                    <a:pt x="12151" y="14392"/>
                  </a:lnTo>
                  <a:cubicBezTo>
                    <a:pt x="12596" y="14161"/>
                    <a:pt x="13041" y="13877"/>
                    <a:pt x="13415" y="13503"/>
                  </a:cubicBezTo>
                  <a:lnTo>
                    <a:pt x="13646" y="13574"/>
                  </a:lnTo>
                  <a:lnTo>
                    <a:pt x="15870" y="14392"/>
                  </a:lnTo>
                  <a:cubicBezTo>
                    <a:pt x="16083" y="14090"/>
                    <a:pt x="16314" y="13788"/>
                    <a:pt x="16528" y="13503"/>
                  </a:cubicBezTo>
                  <a:lnTo>
                    <a:pt x="15051" y="11653"/>
                  </a:lnTo>
                  <a:lnTo>
                    <a:pt x="14909" y="11421"/>
                  </a:lnTo>
                  <a:cubicBezTo>
                    <a:pt x="15122" y="10977"/>
                    <a:pt x="15265" y="10461"/>
                    <a:pt x="15425" y="9945"/>
                  </a:cubicBezTo>
                  <a:lnTo>
                    <a:pt x="15638" y="9945"/>
                  </a:lnTo>
                  <a:lnTo>
                    <a:pt x="17862" y="9198"/>
                  </a:lnTo>
                  <a:lnTo>
                    <a:pt x="17862" y="8682"/>
                  </a:lnTo>
                  <a:lnTo>
                    <a:pt x="17862" y="8166"/>
                  </a:lnTo>
                  <a:lnTo>
                    <a:pt x="15638" y="7490"/>
                  </a:lnTo>
                  <a:lnTo>
                    <a:pt x="15425" y="7419"/>
                  </a:lnTo>
                  <a:cubicBezTo>
                    <a:pt x="15265" y="6903"/>
                    <a:pt x="15122" y="6387"/>
                    <a:pt x="14909" y="5942"/>
                  </a:cubicBezTo>
                  <a:lnTo>
                    <a:pt x="15051" y="5782"/>
                  </a:lnTo>
                  <a:lnTo>
                    <a:pt x="16528" y="3861"/>
                  </a:lnTo>
                  <a:cubicBezTo>
                    <a:pt x="16314" y="3558"/>
                    <a:pt x="16083" y="3273"/>
                    <a:pt x="15870" y="2971"/>
                  </a:cubicBezTo>
                  <a:lnTo>
                    <a:pt x="13646" y="3789"/>
                  </a:lnTo>
                  <a:lnTo>
                    <a:pt x="13415" y="3861"/>
                  </a:lnTo>
                  <a:cubicBezTo>
                    <a:pt x="13041" y="3487"/>
                    <a:pt x="12596" y="3202"/>
                    <a:pt x="12151" y="2971"/>
                  </a:cubicBezTo>
                  <a:lnTo>
                    <a:pt x="12151" y="2758"/>
                  </a:lnTo>
                  <a:lnTo>
                    <a:pt x="12240" y="374"/>
                  </a:lnTo>
                  <a:cubicBezTo>
                    <a:pt x="11867" y="231"/>
                    <a:pt x="11564" y="160"/>
                    <a:pt x="11191" y="0"/>
                  </a:cubicBezTo>
                  <a:lnTo>
                    <a:pt x="9856" y="2010"/>
                  </a:lnTo>
                  <a:lnTo>
                    <a:pt x="9714" y="2153"/>
                  </a:lnTo>
                  <a:lnTo>
                    <a:pt x="8149" y="2153"/>
                  </a:lnTo>
                  <a:lnTo>
                    <a:pt x="8077" y="2010"/>
                  </a:lnTo>
                  <a:lnTo>
                    <a:pt x="66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5" name="Google Shape;5015;g2fe17d7594d_0_115"/>
            <p:cNvSpPr/>
            <p:nvPr/>
          </p:nvSpPr>
          <p:spPr>
            <a:xfrm>
              <a:off x="5197525" y="3677175"/>
              <a:ext cx="706300" cy="685850"/>
            </a:xfrm>
            <a:custGeom>
              <a:rect b="b" l="l" r="r" t="t"/>
              <a:pathLst>
                <a:path extrusionOk="0" h="27434" w="28252">
                  <a:moveTo>
                    <a:pt x="17720" y="748"/>
                  </a:moveTo>
                  <a:cubicBezTo>
                    <a:pt x="18094" y="819"/>
                    <a:pt x="18467" y="961"/>
                    <a:pt x="18912" y="1121"/>
                  </a:cubicBezTo>
                  <a:lnTo>
                    <a:pt x="18770" y="5035"/>
                  </a:lnTo>
                  <a:lnTo>
                    <a:pt x="18912" y="5195"/>
                  </a:lnTo>
                  <a:cubicBezTo>
                    <a:pt x="19570" y="5569"/>
                    <a:pt x="20246" y="6013"/>
                    <a:pt x="20833" y="6529"/>
                  </a:cubicBezTo>
                  <a:lnTo>
                    <a:pt x="20993" y="6672"/>
                  </a:lnTo>
                  <a:lnTo>
                    <a:pt x="24694" y="5337"/>
                  </a:lnTo>
                  <a:cubicBezTo>
                    <a:pt x="24907" y="5640"/>
                    <a:pt x="25139" y="5925"/>
                    <a:pt x="25441" y="6298"/>
                  </a:cubicBezTo>
                  <a:lnTo>
                    <a:pt x="22986" y="9411"/>
                  </a:lnTo>
                  <a:lnTo>
                    <a:pt x="23057" y="9643"/>
                  </a:lnTo>
                  <a:cubicBezTo>
                    <a:pt x="23360" y="10301"/>
                    <a:pt x="23662" y="11048"/>
                    <a:pt x="23804" y="11795"/>
                  </a:cubicBezTo>
                  <a:lnTo>
                    <a:pt x="23804" y="12009"/>
                  </a:lnTo>
                  <a:lnTo>
                    <a:pt x="27665" y="13130"/>
                  </a:lnTo>
                  <a:lnTo>
                    <a:pt x="27665" y="13717"/>
                  </a:lnTo>
                  <a:lnTo>
                    <a:pt x="27665" y="14304"/>
                  </a:lnTo>
                  <a:lnTo>
                    <a:pt x="23804" y="15425"/>
                  </a:lnTo>
                  <a:lnTo>
                    <a:pt x="23804" y="15638"/>
                  </a:lnTo>
                  <a:cubicBezTo>
                    <a:pt x="23662" y="16385"/>
                    <a:pt x="23360" y="17132"/>
                    <a:pt x="23057" y="17862"/>
                  </a:cubicBezTo>
                  <a:lnTo>
                    <a:pt x="22986" y="18022"/>
                  </a:lnTo>
                  <a:lnTo>
                    <a:pt x="25441" y="21206"/>
                  </a:lnTo>
                  <a:cubicBezTo>
                    <a:pt x="25139" y="21491"/>
                    <a:pt x="24907" y="21794"/>
                    <a:pt x="24694" y="22167"/>
                  </a:cubicBezTo>
                  <a:lnTo>
                    <a:pt x="20993" y="20833"/>
                  </a:lnTo>
                  <a:lnTo>
                    <a:pt x="20833" y="20904"/>
                  </a:lnTo>
                  <a:cubicBezTo>
                    <a:pt x="20246" y="21420"/>
                    <a:pt x="19570" y="21936"/>
                    <a:pt x="18912" y="22309"/>
                  </a:cubicBezTo>
                  <a:lnTo>
                    <a:pt x="18770" y="22381"/>
                  </a:lnTo>
                  <a:lnTo>
                    <a:pt x="18912" y="26383"/>
                  </a:lnTo>
                  <a:cubicBezTo>
                    <a:pt x="18467" y="26544"/>
                    <a:pt x="18094" y="26615"/>
                    <a:pt x="17720" y="26757"/>
                  </a:cubicBezTo>
                  <a:lnTo>
                    <a:pt x="15496" y="23430"/>
                  </a:lnTo>
                  <a:lnTo>
                    <a:pt x="15283" y="23501"/>
                  </a:lnTo>
                  <a:cubicBezTo>
                    <a:pt x="14909" y="23537"/>
                    <a:pt x="14536" y="23555"/>
                    <a:pt x="14155" y="23555"/>
                  </a:cubicBezTo>
                  <a:cubicBezTo>
                    <a:pt x="13775" y="23555"/>
                    <a:pt x="13388" y="23537"/>
                    <a:pt x="12988" y="23501"/>
                  </a:cubicBezTo>
                  <a:lnTo>
                    <a:pt x="12756" y="23430"/>
                  </a:lnTo>
                  <a:lnTo>
                    <a:pt x="10533" y="26757"/>
                  </a:lnTo>
                  <a:cubicBezTo>
                    <a:pt x="10159" y="26615"/>
                    <a:pt x="9785" y="26544"/>
                    <a:pt x="9430" y="26383"/>
                  </a:cubicBezTo>
                  <a:lnTo>
                    <a:pt x="9501" y="22381"/>
                  </a:lnTo>
                  <a:lnTo>
                    <a:pt x="9341" y="22309"/>
                  </a:lnTo>
                  <a:cubicBezTo>
                    <a:pt x="8682" y="21936"/>
                    <a:pt x="8006" y="21420"/>
                    <a:pt x="7491" y="20904"/>
                  </a:cubicBezTo>
                  <a:lnTo>
                    <a:pt x="7348" y="20833"/>
                  </a:lnTo>
                  <a:lnTo>
                    <a:pt x="3559" y="22167"/>
                  </a:lnTo>
                  <a:cubicBezTo>
                    <a:pt x="3345" y="21794"/>
                    <a:pt x="3114" y="21491"/>
                    <a:pt x="2901" y="21206"/>
                  </a:cubicBezTo>
                  <a:lnTo>
                    <a:pt x="5338" y="18022"/>
                  </a:lnTo>
                  <a:lnTo>
                    <a:pt x="5267" y="17862"/>
                  </a:lnTo>
                  <a:cubicBezTo>
                    <a:pt x="4893" y="17132"/>
                    <a:pt x="4680" y="16385"/>
                    <a:pt x="4537" y="15638"/>
                  </a:cubicBezTo>
                  <a:lnTo>
                    <a:pt x="4448" y="15425"/>
                  </a:lnTo>
                  <a:lnTo>
                    <a:pt x="677" y="14304"/>
                  </a:lnTo>
                  <a:lnTo>
                    <a:pt x="677" y="13717"/>
                  </a:lnTo>
                  <a:lnTo>
                    <a:pt x="677" y="13130"/>
                  </a:lnTo>
                  <a:lnTo>
                    <a:pt x="4448" y="12009"/>
                  </a:lnTo>
                  <a:lnTo>
                    <a:pt x="4537" y="11795"/>
                  </a:lnTo>
                  <a:cubicBezTo>
                    <a:pt x="4680" y="11048"/>
                    <a:pt x="4893" y="10301"/>
                    <a:pt x="5267" y="9643"/>
                  </a:cubicBezTo>
                  <a:lnTo>
                    <a:pt x="5338" y="9411"/>
                  </a:lnTo>
                  <a:lnTo>
                    <a:pt x="2901" y="6298"/>
                  </a:lnTo>
                  <a:cubicBezTo>
                    <a:pt x="3114" y="5925"/>
                    <a:pt x="3345" y="5640"/>
                    <a:pt x="3559" y="5337"/>
                  </a:cubicBezTo>
                  <a:lnTo>
                    <a:pt x="7348" y="6672"/>
                  </a:lnTo>
                  <a:lnTo>
                    <a:pt x="7491" y="6529"/>
                  </a:lnTo>
                  <a:cubicBezTo>
                    <a:pt x="8006" y="6013"/>
                    <a:pt x="8682" y="5569"/>
                    <a:pt x="9341" y="5195"/>
                  </a:cubicBezTo>
                  <a:lnTo>
                    <a:pt x="9501" y="5035"/>
                  </a:lnTo>
                  <a:lnTo>
                    <a:pt x="9430" y="1121"/>
                  </a:lnTo>
                  <a:cubicBezTo>
                    <a:pt x="9785" y="961"/>
                    <a:pt x="10159" y="819"/>
                    <a:pt x="10533" y="748"/>
                  </a:cubicBezTo>
                  <a:lnTo>
                    <a:pt x="12756" y="4003"/>
                  </a:lnTo>
                  <a:lnTo>
                    <a:pt x="12988" y="4003"/>
                  </a:lnTo>
                  <a:cubicBezTo>
                    <a:pt x="13388" y="3932"/>
                    <a:pt x="13757" y="3896"/>
                    <a:pt x="14129" y="3896"/>
                  </a:cubicBezTo>
                  <a:cubicBezTo>
                    <a:pt x="14500" y="3896"/>
                    <a:pt x="14874" y="3932"/>
                    <a:pt x="15283" y="4003"/>
                  </a:cubicBezTo>
                  <a:lnTo>
                    <a:pt x="15496" y="4003"/>
                  </a:lnTo>
                  <a:lnTo>
                    <a:pt x="17720" y="748"/>
                  </a:lnTo>
                  <a:close/>
                  <a:moveTo>
                    <a:pt x="10835" y="0"/>
                  </a:moveTo>
                  <a:lnTo>
                    <a:pt x="10604" y="71"/>
                  </a:lnTo>
                  <a:cubicBezTo>
                    <a:pt x="10088" y="232"/>
                    <a:pt x="9501" y="374"/>
                    <a:pt x="8985" y="587"/>
                  </a:cubicBezTo>
                  <a:lnTo>
                    <a:pt x="8754" y="676"/>
                  </a:lnTo>
                  <a:lnTo>
                    <a:pt x="8896" y="4679"/>
                  </a:lnTo>
                  <a:cubicBezTo>
                    <a:pt x="8309" y="5035"/>
                    <a:pt x="7722" y="5480"/>
                    <a:pt x="7206" y="5925"/>
                  </a:cubicBezTo>
                  <a:lnTo>
                    <a:pt x="3417" y="4590"/>
                  </a:lnTo>
                  <a:lnTo>
                    <a:pt x="3274" y="4750"/>
                  </a:lnTo>
                  <a:cubicBezTo>
                    <a:pt x="2901" y="5195"/>
                    <a:pt x="2527" y="5640"/>
                    <a:pt x="2225" y="6156"/>
                  </a:cubicBezTo>
                  <a:lnTo>
                    <a:pt x="2082" y="6298"/>
                  </a:lnTo>
                  <a:lnTo>
                    <a:pt x="4608" y="9483"/>
                  </a:lnTo>
                  <a:cubicBezTo>
                    <a:pt x="4306" y="10159"/>
                    <a:pt x="4093" y="10817"/>
                    <a:pt x="3932" y="11493"/>
                  </a:cubicBezTo>
                  <a:lnTo>
                    <a:pt x="90" y="12685"/>
                  </a:lnTo>
                  <a:lnTo>
                    <a:pt x="90" y="12898"/>
                  </a:lnTo>
                  <a:cubicBezTo>
                    <a:pt x="1" y="13130"/>
                    <a:pt x="1" y="13414"/>
                    <a:pt x="1" y="13717"/>
                  </a:cubicBezTo>
                  <a:cubicBezTo>
                    <a:pt x="1" y="14019"/>
                    <a:pt x="1" y="14304"/>
                    <a:pt x="90" y="14606"/>
                  </a:cubicBezTo>
                  <a:lnTo>
                    <a:pt x="90" y="14820"/>
                  </a:lnTo>
                  <a:lnTo>
                    <a:pt x="3932" y="15941"/>
                  </a:lnTo>
                  <a:cubicBezTo>
                    <a:pt x="4093" y="16599"/>
                    <a:pt x="4306" y="17275"/>
                    <a:pt x="4608" y="17933"/>
                  </a:cubicBezTo>
                  <a:lnTo>
                    <a:pt x="2082" y="21135"/>
                  </a:lnTo>
                  <a:lnTo>
                    <a:pt x="2225" y="21349"/>
                  </a:lnTo>
                  <a:cubicBezTo>
                    <a:pt x="2527" y="21794"/>
                    <a:pt x="2901" y="22309"/>
                    <a:pt x="3274" y="22683"/>
                  </a:cubicBezTo>
                  <a:lnTo>
                    <a:pt x="3417" y="22914"/>
                  </a:lnTo>
                  <a:lnTo>
                    <a:pt x="7206" y="21491"/>
                  </a:lnTo>
                  <a:cubicBezTo>
                    <a:pt x="7722" y="22025"/>
                    <a:pt x="8309" y="22381"/>
                    <a:pt x="8896" y="22754"/>
                  </a:cubicBezTo>
                  <a:lnTo>
                    <a:pt x="8754" y="26757"/>
                  </a:lnTo>
                  <a:lnTo>
                    <a:pt x="8985" y="26917"/>
                  </a:lnTo>
                  <a:cubicBezTo>
                    <a:pt x="9501" y="27060"/>
                    <a:pt x="10088" y="27273"/>
                    <a:pt x="10604" y="27433"/>
                  </a:cubicBezTo>
                  <a:lnTo>
                    <a:pt x="10835" y="27433"/>
                  </a:lnTo>
                  <a:lnTo>
                    <a:pt x="13130" y="24089"/>
                  </a:lnTo>
                  <a:cubicBezTo>
                    <a:pt x="13459" y="24124"/>
                    <a:pt x="13793" y="24142"/>
                    <a:pt x="14137" y="24142"/>
                  </a:cubicBezTo>
                  <a:cubicBezTo>
                    <a:pt x="14482" y="24142"/>
                    <a:pt x="14838" y="24124"/>
                    <a:pt x="15212" y="24089"/>
                  </a:cubicBezTo>
                  <a:lnTo>
                    <a:pt x="17507" y="27433"/>
                  </a:lnTo>
                  <a:lnTo>
                    <a:pt x="17720" y="27433"/>
                  </a:lnTo>
                  <a:cubicBezTo>
                    <a:pt x="18236" y="27273"/>
                    <a:pt x="18770" y="27060"/>
                    <a:pt x="19286" y="26917"/>
                  </a:cubicBezTo>
                  <a:lnTo>
                    <a:pt x="19499" y="26757"/>
                  </a:lnTo>
                  <a:lnTo>
                    <a:pt x="19428" y="22754"/>
                  </a:lnTo>
                  <a:cubicBezTo>
                    <a:pt x="20015" y="22381"/>
                    <a:pt x="20620" y="22025"/>
                    <a:pt x="21136" y="21491"/>
                  </a:cubicBezTo>
                  <a:lnTo>
                    <a:pt x="24907" y="22914"/>
                  </a:lnTo>
                  <a:lnTo>
                    <a:pt x="25067" y="22683"/>
                  </a:lnTo>
                  <a:cubicBezTo>
                    <a:pt x="25441" y="22309"/>
                    <a:pt x="25726" y="21794"/>
                    <a:pt x="26028" y="21349"/>
                  </a:cubicBezTo>
                  <a:lnTo>
                    <a:pt x="26170" y="21135"/>
                  </a:lnTo>
                  <a:lnTo>
                    <a:pt x="23733" y="17933"/>
                  </a:lnTo>
                  <a:cubicBezTo>
                    <a:pt x="24018" y="17275"/>
                    <a:pt x="24249" y="16599"/>
                    <a:pt x="24391" y="15941"/>
                  </a:cubicBezTo>
                  <a:lnTo>
                    <a:pt x="28252" y="14820"/>
                  </a:lnTo>
                  <a:lnTo>
                    <a:pt x="28252" y="14606"/>
                  </a:lnTo>
                  <a:lnTo>
                    <a:pt x="28252" y="13717"/>
                  </a:lnTo>
                  <a:lnTo>
                    <a:pt x="28252" y="12898"/>
                  </a:lnTo>
                  <a:lnTo>
                    <a:pt x="28252" y="12685"/>
                  </a:lnTo>
                  <a:lnTo>
                    <a:pt x="24391" y="11493"/>
                  </a:lnTo>
                  <a:cubicBezTo>
                    <a:pt x="24249" y="10817"/>
                    <a:pt x="24018" y="10159"/>
                    <a:pt x="23733" y="9483"/>
                  </a:cubicBezTo>
                  <a:lnTo>
                    <a:pt x="26170" y="6298"/>
                  </a:lnTo>
                  <a:lnTo>
                    <a:pt x="26028" y="6156"/>
                  </a:lnTo>
                  <a:cubicBezTo>
                    <a:pt x="25726" y="5640"/>
                    <a:pt x="25441" y="5195"/>
                    <a:pt x="25067" y="4750"/>
                  </a:cubicBezTo>
                  <a:lnTo>
                    <a:pt x="24907" y="4590"/>
                  </a:lnTo>
                  <a:lnTo>
                    <a:pt x="21136" y="5925"/>
                  </a:lnTo>
                  <a:cubicBezTo>
                    <a:pt x="20620" y="5480"/>
                    <a:pt x="20015" y="5035"/>
                    <a:pt x="19428" y="4679"/>
                  </a:cubicBezTo>
                  <a:lnTo>
                    <a:pt x="19499" y="676"/>
                  </a:lnTo>
                  <a:lnTo>
                    <a:pt x="19286" y="587"/>
                  </a:lnTo>
                  <a:cubicBezTo>
                    <a:pt x="18770" y="374"/>
                    <a:pt x="18236" y="232"/>
                    <a:pt x="17720" y="71"/>
                  </a:cubicBezTo>
                  <a:lnTo>
                    <a:pt x="17507" y="0"/>
                  </a:lnTo>
                  <a:lnTo>
                    <a:pt x="15212" y="3345"/>
                  </a:lnTo>
                  <a:cubicBezTo>
                    <a:pt x="14838" y="3300"/>
                    <a:pt x="14482" y="3278"/>
                    <a:pt x="14137" y="3278"/>
                  </a:cubicBezTo>
                  <a:cubicBezTo>
                    <a:pt x="13793" y="3278"/>
                    <a:pt x="13459" y="3300"/>
                    <a:pt x="13130" y="3345"/>
                  </a:cubicBezTo>
                  <a:lnTo>
                    <a:pt x="10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6" name="Google Shape;5016;g2fe17d7594d_0_115"/>
            <p:cNvSpPr/>
            <p:nvPr/>
          </p:nvSpPr>
          <p:spPr>
            <a:xfrm>
              <a:off x="2658825" y="3247100"/>
              <a:ext cx="897125" cy="613775"/>
            </a:xfrm>
            <a:custGeom>
              <a:rect b="b" l="l" r="r" t="t"/>
              <a:pathLst>
                <a:path extrusionOk="0" h="24551" w="35885">
                  <a:moveTo>
                    <a:pt x="33429" y="605"/>
                  </a:moveTo>
                  <a:cubicBezTo>
                    <a:pt x="34479" y="605"/>
                    <a:pt x="35279" y="1423"/>
                    <a:pt x="35279" y="2455"/>
                  </a:cubicBezTo>
                  <a:lnTo>
                    <a:pt x="35279" y="22096"/>
                  </a:lnTo>
                  <a:cubicBezTo>
                    <a:pt x="35279" y="23128"/>
                    <a:pt x="34479" y="23946"/>
                    <a:pt x="33429" y="23946"/>
                  </a:cubicBezTo>
                  <a:lnTo>
                    <a:pt x="2456" y="23946"/>
                  </a:lnTo>
                  <a:cubicBezTo>
                    <a:pt x="1478" y="23946"/>
                    <a:pt x="677" y="23128"/>
                    <a:pt x="677" y="22096"/>
                  </a:cubicBezTo>
                  <a:lnTo>
                    <a:pt x="677" y="2455"/>
                  </a:lnTo>
                  <a:cubicBezTo>
                    <a:pt x="677" y="1423"/>
                    <a:pt x="1478" y="605"/>
                    <a:pt x="2456" y="605"/>
                  </a:cubicBezTo>
                  <a:close/>
                  <a:moveTo>
                    <a:pt x="2456" y="0"/>
                  </a:moveTo>
                  <a:cubicBezTo>
                    <a:pt x="1122" y="0"/>
                    <a:pt x="1" y="1050"/>
                    <a:pt x="1" y="2455"/>
                  </a:cubicBezTo>
                  <a:lnTo>
                    <a:pt x="1" y="22096"/>
                  </a:lnTo>
                  <a:cubicBezTo>
                    <a:pt x="1" y="23430"/>
                    <a:pt x="1122" y="24551"/>
                    <a:pt x="2456" y="24551"/>
                  </a:cubicBezTo>
                  <a:lnTo>
                    <a:pt x="33429" y="24551"/>
                  </a:lnTo>
                  <a:cubicBezTo>
                    <a:pt x="34763" y="24551"/>
                    <a:pt x="35884" y="23430"/>
                    <a:pt x="35884" y="22096"/>
                  </a:cubicBezTo>
                  <a:lnTo>
                    <a:pt x="35884" y="2455"/>
                  </a:lnTo>
                  <a:cubicBezTo>
                    <a:pt x="35884" y="1050"/>
                    <a:pt x="34763" y="0"/>
                    <a:pt x="33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7" name="Google Shape;5017;g2fe17d7594d_0_115"/>
            <p:cNvSpPr/>
            <p:nvPr/>
          </p:nvSpPr>
          <p:spPr>
            <a:xfrm>
              <a:off x="2705100" y="3291575"/>
              <a:ext cx="806375" cy="524825"/>
            </a:xfrm>
            <a:custGeom>
              <a:rect b="b" l="l" r="r" t="t"/>
              <a:pathLst>
                <a:path extrusionOk="0" h="20993" w="32255">
                  <a:moveTo>
                    <a:pt x="31578" y="605"/>
                  </a:moveTo>
                  <a:lnTo>
                    <a:pt x="31578" y="20317"/>
                  </a:lnTo>
                  <a:lnTo>
                    <a:pt x="676" y="20317"/>
                  </a:lnTo>
                  <a:lnTo>
                    <a:pt x="676" y="605"/>
                  </a:lnTo>
                  <a:close/>
                  <a:moveTo>
                    <a:pt x="0" y="0"/>
                  </a:moveTo>
                  <a:lnTo>
                    <a:pt x="0" y="20993"/>
                  </a:lnTo>
                  <a:lnTo>
                    <a:pt x="32254" y="20993"/>
                  </a:lnTo>
                  <a:lnTo>
                    <a:pt x="322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8" name="Google Shape;5018;g2fe17d7594d_0_115"/>
            <p:cNvSpPr/>
            <p:nvPr/>
          </p:nvSpPr>
          <p:spPr>
            <a:xfrm>
              <a:off x="2751350" y="3332475"/>
              <a:ext cx="713850" cy="443000"/>
            </a:xfrm>
            <a:custGeom>
              <a:rect b="b" l="l" r="r" t="t"/>
              <a:pathLst>
                <a:path extrusionOk="0" h="17720" w="28554">
                  <a:moveTo>
                    <a:pt x="0" y="1"/>
                  </a:moveTo>
                  <a:lnTo>
                    <a:pt x="0" y="17720"/>
                  </a:lnTo>
                  <a:lnTo>
                    <a:pt x="28554" y="17720"/>
                  </a:lnTo>
                  <a:lnTo>
                    <a:pt x="285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9" name="Google Shape;5019;g2fe17d7594d_0_115"/>
            <p:cNvSpPr/>
            <p:nvPr/>
          </p:nvSpPr>
          <p:spPr>
            <a:xfrm>
              <a:off x="2840300" y="3429000"/>
              <a:ext cx="15150" cy="38725"/>
            </a:xfrm>
            <a:custGeom>
              <a:rect b="b" l="l" r="r" t="t"/>
              <a:pathLst>
                <a:path extrusionOk="0" h="1549" w="606">
                  <a:moveTo>
                    <a:pt x="0" y="0"/>
                  </a:moveTo>
                  <a:lnTo>
                    <a:pt x="0" y="1548"/>
                  </a:lnTo>
                  <a:lnTo>
                    <a:pt x="605" y="1548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0" name="Google Shape;5020;g2fe17d7594d_0_115"/>
            <p:cNvSpPr/>
            <p:nvPr/>
          </p:nvSpPr>
          <p:spPr>
            <a:xfrm>
              <a:off x="2840300" y="3538400"/>
              <a:ext cx="15150" cy="70300"/>
            </a:xfrm>
            <a:custGeom>
              <a:rect b="b" l="l" r="r" t="t"/>
              <a:pathLst>
                <a:path extrusionOk="0" h="2812" w="606">
                  <a:moveTo>
                    <a:pt x="0" y="1"/>
                  </a:moveTo>
                  <a:lnTo>
                    <a:pt x="0" y="2812"/>
                  </a:lnTo>
                  <a:lnTo>
                    <a:pt x="605" y="2812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1" name="Google Shape;5021;g2fe17d7594d_0_115"/>
            <p:cNvSpPr/>
            <p:nvPr/>
          </p:nvSpPr>
          <p:spPr>
            <a:xfrm>
              <a:off x="2840300" y="3677175"/>
              <a:ext cx="15150" cy="40950"/>
            </a:xfrm>
            <a:custGeom>
              <a:rect b="b" l="l" r="r" t="t"/>
              <a:pathLst>
                <a:path extrusionOk="0" h="1638" w="606">
                  <a:moveTo>
                    <a:pt x="0" y="0"/>
                  </a:moveTo>
                  <a:lnTo>
                    <a:pt x="0" y="1637"/>
                  </a:lnTo>
                  <a:lnTo>
                    <a:pt x="605" y="163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2" name="Google Shape;5022;g2fe17d7594d_0_115"/>
            <p:cNvSpPr/>
            <p:nvPr/>
          </p:nvSpPr>
          <p:spPr>
            <a:xfrm>
              <a:off x="2925700" y="3519725"/>
              <a:ext cx="16925" cy="40950"/>
            </a:xfrm>
            <a:custGeom>
              <a:rect b="b" l="l" r="r" t="t"/>
              <a:pathLst>
                <a:path extrusionOk="0" h="1638" w="677">
                  <a:moveTo>
                    <a:pt x="0" y="1"/>
                  </a:moveTo>
                  <a:lnTo>
                    <a:pt x="0" y="1637"/>
                  </a:lnTo>
                  <a:lnTo>
                    <a:pt x="676" y="1637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3" name="Google Shape;5023;g2fe17d7594d_0_115"/>
            <p:cNvSpPr/>
            <p:nvPr/>
          </p:nvSpPr>
          <p:spPr>
            <a:xfrm>
              <a:off x="2925700" y="3677175"/>
              <a:ext cx="16925" cy="40950"/>
            </a:xfrm>
            <a:custGeom>
              <a:rect b="b" l="l" r="r" t="t"/>
              <a:pathLst>
                <a:path extrusionOk="0" h="1638" w="677">
                  <a:moveTo>
                    <a:pt x="0" y="0"/>
                  </a:moveTo>
                  <a:lnTo>
                    <a:pt x="0" y="1637"/>
                  </a:lnTo>
                  <a:lnTo>
                    <a:pt x="676" y="1637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4" name="Google Shape;5024;g2fe17d7594d_0_115"/>
            <p:cNvSpPr/>
            <p:nvPr/>
          </p:nvSpPr>
          <p:spPr>
            <a:xfrm>
              <a:off x="3012875" y="3677175"/>
              <a:ext cx="16475" cy="40950"/>
            </a:xfrm>
            <a:custGeom>
              <a:rect b="b" l="l" r="r" t="t"/>
              <a:pathLst>
                <a:path extrusionOk="0" h="1638" w="659">
                  <a:moveTo>
                    <a:pt x="0" y="0"/>
                  </a:moveTo>
                  <a:lnTo>
                    <a:pt x="0" y="1637"/>
                  </a:lnTo>
                  <a:lnTo>
                    <a:pt x="658" y="1637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5" name="Google Shape;5025;g2fe17d7594d_0_115"/>
            <p:cNvSpPr/>
            <p:nvPr/>
          </p:nvSpPr>
          <p:spPr>
            <a:xfrm>
              <a:off x="3100050" y="3482800"/>
              <a:ext cx="16475" cy="38725"/>
            </a:xfrm>
            <a:custGeom>
              <a:rect b="b" l="l" r="r" t="t"/>
              <a:pathLst>
                <a:path extrusionOk="0" h="1549" w="659">
                  <a:moveTo>
                    <a:pt x="0" y="1"/>
                  </a:moveTo>
                  <a:lnTo>
                    <a:pt x="0" y="1549"/>
                  </a:lnTo>
                  <a:lnTo>
                    <a:pt x="658" y="1549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6" name="Google Shape;5026;g2fe17d7594d_0_115"/>
            <p:cNvSpPr/>
            <p:nvPr/>
          </p:nvSpPr>
          <p:spPr>
            <a:xfrm>
              <a:off x="3100050" y="3573550"/>
              <a:ext cx="16475" cy="51600"/>
            </a:xfrm>
            <a:custGeom>
              <a:rect b="b" l="l" r="r" t="t"/>
              <a:pathLst>
                <a:path extrusionOk="0" h="2064" w="659">
                  <a:moveTo>
                    <a:pt x="0" y="0"/>
                  </a:moveTo>
                  <a:lnTo>
                    <a:pt x="0" y="2064"/>
                  </a:lnTo>
                  <a:lnTo>
                    <a:pt x="658" y="2064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7" name="Google Shape;5027;g2fe17d7594d_0_115"/>
            <p:cNvSpPr/>
            <p:nvPr/>
          </p:nvSpPr>
          <p:spPr>
            <a:xfrm>
              <a:off x="3100050" y="3677175"/>
              <a:ext cx="16475" cy="40950"/>
            </a:xfrm>
            <a:custGeom>
              <a:rect b="b" l="l" r="r" t="t"/>
              <a:pathLst>
                <a:path extrusionOk="0" h="1638" w="659">
                  <a:moveTo>
                    <a:pt x="0" y="0"/>
                  </a:moveTo>
                  <a:lnTo>
                    <a:pt x="0" y="1637"/>
                  </a:lnTo>
                  <a:lnTo>
                    <a:pt x="658" y="1637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8" name="Google Shape;5028;g2fe17d7594d_0_115"/>
            <p:cNvSpPr/>
            <p:nvPr/>
          </p:nvSpPr>
          <p:spPr>
            <a:xfrm>
              <a:off x="3187200" y="3445450"/>
              <a:ext cx="14725" cy="39175"/>
            </a:xfrm>
            <a:custGeom>
              <a:rect b="b" l="l" r="r" t="t"/>
              <a:pathLst>
                <a:path extrusionOk="0" h="1567" w="589">
                  <a:moveTo>
                    <a:pt x="1" y="1"/>
                  </a:moveTo>
                  <a:lnTo>
                    <a:pt x="1" y="1566"/>
                  </a:lnTo>
                  <a:lnTo>
                    <a:pt x="588" y="1566"/>
                  </a:lnTo>
                  <a:lnTo>
                    <a:pt x="5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9" name="Google Shape;5029;g2fe17d7594d_0_115"/>
            <p:cNvSpPr/>
            <p:nvPr/>
          </p:nvSpPr>
          <p:spPr>
            <a:xfrm>
              <a:off x="3187200" y="3549525"/>
              <a:ext cx="14725" cy="64525"/>
            </a:xfrm>
            <a:custGeom>
              <a:rect b="b" l="l" r="r" t="t"/>
              <a:pathLst>
                <a:path extrusionOk="0" h="2581" w="589">
                  <a:moveTo>
                    <a:pt x="1" y="0"/>
                  </a:moveTo>
                  <a:lnTo>
                    <a:pt x="1" y="2580"/>
                  </a:lnTo>
                  <a:lnTo>
                    <a:pt x="588" y="258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0" name="Google Shape;5030;g2fe17d7594d_0_115"/>
            <p:cNvSpPr/>
            <p:nvPr/>
          </p:nvSpPr>
          <p:spPr>
            <a:xfrm>
              <a:off x="3187200" y="3677175"/>
              <a:ext cx="14725" cy="40950"/>
            </a:xfrm>
            <a:custGeom>
              <a:rect b="b" l="l" r="r" t="t"/>
              <a:pathLst>
                <a:path extrusionOk="0" h="1638" w="589">
                  <a:moveTo>
                    <a:pt x="1" y="0"/>
                  </a:moveTo>
                  <a:lnTo>
                    <a:pt x="1" y="1637"/>
                  </a:lnTo>
                  <a:lnTo>
                    <a:pt x="588" y="1637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1" name="Google Shape;5031;g2fe17d7594d_0_115"/>
            <p:cNvSpPr/>
            <p:nvPr/>
          </p:nvSpPr>
          <p:spPr>
            <a:xfrm>
              <a:off x="3273950" y="3473475"/>
              <a:ext cx="15125" cy="38725"/>
            </a:xfrm>
            <a:custGeom>
              <a:rect b="b" l="l" r="r" t="t"/>
              <a:pathLst>
                <a:path extrusionOk="0" h="1549" w="605">
                  <a:moveTo>
                    <a:pt x="0" y="0"/>
                  </a:moveTo>
                  <a:lnTo>
                    <a:pt x="0" y="1548"/>
                  </a:lnTo>
                  <a:lnTo>
                    <a:pt x="605" y="1548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2" name="Google Shape;5032;g2fe17d7594d_0_115"/>
            <p:cNvSpPr/>
            <p:nvPr/>
          </p:nvSpPr>
          <p:spPr>
            <a:xfrm>
              <a:off x="3273950" y="3567750"/>
              <a:ext cx="15125" cy="55625"/>
            </a:xfrm>
            <a:custGeom>
              <a:rect b="b" l="l" r="r" t="t"/>
              <a:pathLst>
                <a:path extrusionOk="0" h="2225" w="605">
                  <a:moveTo>
                    <a:pt x="0" y="1"/>
                  </a:moveTo>
                  <a:lnTo>
                    <a:pt x="0" y="2225"/>
                  </a:lnTo>
                  <a:lnTo>
                    <a:pt x="605" y="2225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3" name="Google Shape;5033;g2fe17d7594d_0_115"/>
            <p:cNvSpPr/>
            <p:nvPr/>
          </p:nvSpPr>
          <p:spPr>
            <a:xfrm>
              <a:off x="3273950" y="3677175"/>
              <a:ext cx="15125" cy="40950"/>
            </a:xfrm>
            <a:custGeom>
              <a:rect b="b" l="l" r="r" t="t"/>
              <a:pathLst>
                <a:path extrusionOk="0" h="1638" w="605">
                  <a:moveTo>
                    <a:pt x="0" y="0"/>
                  </a:moveTo>
                  <a:lnTo>
                    <a:pt x="0" y="1637"/>
                  </a:lnTo>
                  <a:lnTo>
                    <a:pt x="605" y="163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4" name="Google Shape;5034;g2fe17d7594d_0_115"/>
            <p:cNvSpPr/>
            <p:nvPr/>
          </p:nvSpPr>
          <p:spPr>
            <a:xfrm>
              <a:off x="3359325" y="3429000"/>
              <a:ext cx="16925" cy="38725"/>
            </a:xfrm>
            <a:custGeom>
              <a:rect b="b" l="l" r="r" t="t"/>
              <a:pathLst>
                <a:path extrusionOk="0" h="1549" w="677">
                  <a:moveTo>
                    <a:pt x="1" y="0"/>
                  </a:moveTo>
                  <a:lnTo>
                    <a:pt x="1" y="1548"/>
                  </a:lnTo>
                  <a:lnTo>
                    <a:pt x="677" y="1548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5" name="Google Shape;5035;g2fe17d7594d_0_115"/>
            <p:cNvSpPr/>
            <p:nvPr/>
          </p:nvSpPr>
          <p:spPr>
            <a:xfrm>
              <a:off x="3359325" y="3538400"/>
              <a:ext cx="16925" cy="70300"/>
            </a:xfrm>
            <a:custGeom>
              <a:rect b="b" l="l" r="r" t="t"/>
              <a:pathLst>
                <a:path extrusionOk="0" h="2812" w="677">
                  <a:moveTo>
                    <a:pt x="1" y="1"/>
                  </a:moveTo>
                  <a:lnTo>
                    <a:pt x="1" y="2812"/>
                  </a:lnTo>
                  <a:lnTo>
                    <a:pt x="677" y="2812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6" name="Google Shape;5036;g2fe17d7594d_0_115"/>
            <p:cNvSpPr/>
            <p:nvPr/>
          </p:nvSpPr>
          <p:spPr>
            <a:xfrm>
              <a:off x="3359325" y="3677175"/>
              <a:ext cx="16925" cy="40950"/>
            </a:xfrm>
            <a:custGeom>
              <a:rect b="b" l="l" r="r" t="t"/>
              <a:pathLst>
                <a:path extrusionOk="0" h="1638" w="677">
                  <a:moveTo>
                    <a:pt x="1" y="0"/>
                  </a:moveTo>
                  <a:lnTo>
                    <a:pt x="1" y="1637"/>
                  </a:lnTo>
                  <a:lnTo>
                    <a:pt x="677" y="1637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7" name="Google Shape;5037;g2fe17d7594d_0_115"/>
            <p:cNvSpPr/>
            <p:nvPr/>
          </p:nvSpPr>
          <p:spPr>
            <a:xfrm>
              <a:off x="2922125" y="3845725"/>
              <a:ext cx="370525" cy="166825"/>
            </a:xfrm>
            <a:custGeom>
              <a:rect b="b" l="l" r="r" t="t"/>
              <a:pathLst>
                <a:path extrusionOk="0" h="6673" w="14821">
                  <a:moveTo>
                    <a:pt x="11938" y="606"/>
                  </a:moveTo>
                  <a:lnTo>
                    <a:pt x="13931" y="6014"/>
                  </a:lnTo>
                  <a:lnTo>
                    <a:pt x="962" y="6014"/>
                  </a:lnTo>
                  <a:lnTo>
                    <a:pt x="2954" y="606"/>
                  </a:lnTo>
                  <a:close/>
                  <a:moveTo>
                    <a:pt x="2509" y="1"/>
                  </a:moveTo>
                  <a:lnTo>
                    <a:pt x="1" y="6672"/>
                  </a:lnTo>
                  <a:lnTo>
                    <a:pt x="14820" y="6672"/>
                  </a:lnTo>
                  <a:lnTo>
                    <a:pt x="12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8" name="Google Shape;5038;g2fe17d7594d_0_115"/>
            <p:cNvSpPr/>
            <p:nvPr/>
          </p:nvSpPr>
          <p:spPr>
            <a:xfrm>
              <a:off x="2887000" y="3996075"/>
              <a:ext cx="442550" cy="49825"/>
            </a:xfrm>
            <a:custGeom>
              <a:rect b="b" l="l" r="r" t="t"/>
              <a:pathLst>
                <a:path extrusionOk="0" h="1993" w="17702">
                  <a:moveTo>
                    <a:pt x="17044" y="658"/>
                  </a:moveTo>
                  <a:lnTo>
                    <a:pt x="17044" y="1405"/>
                  </a:lnTo>
                  <a:lnTo>
                    <a:pt x="588" y="1405"/>
                  </a:lnTo>
                  <a:lnTo>
                    <a:pt x="588" y="658"/>
                  </a:lnTo>
                  <a:close/>
                  <a:moveTo>
                    <a:pt x="0" y="0"/>
                  </a:moveTo>
                  <a:lnTo>
                    <a:pt x="0" y="1993"/>
                  </a:lnTo>
                  <a:lnTo>
                    <a:pt x="17702" y="1993"/>
                  </a:lnTo>
                  <a:lnTo>
                    <a:pt x="17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9" name="Google Shape;5039;g2fe17d7594d_0_115"/>
            <p:cNvSpPr/>
            <p:nvPr/>
          </p:nvSpPr>
          <p:spPr>
            <a:xfrm>
              <a:off x="2890550" y="4283375"/>
              <a:ext cx="63175" cy="62750"/>
            </a:xfrm>
            <a:custGeom>
              <a:rect b="b" l="l" r="r" t="t"/>
              <a:pathLst>
                <a:path extrusionOk="0" h="2510" w="2527">
                  <a:moveTo>
                    <a:pt x="1" y="1"/>
                  </a:moveTo>
                  <a:lnTo>
                    <a:pt x="1" y="2509"/>
                  </a:lnTo>
                  <a:lnTo>
                    <a:pt x="2527" y="2509"/>
                  </a:lnTo>
                  <a:lnTo>
                    <a:pt x="25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0" name="Google Shape;5040;g2fe17d7594d_0_115"/>
            <p:cNvSpPr/>
            <p:nvPr/>
          </p:nvSpPr>
          <p:spPr>
            <a:xfrm>
              <a:off x="2999975" y="4225550"/>
              <a:ext cx="60950" cy="63200"/>
            </a:xfrm>
            <a:custGeom>
              <a:rect b="b" l="l" r="r" t="t"/>
              <a:pathLst>
                <a:path extrusionOk="0" h="2528" w="2438">
                  <a:moveTo>
                    <a:pt x="0" y="1"/>
                  </a:moveTo>
                  <a:lnTo>
                    <a:pt x="0" y="2527"/>
                  </a:lnTo>
                  <a:lnTo>
                    <a:pt x="2437" y="2527"/>
                  </a:lnTo>
                  <a:lnTo>
                    <a:pt x="2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1" name="Google Shape;5041;g2fe17d7594d_0_115"/>
            <p:cNvSpPr/>
            <p:nvPr/>
          </p:nvSpPr>
          <p:spPr>
            <a:xfrm>
              <a:off x="3107150" y="4357200"/>
              <a:ext cx="63175" cy="61400"/>
            </a:xfrm>
            <a:custGeom>
              <a:rect b="b" l="l" r="r" t="t"/>
              <a:pathLst>
                <a:path extrusionOk="0" h="2456" w="2527">
                  <a:moveTo>
                    <a:pt x="1" y="1"/>
                  </a:moveTo>
                  <a:lnTo>
                    <a:pt x="1" y="2456"/>
                  </a:lnTo>
                  <a:lnTo>
                    <a:pt x="2527" y="2456"/>
                  </a:lnTo>
                  <a:lnTo>
                    <a:pt x="25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2" name="Google Shape;5042;g2fe17d7594d_0_115"/>
            <p:cNvSpPr/>
            <p:nvPr/>
          </p:nvSpPr>
          <p:spPr>
            <a:xfrm>
              <a:off x="3216575" y="4251800"/>
              <a:ext cx="63175" cy="62725"/>
            </a:xfrm>
            <a:custGeom>
              <a:rect b="b" l="l" r="r" t="t"/>
              <a:pathLst>
                <a:path extrusionOk="0" h="2509" w="2527">
                  <a:moveTo>
                    <a:pt x="0" y="1"/>
                  </a:moveTo>
                  <a:lnTo>
                    <a:pt x="0" y="2509"/>
                  </a:lnTo>
                  <a:lnTo>
                    <a:pt x="2526" y="2509"/>
                  </a:lnTo>
                  <a:lnTo>
                    <a:pt x="25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3" name="Google Shape;5043;g2fe17d7594d_0_115"/>
            <p:cNvSpPr/>
            <p:nvPr/>
          </p:nvSpPr>
          <p:spPr>
            <a:xfrm>
              <a:off x="3325975" y="4283375"/>
              <a:ext cx="61400" cy="62750"/>
            </a:xfrm>
            <a:custGeom>
              <a:rect b="b" l="l" r="r" t="t"/>
              <a:pathLst>
                <a:path extrusionOk="0" h="2510" w="2456">
                  <a:moveTo>
                    <a:pt x="1" y="1"/>
                  </a:moveTo>
                  <a:lnTo>
                    <a:pt x="1" y="2509"/>
                  </a:lnTo>
                  <a:lnTo>
                    <a:pt x="2456" y="2509"/>
                  </a:lnTo>
                  <a:lnTo>
                    <a:pt x="24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4" name="Google Shape;5044;g2fe17d7594d_0_115"/>
            <p:cNvSpPr/>
            <p:nvPr/>
          </p:nvSpPr>
          <p:spPr>
            <a:xfrm>
              <a:off x="3433600" y="4296275"/>
              <a:ext cx="62750" cy="62725"/>
            </a:xfrm>
            <a:custGeom>
              <a:rect b="b" l="l" r="r" t="t"/>
              <a:pathLst>
                <a:path extrusionOk="0" h="2509" w="2510">
                  <a:moveTo>
                    <a:pt x="1" y="1"/>
                  </a:moveTo>
                  <a:lnTo>
                    <a:pt x="1" y="2509"/>
                  </a:lnTo>
                  <a:lnTo>
                    <a:pt x="2509" y="2509"/>
                  </a:lnTo>
                  <a:lnTo>
                    <a:pt x="25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5" name="Google Shape;5045;g2fe17d7594d_0_115"/>
            <p:cNvSpPr/>
            <p:nvPr/>
          </p:nvSpPr>
          <p:spPr>
            <a:xfrm>
              <a:off x="3543025" y="4310950"/>
              <a:ext cx="60950" cy="61400"/>
            </a:xfrm>
            <a:custGeom>
              <a:rect b="b" l="l" r="r" t="t"/>
              <a:pathLst>
                <a:path extrusionOk="0" h="2456" w="2438">
                  <a:moveTo>
                    <a:pt x="0" y="1"/>
                  </a:moveTo>
                  <a:lnTo>
                    <a:pt x="0" y="2456"/>
                  </a:lnTo>
                  <a:lnTo>
                    <a:pt x="2438" y="2456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6" name="Google Shape;5046;g2fe17d7594d_0_115"/>
            <p:cNvSpPr/>
            <p:nvPr/>
          </p:nvSpPr>
          <p:spPr>
            <a:xfrm>
              <a:off x="3650200" y="4290500"/>
              <a:ext cx="63200" cy="63175"/>
            </a:xfrm>
            <a:custGeom>
              <a:rect b="b" l="l" r="r" t="t"/>
              <a:pathLst>
                <a:path extrusionOk="0" h="2527" w="2528">
                  <a:moveTo>
                    <a:pt x="1" y="0"/>
                  </a:moveTo>
                  <a:lnTo>
                    <a:pt x="1" y="2527"/>
                  </a:lnTo>
                  <a:lnTo>
                    <a:pt x="2527" y="2527"/>
                  </a:lnTo>
                  <a:lnTo>
                    <a:pt x="25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7" name="Google Shape;5047;g2fe17d7594d_0_115"/>
            <p:cNvSpPr/>
            <p:nvPr/>
          </p:nvSpPr>
          <p:spPr>
            <a:xfrm>
              <a:off x="3759625" y="4250025"/>
              <a:ext cx="63175" cy="62725"/>
            </a:xfrm>
            <a:custGeom>
              <a:rect b="b" l="l" r="r" t="t"/>
              <a:pathLst>
                <a:path extrusionOk="0" h="2509" w="2527">
                  <a:moveTo>
                    <a:pt x="0" y="0"/>
                  </a:moveTo>
                  <a:lnTo>
                    <a:pt x="0" y="2509"/>
                  </a:lnTo>
                  <a:lnTo>
                    <a:pt x="2526" y="2509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8" name="Google Shape;5048;g2fe17d7594d_0_115"/>
            <p:cNvSpPr/>
            <p:nvPr/>
          </p:nvSpPr>
          <p:spPr>
            <a:xfrm>
              <a:off x="2914575" y="4346100"/>
              <a:ext cx="14700" cy="87175"/>
            </a:xfrm>
            <a:custGeom>
              <a:rect b="b" l="l" r="r" t="t"/>
              <a:pathLst>
                <a:path extrusionOk="0" h="3487" w="588">
                  <a:moveTo>
                    <a:pt x="0" y="0"/>
                  </a:moveTo>
                  <a:lnTo>
                    <a:pt x="0" y="3487"/>
                  </a:lnTo>
                  <a:lnTo>
                    <a:pt x="588" y="3487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9" name="Google Shape;5049;g2fe17d7594d_0_115"/>
            <p:cNvSpPr/>
            <p:nvPr/>
          </p:nvSpPr>
          <p:spPr>
            <a:xfrm>
              <a:off x="2914575" y="4196200"/>
              <a:ext cx="14700" cy="87200"/>
            </a:xfrm>
            <a:custGeom>
              <a:rect b="b" l="l" r="r" t="t"/>
              <a:pathLst>
                <a:path extrusionOk="0" h="3488" w="588">
                  <a:moveTo>
                    <a:pt x="0" y="1"/>
                  </a:moveTo>
                  <a:lnTo>
                    <a:pt x="0" y="3488"/>
                  </a:lnTo>
                  <a:lnTo>
                    <a:pt x="588" y="3488"/>
                  </a:lnTo>
                  <a:lnTo>
                    <a:pt x="5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0" name="Google Shape;5050;g2fe17d7594d_0_115"/>
            <p:cNvSpPr/>
            <p:nvPr/>
          </p:nvSpPr>
          <p:spPr>
            <a:xfrm>
              <a:off x="3022200" y="4288725"/>
              <a:ext cx="16475" cy="144550"/>
            </a:xfrm>
            <a:custGeom>
              <a:rect b="b" l="l" r="r" t="t"/>
              <a:pathLst>
                <a:path extrusionOk="0" h="5782" w="659">
                  <a:moveTo>
                    <a:pt x="1" y="0"/>
                  </a:moveTo>
                  <a:lnTo>
                    <a:pt x="1" y="5782"/>
                  </a:lnTo>
                  <a:lnTo>
                    <a:pt x="659" y="5782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1" name="Google Shape;5051;g2fe17d7594d_0_115"/>
            <p:cNvSpPr/>
            <p:nvPr/>
          </p:nvSpPr>
          <p:spPr>
            <a:xfrm>
              <a:off x="3022200" y="4196200"/>
              <a:ext cx="16475" cy="29375"/>
            </a:xfrm>
            <a:custGeom>
              <a:rect b="b" l="l" r="r" t="t"/>
              <a:pathLst>
                <a:path extrusionOk="0" h="1175" w="659">
                  <a:moveTo>
                    <a:pt x="1" y="1"/>
                  </a:moveTo>
                  <a:lnTo>
                    <a:pt x="1" y="1175"/>
                  </a:lnTo>
                  <a:lnTo>
                    <a:pt x="659" y="1175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2" name="Google Shape;5052;g2fe17d7594d_0_115"/>
            <p:cNvSpPr/>
            <p:nvPr/>
          </p:nvSpPr>
          <p:spPr>
            <a:xfrm>
              <a:off x="3131625" y="441857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0" y="1"/>
                  </a:moveTo>
                  <a:lnTo>
                    <a:pt x="0" y="588"/>
                  </a:lnTo>
                  <a:lnTo>
                    <a:pt x="587" y="588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3" name="Google Shape;5053;g2fe17d7594d_0_115"/>
            <p:cNvSpPr/>
            <p:nvPr/>
          </p:nvSpPr>
          <p:spPr>
            <a:xfrm>
              <a:off x="3131625" y="4196200"/>
              <a:ext cx="14700" cy="161025"/>
            </a:xfrm>
            <a:custGeom>
              <a:rect b="b" l="l" r="r" t="t"/>
              <a:pathLst>
                <a:path extrusionOk="0" h="6441" w="588">
                  <a:moveTo>
                    <a:pt x="0" y="1"/>
                  </a:moveTo>
                  <a:lnTo>
                    <a:pt x="0" y="6441"/>
                  </a:lnTo>
                  <a:lnTo>
                    <a:pt x="587" y="6441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4" name="Google Shape;5054;g2fe17d7594d_0_115"/>
            <p:cNvSpPr/>
            <p:nvPr/>
          </p:nvSpPr>
          <p:spPr>
            <a:xfrm>
              <a:off x="3238800" y="4314500"/>
              <a:ext cx="16925" cy="118775"/>
            </a:xfrm>
            <a:custGeom>
              <a:rect b="b" l="l" r="r" t="t"/>
              <a:pathLst>
                <a:path extrusionOk="0" h="4751" w="677">
                  <a:moveTo>
                    <a:pt x="1" y="1"/>
                  </a:moveTo>
                  <a:lnTo>
                    <a:pt x="1" y="4751"/>
                  </a:lnTo>
                  <a:lnTo>
                    <a:pt x="677" y="4751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5" name="Google Shape;5055;g2fe17d7594d_0_115"/>
            <p:cNvSpPr/>
            <p:nvPr/>
          </p:nvSpPr>
          <p:spPr>
            <a:xfrm>
              <a:off x="3238800" y="4196200"/>
              <a:ext cx="16925" cy="55625"/>
            </a:xfrm>
            <a:custGeom>
              <a:rect b="b" l="l" r="r" t="t"/>
              <a:pathLst>
                <a:path extrusionOk="0" h="2225" w="677">
                  <a:moveTo>
                    <a:pt x="1" y="1"/>
                  </a:moveTo>
                  <a:lnTo>
                    <a:pt x="1" y="2225"/>
                  </a:lnTo>
                  <a:lnTo>
                    <a:pt x="677" y="2225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6" name="Google Shape;5056;g2fe17d7594d_0_115"/>
            <p:cNvSpPr/>
            <p:nvPr/>
          </p:nvSpPr>
          <p:spPr>
            <a:xfrm>
              <a:off x="3348225" y="4346100"/>
              <a:ext cx="16925" cy="87175"/>
            </a:xfrm>
            <a:custGeom>
              <a:rect b="b" l="l" r="r" t="t"/>
              <a:pathLst>
                <a:path extrusionOk="0" h="3487" w="677">
                  <a:moveTo>
                    <a:pt x="0" y="0"/>
                  </a:moveTo>
                  <a:lnTo>
                    <a:pt x="0" y="3487"/>
                  </a:lnTo>
                  <a:lnTo>
                    <a:pt x="676" y="3487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7" name="Google Shape;5057;g2fe17d7594d_0_115"/>
            <p:cNvSpPr/>
            <p:nvPr/>
          </p:nvSpPr>
          <p:spPr>
            <a:xfrm>
              <a:off x="3348225" y="4196200"/>
              <a:ext cx="16925" cy="87200"/>
            </a:xfrm>
            <a:custGeom>
              <a:rect b="b" l="l" r="r" t="t"/>
              <a:pathLst>
                <a:path extrusionOk="0" h="3488" w="677">
                  <a:moveTo>
                    <a:pt x="0" y="1"/>
                  </a:moveTo>
                  <a:lnTo>
                    <a:pt x="0" y="3488"/>
                  </a:lnTo>
                  <a:lnTo>
                    <a:pt x="676" y="3488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8" name="Google Shape;5058;g2fe17d7594d_0_115"/>
            <p:cNvSpPr/>
            <p:nvPr/>
          </p:nvSpPr>
          <p:spPr>
            <a:xfrm>
              <a:off x="3457625" y="4359000"/>
              <a:ext cx="14700" cy="74275"/>
            </a:xfrm>
            <a:custGeom>
              <a:rect b="b" l="l" r="r" t="t"/>
              <a:pathLst>
                <a:path extrusionOk="0" h="2971" w="588">
                  <a:moveTo>
                    <a:pt x="1" y="0"/>
                  </a:moveTo>
                  <a:lnTo>
                    <a:pt x="1" y="2971"/>
                  </a:lnTo>
                  <a:lnTo>
                    <a:pt x="588" y="2971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9" name="Google Shape;5059;g2fe17d7594d_0_115"/>
            <p:cNvSpPr/>
            <p:nvPr/>
          </p:nvSpPr>
          <p:spPr>
            <a:xfrm>
              <a:off x="3457625" y="4196200"/>
              <a:ext cx="14700" cy="100100"/>
            </a:xfrm>
            <a:custGeom>
              <a:rect b="b" l="l" r="r" t="t"/>
              <a:pathLst>
                <a:path extrusionOk="0" h="4004" w="588">
                  <a:moveTo>
                    <a:pt x="1" y="1"/>
                  </a:moveTo>
                  <a:lnTo>
                    <a:pt x="1" y="4004"/>
                  </a:lnTo>
                  <a:lnTo>
                    <a:pt x="588" y="4004"/>
                  </a:lnTo>
                  <a:lnTo>
                    <a:pt x="5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0" name="Google Shape;5060;g2fe17d7594d_0_115"/>
            <p:cNvSpPr/>
            <p:nvPr/>
          </p:nvSpPr>
          <p:spPr>
            <a:xfrm>
              <a:off x="3565250" y="4372325"/>
              <a:ext cx="16500" cy="60950"/>
            </a:xfrm>
            <a:custGeom>
              <a:rect b="b" l="l" r="r" t="t"/>
              <a:pathLst>
                <a:path extrusionOk="0" h="2438" w="660">
                  <a:moveTo>
                    <a:pt x="1" y="1"/>
                  </a:moveTo>
                  <a:lnTo>
                    <a:pt x="1" y="2438"/>
                  </a:lnTo>
                  <a:lnTo>
                    <a:pt x="659" y="2438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1" name="Google Shape;5061;g2fe17d7594d_0_115"/>
            <p:cNvSpPr/>
            <p:nvPr/>
          </p:nvSpPr>
          <p:spPr>
            <a:xfrm>
              <a:off x="3565250" y="4196200"/>
              <a:ext cx="16500" cy="114775"/>
            </a:xfrm>
            <a:custGeom>
              <a:rect b="b" l="l" r="r" t="t"/>
              <a:pathLst>
                <a:path extrusionOk="0" h="4591" w="660">
                  <a:moveTo>
                    <a:pt x="1" y="1"/>
                  </a:moveTo>
                  <a:lnTo>
                    <a:pt x="1" y="4591"/>
                  </a:lnTo>
                  <a:lnTo>
                    <a:pt x="659" y="4591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2" name="Google Shape;5062;g2fe17d7594d_0_115"/>
            <p:cNvSpPr/>
            <p:nvPr/>
          </p:nvSpPr>
          <p:spPr>
            <a:xfrm>
              <a:off x="3674225" y="4353650"/>
              <a:ext cx="16925" cy="79625"/>
            </a:xfrm>
            <a:custGeom>
              <a:rect b="b" l="l" r="r" t="t"/>
              <a:pathLst>
                <a:path extrusionOk="0" h="3185" w="677">
                  <a:moveTo>
                    <a:pt x="0" y="1"/>
                  </a:moveTo>
                  <a:lnTo>
                    <a:pt x="0" y="3185"/>
                  </a:lnTo>
                  <a:lnTo>
                    <a:pt x="677" y="3185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3" name="Google Shape;5063;g2fe17d7594d_0_115"/>
            <p:cNvSpPr/>
            <p:nvPr/>
          </p:nvSpPr>
          <p:spPr>
            <a:xfrm>
              <a:off x="3674225" y="4196200"/>
              <a:ext cx="16925" cy="94325"/>
            </a:xfrm>
            <a:custGeom>
              <a:rect b="b" l="l" r="r" t="t"/>
              <a:pathLst>
                <a:path extrusionOk="0" h="3773" w="677">
                  <a:moveTo>
                    <a:pt x="0" y="1"/>
                  </a:moveTo>
                  <a:lnTo>
                    <a:pt x="0" y="3772"/>
                  </a:lnTo>
                  <a:lnTo>
                    <a:pt x="677" y="3772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4" name="Google Shape;5064;g2fe17d7594d_0_115"/>
            <p:cNvSpPr/>
            <p:nvPr/>
          </p:nvSpPr>
          <p:spPr>
            <a:xfrm>
              <a:off x="3783625" y="4312725"/>
              <a:ext cx="15150" cy="120550"/>
            </a:xfrm>
            <a:custGeom>
              <a:rect b="b" l="l" r="r" t="t"/>
              <a:pathLst>
                <a:path extrusionOk="0" h="4822" w="606">
                  <a:moveTo>
                    <a:pt x="1" y="1"/>
                  </a:moveTo>
                  <a:lnTo>
                    <a:pt x="1" y="4822"/>
                  </a:lnTo>
                  <a:lnTo>
                    <a:pt x="606" y="4822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5" name="Google Shape;5065;g2fe17d7594d_0_115"/>
            <p:cNvSpPr/>
            <p:nvPr/>
          </p:nvSpPr>
          <p:spPr>
            <a:xfrm>
              <a:off x="3783625" y="4196200"/>
              <a:ext cx="15150" cy="53850"/>
            </a:xfrm>
            <a:custGeom>
              <a:rect b="b" l="l" r="r" t="t"/>
              <a:pathLst>
                <a:path extrusionOk="0" h="2154" w="606">
                  <a:moveTo>
                    <a:pt x="1" y="1"/>
                  </a:moveTo>
                  <a:lnTo>
                    <a:pt x="1" y="2153"/>
                  </a:lnTo>
                  <a:lnTo>
                    <a:pt x="606" y="2153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6" name="Google Shape;5066;g2fe17d7594d_0_115"/>
            <p:cNvSpPr/>
            <p:nvPr/>
          </p:nvSpPr>
          <p:spPr>
            <a:xfrm>
              <a:off x="1309875" y="2696925"/>
              <a:ext cx="402100" cy="111200"/>
            </a:xfrm>
            <a:custGeom>
              <a:rect b="b" l="l" r="r" t="t"/>
              <a:pathLst>
                <a:path extrusionOk="0" h="4448" w="16084">
                  <a:moveTo>
                    <a:pt x="15496" y="587"/>
                  </a:moveTo>
                  <a:lnTo>
                    <a:pt x="15496" y="3772"/>
                  </a:lnTo>
                  <a:lnTo>
                    <a:pt x="659" y="3772"/>
                  </a:lnTo>
                  <a:lnTo>
                    <a:pt x="659" y="587"/>
                  </a:lnTo>
                  <a:close/>
                  <a:moveTo>
                    <a:pt x="1" y="0"/>
                  </a:moveTo>
                  <a:lnTo>
                    <a:pt x="1" y="4448"/>
                  </a:lnTo>
                  <a:lnTo>
                    <a:pt x="16083" y="4448"/>
                  </a:lnTo>
                  <a:lnTo>
                    <a:pt x="160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7" name="Google Shape;5067;g2fe17d7594d_0_115"/>
            <p:cNvSpPr/>
            <p:nvPr/>
          </p:nvSpPr>
          <p:spPr>
            <a:xfrm>
              <a:off x="1678575" y="2744950"/>
              <a:ext cx="9375" cy="16925"/>
            </a:xfrm>
            <a:custGeom>
              <a:rect b="b" l="l" r="r" t="t"/>
              <a:pathLst>
                <a:path extrusionOk="0" h="677" w="375">
                  <a:moveTo>
                    <a:pt x="1" y="1"/>
                  </a:moveTo>
                  <a:lnTo>
                    <a:pt x="1" y="677"/>
                  </a:lnTo>
                  <a:lnTo>
                    <a:pt x="374" y="677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8" name="Google Shape;5068;g2fe17d7594d_0_115"/>
            <p:cNvSpPr/>
            <p:nvPr/>
          </p:nvSpPr>
          <p:spPr>
            <a:xfrm>
              <a:off x="1652775" y="2744950"/>
              <a:ext cx="8925" cy="16925"/>
            </a:xfrm>
            <a:custGeom>
              <a:rect b="b" l="l" r="r" t="t"/>
              <a:pathLst>
                <a:path extrusionOk="0" h="677" w="357">
                  <a:moveTo>
                    <a:pt x="1" y="1"/>
                  </a:moveTo>
                  <a:lnTo>
                    <a:pt x="1" y="677"/>
                  </a:lnTo>
                  <a:lnTo>
                    <a:pt x="357" y="677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9" name="Google Shape;5069;g2fe17d7594d_0_115"/>
            <p:cNvSpPr/>
            <p:nvPr/>
          </p:nvSpPr>
          <p:spPr>
            <a:xfrm>
              <a:off x="1628325" y="2744950"/>
              <a:ext cx="9375" cy="16925"/>
            </a:xfrm>
            <a:custGeom>
              <a:rect b="b" l="l" r="r" t="t"/>
              <a:pathLst>
                <a:path extrusionOk="0" h="677" w="375">
                  <a:moveTo>
                    <a:pt x="0" y="1"/>
                  </a:moveTo>
                  <a:lnTo>
                    <a:pt x="0" y="677"/>
                  </a:lnTo>
                  <a:lnTo>
                    <a:pt x="374" y="677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0" name="Google Shape;5070;g2fe17d7594d_0_115"/>
            <p:cNvSpPr/>
            <p:nvPr/>
          </p:nvSpPr>
          <p:spPr>
            <a:xfrm>
              <a:off x="1602525" y="2744950"/>
              <a:ext cx="9375" cy="16925"/>
            </a:xfrm>
            <a:custGeom>
              <a:rect b="b" l="l" r="r" t="t"/>
              <a:pathLst>
                <a:path extrusionOk="0" h="677" w="375">
                  <a:moveTo>
                    <a:pt x="1" y="1"/>
                  </a:moveTo>
                  <a:lnTo>
                    <a:pt x="1" y="677"/>
                  </a:lnTo>
                  <a:lnTo>
                    <a:pt x="374" y="677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1" name="Google Shape;5071;g2fe17d7594d_0_115"/>
            <p:cNvSpPr/>
            <p:nvPr/>
          </p:nvSpPr>
          <p:spPr>
            <a:xfrm>
              <a:off x="1335675" y="2744950"/>
              <a:ext cx="244650" cy="16925"/>
            </a:xfrm>
            <a:custGeom>
              <a:rect b="b" l="l" r="r" t="t"/>
              <a:pathLst>
                <a:path extrusionOk="0" h="677" w="9786">
                  <a:moveTo>
                    <a:pt x="0" y="1"/>
                  </a:moveTo>
                  <a:lnTo>
                    <a:pt x="0" y="677"/>
                  </a:lnTo>
                  <a:lnTo>
                    <a:pt x="9785" y="677"/>
                  </a:lnTo>
                  <a:lnTo>
                    <a:pt x="97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2" name="Google Shape;5072;g2fe17d7594d_0_115"/>
            <p:cNvSpPr/>
            <p:nvPr/>
          </p:nvSpPr>
          <p:spPr>
            <a:xfrm>
              <a:off x="1335675" y="2873050"/>
              <a:ext cx="9350" cy="14700"/>
            </a:xfrm>
            <a:custGeom>
              <a:rect b="b" l="l" r="r" t="t"/>
              <a:pathLst>
                <a:path extrusionOk="0" h="588" w="374">
                  <a:moveTo>
                    <a:pt x="0" y="0"/>
                  </a:moveTo>
                  <a:lnTo>
                    <a:pt x="0" y="587"/>
                  </a:lnTo>
                  <a:lnTo>
                    <a:pt x="374" y="587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3" name="Google Shape;5073;g2fe17d7594d_0_115"/>
            <p:cNvSpPr/>
            <p:nvPr/>
          </p:nvSpPr>
          <p:spPr>
            <a:xfrm>
              <a:off x="1359700" y="2873050"/>
              <a:ext cx="11125" cy="14700"/>
            </a:xfrm>
            <a:custGeom>
              <a:rect b="b" l="l" r="r" t="t"/>
              <a:pathLst>
                <a:path extrusionOk="0" h="588" w="445">
                  <a:moveTo>
                    <a:pt x="0" y="0"/>
                  </a:moveTo>
                  <a:lnTo>
                    <a:pt x="0" y="587"/>
                  </a:lnTo>
                  <a:lnTo>
                    <a:pt x="445" y="587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4" name="Google Shape;5074;g2fe17d7594d_0_115"/>
            <p:cNvSpPr/>
            <p:nvPr/>
          </p:nvSpPr>
          <p:spPr>
            <a:xfrm>
              <a:off x="1385925" y="2873050"/>
              <a:ext cx="8925" cy="14700"/>
            </a:xfrm>
            <a:custGeom>
              <a:rect b="b" l="l" r="r" t="t"/>
              <a:pathLst>
                <a:path extrusionOk="0" h="588" w="357">
                  <a:moveTo>
                    <a:pt x="1" y="0"/>
                  </a:moveTo>
                  <a:lnTo>
                    <a:pt x="1" y="587"/>
                  </a:lnTo>
                  <a:lnTo>
                    <a:pt x="356" y="587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5" name="Google Shape;5075;g2fe17d7594d_0_115"/>
            <p:cNvSpPr/>
            <p:nvPr/>
          </p:nvSpPr>
          <p:spPr>
            <a:xfrm>
              <a:off x="1409950" y="2873050"/>
              <a:ext cx="11150" cy="14700"/>
            </a:xfrm>
            <a:custGeom>
              <a:rect b="b" l="l" r="r" t="t"/>
              <a:pathLst>
                <a:path extrusionOk="0" h="588" w="446">
                  <a:moveTo>
                    <a:pt x="0" y="0"/>
                  </a:moveTo>
                  <a:lnTo>
                    <a:pt x="0" y="587"/>
                  </a:lnTo>
                  <a:lnTo>
                    <a:pt x="445" y="587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6" name="Google Shape;5076;g2fe17d7594d_0_115"/>
            <p:cNvSpPr/>
            <p:nvPr/>
          </p:nvSpPr>
          <p:spPr>
            <a:xfrm>
              <a:off x="1443300" y="2873050"/>
              <a:ext cx="244650" cy="14700"/>
            </a:xfrm>
            <a:custGeom>
              <a:rect b="b" l="l" r="r" t="t"/>
              <a:pathLst>
                <a:path extrusionOk="0" h="588" w="9786">
                  <a:moveTo>
                    <a:pt x="1" y="0"/>
                  </a:moveTo>
                  <a:lnTo>
                    <a:pt x="1" y="587"/>
                  </a:lnTo>
                  <a:lnTo>
                    <a:pt x="9785" y="587"/>
                  </a:lnTo>
                  <a:lnTo>
                    <a:pt x="97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7" name="Google Shape;5077;g2fe17d7594d_0_115"/>
            <p:cNvSpPr/>
            <p:nvPr/>
          </p:nvSpPr>
          <p:spPr>
            <a:xfrm>
              <a:off x="1309875" y="2949100"/>
              <a:ext cx="402100" cy="113000"/>
            </a:xfrm>
            <a:custGeom>
              <a:rect b="b" l="l" r="r" t="t"/>
              <a:pathLst>
                <a:path extrusionOk="0" h="4520" w="16084">
                  <a:moveTo>
                    <a:pt x="15496" y="659"/>
                  </a:moveTo>
                  <a:lnTo>
                    <a:pt x="15496" y="3843"/>
                  </a:lnTo>
                  <a:lnTo>
                    <a:pt x="659" y="3843"/>
                  </a:lnTo>
                  <a:lnTo>
                    <a:pt x="659" y="659"/>
                  </a:lnTo>
                  <a:close/>
                  <a:moveTo>
                    <a:pt x="1" y="0"/>
                  </a:moveTo>
                  <a:lnTo>
                    <a:pt x="1" y="4519"/>
                  </a:lnTo>
                  <a:lnTo>
                    <a:pt x="16083" y="4519"/>
                  </a:lnTo>
                  <a:lnTo>
                    <a:pt x="160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8" name="Google Shape;5078;g2fe17d7594d_0_115"/>
            <p:cNvSpPr/>
            <p:nvPr/>
          </p:nvSpPr>
          <p:spPr>
            <a:xfrm>
              <a:off x="1678575" y="2998900"/>
              <a:ext cx="9375" cy="14725"/>
            </a:xfrm>
            <a:custGeom>
              <a:rect b="b" l="l" r="r" t="t"/>
              <a:pathLst>
                <a:path extrusionOk="0" h="589" w="375">
                  <a:moveTo>
                    <a:pt x="1" y="1"/>
                  </a:moveTo>
                  <a:lnTo>
                    <a:pt x="1" y="588"/>
                  </a:lnTo>
                  <a:lnTo>
                    <a:pt x="374" y="588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9" name="Google Shape;5079;g2fe17d7594d_0_115"/>
            <p:cNvSpPr/>
            <p:nvPr/>
          </p:nvSpPr>
          <p:spPr>
            <a:xfrm>
              <a:off x="1652775" y="2998900"/>
              <a:ext cx="8925" cy="14725"/>
            </a:xfrm>
            <a:custGeom>
              <a:rect b="b" l="l" r="r" t="t"/>
              <a:pathLst>
                <a:path extrusionOk="0" h="589" w="357">
                  <a:moveTo>
                    <a:pt x="1" y="1"/>
                  </a:moveTo>
                  <a:lnTo>
                    <a:pt x="1" y="588"/>
                  </a:lnTo>
                  <a:lnTo>
                    <a:pt x="357" y="588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0" name="Google Shape;5080;g2fe17d7594d_0_115"/>
            <p:cNvSpPr/>
            <p:nvPr/>
          </p:nvSpPr>
          <p:spPr>
            <a:xfrm>
              <a:off x="1628325" y="2998900"/>
              <a:ext cx="9375" cy="14725"/>
            </a:xfrm>
            <a:custGeom>
              <a:rect b="b" l="l" r="r" t="t"/>
              <a:pathLst>
                <a:path extrusionOk="0" h="589" w="375">
                  <a:moveTo>
                    <a:pt x="0" y="1"/>
                  </a:moveTo>
                  <a:lnTo>
                    <a:pt x="0" y="588"/>
                  </a:lnTo>
                  <a:lnTo>
                    <a:pt x="374" y="588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1" name="Google Shape;5081;g2fe17d7594d_0_115"/>
            <p:cNvSpPr/>
            <p:nvPr/>
          </p:nvSpPr>
          <p:spPr>
            <a:xfrm>
              <a:off x="1602525" y="2998900"/>
              <a:ext cx="9375" cy="14725"/>
            </a:xfrm>
            <a:custGeom>
              <a:rect b="b" l="l" r="r" t="t"/>
              <a:pathLst>
                <a:path extrusionOk="0" h="589" w="375">
                  <a:moveTo>
                    <a:pt x="1" y="1"/>
                  </a:moveTo>
                  <a:lnTo>
                    <a:pt x="1" y="588"/>
                  </a:lnTo>
                  <a:lnTo>
                    <a:pt x="374" y="588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2" name="Google Shape;5082;g2fe17d7594d_0_115"/>
            <p:cNvSpPr/>
            <p:nvPr/>
          </p:nvSpPr>
          <p:spPr>
            <a:xfrm>
              <a:off x="1335675" y="2997125"/>
              <a:ext cx="244650" cy="16500"/>
            </a:xfrm>
            <a:custGeom>
              <a:rect b="b" l="l" r="r" t="t"/>
              <a:pathLst>
                <a:path extrusionOk="0" h="660" w="9786">
                  <a:moveTo>
                    <a:pt x="0" y="1"/>
                  </a:moveTo>
                  <a:lnTo>
                    <a:pt x="0" y="659"/>
                  </a:lnTo>
                  <a:lnTo>
                    <a:pt x="9785" y="659"/>
                  </a:lnTo>
                  <a:lnTo>
                    <a:pt x="97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3" name="Google Shape;5083;g2fe17d7594d_0_115"/>
            <p:cNvSpPr/>
            <p:nvPr/>
          </p:nvSpPr>
          <p:spPr>
            <a:xfrm>
              <a:off x="1335675" y="3124775"/>
              <a:ext cx="9350" cy="16925"/>
            </a:xfrm>
            <a:custGeom>
              <a:rect b="b" l="l" r="r" t="t"/>
              <a:pathLst>
                <a:path extrusionOk="0" h="677" w="374">
                  <a:moveTo>
                    <a:pt x="0" y="1"/>
                  </a:moveTo>
                  <a:lnTo>
                    <a:pt x="0" y="677"/>
                  </a:lnTo>
                  <a:lnTo>
                    <a:pt x="374" y="677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4" name="Google Shape;5084;g2fe17d7594d_0_115"/>
            <p:cNvSpPr/>
            <p:nvPr/>
          </p:nvSpPr>
          <p:spPr>
            <a:xfrm>
              <a:off x="1385925" y="3124775"/>
              <a:ext cx="8925" cy="16925"/>
            </a:xfrm>
            <a:custGeom>
              <a:rect b="b" l="l" r="r" t="t"/>
              <a:pathLst>
                <a:path extrusionOk="0" h="677" w="357">
                  <a:moveTo>
                    <a:pt x="1" y="1"/>
                  </a:moveTo>
                  <a:lnTo>
                    <a:pt x="1" y="677"/>
                  </a:lnTo>
                  <a:lnTo>
                    <a:pt x="356" y="677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5" name="Google Shape;5085;g2fe17d7594d_0_115"/>
            <p:cNvSpPr/>
            <p:nvPr/>
          </p:nvSpPr>
          <p:spPr>
            <a:xfrm>
              <a:off x="1409950" y="3124775"/>
              <a:ext cx="11150" cy="16925"/>
            </a:xfrm>
            <a:custGeom>
              <a:rect b="b" l="l" r="r" t="t"/>
              <a:pathLst>
                <a:path extrusionOk="0" h="677" w="446">
                  <a:moveTo>
                    <a:pt x="0" y="1"/>
                  </a:moveTo>
                  <a:lnTo>
                    <a:pt x="0" y="677"/>
                  </a:lnTo>
                  <a:lnTo>
                    <a:pt x="445" y="677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6" name="Google Shape;5086;g2fe17d7594d_0_115"/>
            <p:cNvSpPr/>
            <p:nvPr/>
          </p:nvSpPr>
          <p:spPr>
            <a:xfrm>
              <a:off x="7858975" y="2633775"/>
              <a:ext cx="402100" cy="111200"/>
            </a:xfrm>
            <a:custGeom>
              <a:rect b="b" l="l" r="r" t="t"/>
              <a:pathLst>
                <a:path extrusionOk="0" h="4448" w="16084">
                  <a:moveTo>
                    <a:pt x="15407" y="605"/>
                  </a:moveTo>
                  <a:lnTo>
                    <a:pt x="15407" y="3789"/>
                  </a:lnTo>
                  <a:lnTo>
                    <a:pt x="659" y="3789"/>
                  </a:lnTo>
                  <a:lnTo>
                    <a:pt x="659" y="605"/>
                  </a:lnTo>
                  <a:close/>
                  <a:moveTo>
                    <a:pt x="1" y="0"/>
                  </a:moveTo>
                  <a:lnTo>
                    <a:pt x="1" y="4448"/>
                  </a:lnTo>
                  <a:lnTo>
                    <a:pt x="16083" y="4448"/>
                  </a:lnTo>
                  <a:lnTo>
                    <a:pt x="160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7" name="Google Shape;5087;g2fe17d7594d_0_115"/>
            <p:cNvSpPr/>
            <p:nvPr/>
          </p:nvSpPr>
          <p:spPr>
            <a:xfrm>
              <a:off x="7883000" y="2682250"/>
              <a:ext cx="11150" cy="14700"/>
            </a:xfrm>
            <a:custGeom>
              <a:rect b="b" l="l" r="r" t="t"/>
              <a:pathLst>
                <a:path extrusionOk="0" h="588" w="446">
                  <a:moveTo>
                    <a:pt x="0" y="0"/>
                  </a:moveTo>
                  <a:lnTo>
                    <a:pt x="0" y="587"/>
                  </a:lnTo>
                  <a:lnTo>
                    <a:pt x="445" y="587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8" name="Google Shape;5088;g2fe17d7594d_0_115"/>
            <p:cNvSpPr/>
            <p:nvPr/>
          </p:nvSpPr>
          <p:spPr>
            <a:xfrm>
              <a:off x="7908800" y="2682250"/>
              <a:ext cx="9350" cy="14700"/>
            </a:xfrm>
            <a:custGeom>
              <a:rect b="b" l="l" r="r" t="t"/>
              <a:pathLst>
                <a:path extrusionOk="0" h="588" w="374">
                  <a:moveTo>
                    <a:pt x="0" y="0"/>
                  </a:moveTo>
                  <a:lnTo>
                    <a:pt x="0" y="587"/>
                  </a:lnTo>
                  <a:lnTo>
                    <a:pt x="374" y="587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9" name="Google Shape;5089;g2fe17d7594d_0_115"/>
            <p:cNvSpPr/>
            <p:nvPr/>
          </p:nvSpPr>
          <p:spPr>
            <a:xfrm>
              <a:off x="7932800" y="2682250"/>
              <a:ext cx="9375" cy="14700"/>
            </a:xfrm>
            <a:custGeom>
              <a:rect b="b" l="l" r="r" t="t"/>
              <a:pathLst>
                <a:path extrusionOk="0" h="588" w="375">
                  <a:moveTo>
                    <a:pt x="1" y="0"/>
                  </a:moveTo>
                  <a:lnTo>
                    <a:pt x="1" y="587"/>
                  </a:lnTo>
                  <a:lnTo>
                    <a:pt x="375" y="587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0" name="Google Shape;5090;g2fe17d7594d_0_115"/>
            <p:cNvSpPr/>
            <p:nvPr/>
          </p:nvSpPr>
          <p:spPr>
            <a:xfrm>
              <a:off x="7959050" y="2682250"/>
              <a:ext cx="9375" cy="14700"/>
            </a:xfrm>
            <a:custGeom>
              <a:rect b="b" l="l" r="r" t="t"/>
              <a:pathLst>
                <a:path extrusionOk="0" h="588" w="375">
                  <a:moveTo>
                    <a:pt x="1" y="0"/>
                  </a:moveTo>
                  <a:lnTo>
                    <a:pt x="1" y="587"/>
                  </a:lnTo>
                  <a:lnTo>
                    <a:pt x="374" y="587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1" name="Google Shape;5091;g2fe17d7594d_0_115"/>
            <p:cNvSpPr/>
            <p:nvPr/>
          </p:nvSpPr>
          <p:spPr>
            <a:xfrm>
              <a:off x="7990625" y="2682250"/>
              <a:ext cx="244650" cy="14700"/>
            </a:xfrm>
            <a:custGeom>
              <a:rect b="b" l="l" r="r" t="t"/>
              <a:pathLst>
                <a:path extrusionOk="0" h="588" w="9786">
                  <a:moveTo>
                    <a:pt x="1" y="0"/>
                  </a:moveTo>
                  <a:lnTo>
                    <a:pt x="1" y="587"/>
                  </a:lnTo>
                  <a:lnTo>
                    <a:pt x="9785" y="587"/>
                  </a:lnTo>
                  <a:lnTo>
                    <a:pt x="97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2" name="Google Shape;5092;g2fe17d7594d_0_115"/>
            <p:cNvSpPr/>
            <p:nvPr/>
          </p:nvSpPr>
          <p:spPr>
            <a:xfrm>
              <a:off x="7866100" y="2767200"/>
              <a:ext cx="385625" cy="96525"/>
            </a:xfrm>
            <a:custGeom>
              <a:rect b="b" l="l" r="r" t="t"/>
              <a:pathLst>
                <a:path extrusionOk="0" h="3861" w="15425">
                  <a:moveTo>
                    <a:pt x="0" y="0"/>
                  </a:moveTo>
                  <a:lnTo>
                    <a:pt x="0" y="3861"/>
                  </a:lnTo>
                  <a:lnTo>
                    <a:pt x="15425" y="3861"/>
                  </a:lnTo>
                  <a:lnTo>
                    <a:pt x="154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3" name="Google Shape;5093;g2fe17d7594d_0_115"/>
            <p:cNvSpPr/>
            <p:nvPr/>
          </p:nvSpPr>
          <p:spPr>
            <a:xfrm>
              <a:off x="8225900" y="2808100"/>
              <a:ext cx="9375" cy="16500"/>
            </a:xfrm>
            <a:custGeom>
              <a:rect b="b" l="l" r="r" t="t"/>
              <a:pathLst>
                <a:path extrusionOk="0" h="660" w="375">
                  <a:moveTo>
                    <a:pt x="1" y="1"/>
                  </a:moveTo>
                  <a:lnTo>
                    <a:pt x="1" y="659"/>
                  </a:lnTo>
                  <a:lnTo>
                    <a:pt x="374" y="659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4" name="Google Shape;5094;g2fe17d7594d_0_115"/>
            <p:cNvSpPr/>
            <p:nvPr/>
          </p:nvSpPr>
          <p:spPr>
            <a:xfrm>
              <a:off x="8201900" y="2808100"/>
              <a:ext cx="8900" cy="16500"/>
            </a:xfrm>
            <a:custGeom>
              <a:rect b="b" l="l" r="r" t="t"/>
              <a:pathLst>
                <a:path extrusionOk="0" h="660" w="356">
                  <a:moveTo>
                    <a:pt x="0" y="1"/>
                  </a:moveTo>
                  <a:lnTo>
                    <a:pt x="0" y="659"/>
                  </a:lnTo>
                  <a:lnTo>
                    <a:pt x="356" y="659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5" name="Google Shape;5095;g2fe17d7594d_0_115"/>
            <p:cNvSpPr/>
            <p:nvPr/>
          </p:nvSpPr>
          <p:spPr>
            <a:xfrm>
              <a:off x="8175650" y="2808100"/>
              <a:ext cx="9375" cy="16500"/>
            </a:xfrm>
            <a:custGeom>
              <a:rect b="b" l="l" r="r" t="t"/>
              <a:pathLst>
                <a:path extrusionOk="0" h="660" w="375">
                  <a:moveTo>
                    <a:pt x="1" y="1"/>
                  </a:moveTo>
                  <a:lnTo>
                    <a:pt x="1" y="659"/>
                  </a:lnTo>
                  <a:lnTo>
                    <a:pt x="374" y="659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6" name="Google Shape;5096;g2fe17d7594d_0_115"/>
            <p:cNvSpPr/>
            <p:nvPr/>
          </p:nvSpPr>
          <p:spPr>
            <a:xfrm>
              <a:off x="8151625" y="2808100"/>
              <a:ext cx="9375" cy="16500"/>
            </a:xfrm>
            <a:custGeom>
              <a:rect b="b" l="l" r="r" t="t"/>
              <a:pathLst>
                <a:path extrusionOk="0" h="660" w="375">
                  <a:moveTo>
                    <a:pt x="1" y="1"/>
                  </a:moveTo>
                  <a:lnTo>
                    <a:pt x="1" y="659"/>
                  </a:lnTo>
                  <a:lnTo>
                    <a:pt x="374" y="659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7" name="Google Shape;5097;g2fe17d7594d_0_115"/>
            <p:cNvSpPr/>
            <p:nvPr/>
          </p:nvSpPr>
          <p:spPr>
            <a:xfrm>
              <a:off x="7883000" y="2808100"/>
              <a:ext cx="246425" cy="16500"/>
            </a:xfrm>
            <a:custGeom>
              <a:rect b="b" l="l" r="r" t="t"/>
              <a:pathLst>
                <a:path extrusionOk="0" h="660" w="9857">
                  <a:moveTo>
                    <a:pt x="0" y="1"/>
                  </a:moveTo>
                  <a:lnTo>
                    <a:pt x="0" y="659"/>
                  </a:lnTo>
                  <a:lnTo>
                    <a:pt x="9856" y="659"/>
                  </a:lnTo>
                  <a:lnTo>
                    <a:pt x="9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8" name="Google Shape;5098;g2fe17d7594d_0_115"/>
            <p:cNvSpPr/>
            <p:nvPr/>
          </p:nvSpPr>
          <p:spPr>
            <a:xfrm>
              <a:off x="7858975" y="2885950"/>
              <a:ext cx="402100" cy="111200"/>
            </a:xfrm>
            <a:custGeom>
              <a:rect b="b" l="l" r="r" t="t"/>
              <a:pathLst>
                <a:path extrusionOk="0" h="4448" w="16084">
                  <a:moveTo>
                    <a:pt x="15407" y="658"/>
                  </a:moveTo>
                  <a:lnTo>
                    <a:pt x="15407" y="3861"/>
                  </a:lnTo>
                  <a:lnTo>
                    <a:pt x="659" y="3861"/>
                  </a:lnTo>
                  <a:lnTo>
                    <a:pt x="659" y="658"/>
                  </a:lnTo>
                  <a:close/>
                  <a:moveTo>
                    <a:pt x="1" y="0"/>
                  </a:moveTo>
                  <a:lnTo>
                    <a:pt x="1" y="4448"/>
                  </a:lnTo>
                  <a:lnTo>
                    <a:pt x="16083" y="4448"/>
                  </a:lnTo>
                  <a:lnTo>
                    <a:pt x="160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9" name="Google Shape;5099;g2fe17d7594d_0_115"/>
            <p:cNvSpPr/>
            <p:nvPr/>
          </p:nvSpPr>
          <p:spPr>
            <a:xfrm>
              <a:off x="7883000" y="2933975"/>
              <a:ext cx="11150" cy="16925"/>
            </a:xfrm>
            <a:custGeom>
              <a:rect b="b" l="l" r="r" t="t"/>
              <a:pathLst>
                <a:path extrusionOk="0" h="677" w="446">
                  <a:moveTo>
                    <a:pt x="0" y="1"/>
                  </a:moveTo>
                  <a:lnTo>
                    <a:pt x="0" y="677"/>
                  </a:lnTo>
                  <a:lnTo>
                    <a:pt x="445" y="677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0" name="Google Shape;5100;g2fe17d7594d_0_115"/>
            <p:cNvSpPr/>
            <p:nvPr/>
          </p:nvSpPr>
          <p:spPr>
            <a:xfrm>
              <a:off x="7908800" y="2933975"/>
              <a:ext cx="9350" cy="16925"/>
            </a:xfrm>
            <a:custGeom>
              <a:rect b="b" l="l" r="r" t="t"/>
              <a:pathLst>
                <a:path extrusionOk="0" h="677" w="374">
                  <a:moveTo>
                    <a:pt x="0" y="1"/>
                  </a:moveTo>
                  <a:lnTo>
                    <a:pt x="0" y="677"/>
                  </a:lnTo>
                  <a:lnTo>
                    <a:pt x="374" y="677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1" name="Google Shape;5101;g2fe17d7594d_0_115"/>
            <p:cNvSpPr/>
            <p:nvPr/>
          </p:nvSpPr>
          <p:spPr>
            <a:xfrm>
              <a:off x="7932800" y="2933975"/>
              <a:ext cx="11150" cy="16925"/>
            </a:xfrm>
            <a:custGeom>
              <a:rect b="b" l="l" r="r" t="t"/>
              <a:pathLst>
                <a:path extrusionOk="0" h="677" w="446">
                  <a:moveTo>
                    <a:pt x="1" y="1"/>
                  </a:moveTo>
                  <a:lnTo>
                    <a:pt x="1" y="677"/>
                  </a:lnTo>
                  <a:lnTo>
                    <a:pt x="446" y="677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2" name="Google Shape;5102;g2fe17d7594d_0_115"/>
            <p:cNvSpPr/>
            <p:nvPr/>
          </p:nvSpPr>
          <p:spPr>
            <a:xfrm>
              <a:off x="7959050" y="2933975"/>
              <a:ext cx="9375" cy="16925"/>
            </a:xfrm>
            <a:custGeom>
              <a:rect b="b" l="l" r="r" t="t"/>
              <a:pathLst>
                <a:path extrusionOk="0" h="677" w="375">
                  <a:moveTo>
                    <a:pt x="1" y="1"/>
                  </a:moveTo>
                  <a:lnTo>
                    <a:pt x="1" y="677"/>
                  </a:lnTo>
                  <a:lnTo>
                    <a:pt x="374" y="677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3" name="Google Shape;5103;g2fe17d7594d_0_115"/>
            <p:cNvSpPr/>
            <p:nvPr/>
          </p:nvSpPr>
          <p:spPr>
            <a:xfrm>
              <a:off x="7990625" y="2933975"/>
              <a:ext cx="244650" cy="16925"/>
            </a:xfrm>
            <a:custGeom>
              <a:rect b="b" l="l" r="r" t="t"/>
              <a:pathLst>
                <a:path extrusionOk="0" h="677" w="9786">
                  <a:moveTo>
                    <a:pt x="1" y="1"/>
                  </a:moveTo>
                  <a:lnTo>
                    <a:pt x="1" y="677"/>
                  </a:lnTo>
                  <a:lnTo>
                    <a:pt x="9785" y="677"/>
                  </a:lnTo>
                  <a:lnTo>
                    <a:pt x="97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4" name="Google Shape;5104;g2fe17d7594d_0_115"/>
            <p:cNvSpPr/>
            <p:nvPr/>
          </p:nvSpPr>
          <p:spPr>
            <a:xfrm>
              <a:off x="7866100" y="3021150"/>
              <a:ext cx="385625" cy="94750"/>
            </a:xfrm>
            <a:custGeom>
              <a:rect b="b" l="l" r="r" t="t"/>
              <a:pathLst>
                <a:path extrusionOk="0" h="3790" w="15425">
                  <a:moveTo>
                    <a:pt x="0" y="0"/>
                  </a:moveTo>
                  <a:lnTo>
                    <a:pt x="0" y="3790"/>
                  </a:lnTo>
                  <a:lnTo>
                    <a:pt x="15425" y="3790"/>
                  </a:lnTo>
                  <a:lnTo>
                    <a:pt x="15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5" name="Google Shape;5105;g2fe17d7594d_0_115"/>
            <p:cNvSpPr/>
            <p:nvPr/>
          </p:nvSpPr>
          <p:spPr>
            <a:xfrm>
              <a:off x="8225900" y="3062075"/>
              <a:ext cx="9375" cy="16475"/>
            </a:xfrm>
            <a:custGeom>
              <a:rect b="b" l="l" r="r" t="t"/>
              <a:pathLst>
                <a:path extrusionOk="0" h="659" w="375">
                  <a:moveTo>
                    <a:pt x="1" y="0"/>
                  </a:moveTo>
                  <a:lnTo>
                    <a:pt x="1" y="658"/>
                  </a:lnTo>
                  <a:lnTo>
                    <a:pt x="374" y="658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6" name="Google Shape;5106;g2fe17d7594d_0_115"/>
            <p:cNvSpPr/>
            <p:nvPr/>
          </p:nvSpPr>
          <p:spPr>
            <a:xfrm>
              <a:off x="8201900" y="3062075"/>
              <a:ext cx="8900" cy="16475"/>
            </a:xfrm>
            <a:custGeom>
              <a:rect b="b" l="l" r="r" t="t"/>
              <a:pathLst>
                <a:path extrusionOk="0" h="659" w="356">
                  <a:moveTo>
                    <a:pt x="0" y="0"/>
                  </a:moveTo>
                  <a:lnTo>
                    <a:pt x="0" y="658"/>
                  </a:lnTo>
                  <a:lnTo>
                    <a:pt x="356" y="658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7" name="Google Shape;5107;g2fe17d7594d_0_115"/>
            <p:cNvSpPr/>
            <p:nvPr/>
          </p:nvSpPr>
          <p:spPr>
            <a:xfrm>
              <a:off x="8175650" y="3062075"/>
              <a:ext cx="9375" cy="16475"/>
            </a:xfrm>
            <a:custGeom>
              <a:rect b="b" l="l" r="r" t="t"/>
              <a:pathLst>
                <a:path extrusionOk="0" h="659" w="375">
                  <a:moveTo>
                    <a:pt x="1" y="0"/>
                  </a:moveTo>
                  <a:lnTo>
                    <a:pt x="1" y="658"/>
                  </a:lnTo>
                  <a:lnTo>
                    <a:pt x="374" y="658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8" name="Google Shape;5108;g2fe17d7594d_0_115"/>
            <p:cNvSpPr/>
            <p:nvPr/>
          </p:nvSpPr>
          <p:spPr>
            <a:xfrm>
              <a:off x="8151625" y="3062075"/>
              <a:ext cx="9375" cy="16475"/>
            </a:xfrm>
            <a:custGeom>
              <a:rect b="b" l="l" r="r" t="t"/>
              <a:pathLst>
                <a:path extrusionOk="0" h="659" w="375">
                  <a:moveTo>
                    <a:pt x="1" y="0"/>
                  </a:moveTo>
                  <a:lnTo>
                    <a:pt x="1" y="658"/>
                  </a:lnTo>
                  <a:lnTo>
                    <a:pt x="374" y="658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9" name="Google Shape;5109;g2fe17d7594d_0_115"/>
            <p:cNvSpPr/>
            <p:nvPr/>
          </p:nvSpPr>
          <p:spPr>
            <a:xfrm>
              <a:off x="7883000" y="3062075"/>
              <a:ext cx="246425" cy="16475"/>
            </a:xfrm>
            <a:custGeom>
              <a:rect b="b" l="l" r="r" t="t"/>
              <a:pathLst>
                <a:path extrusionOk="0" h="659" w="9857">
                  <a:moveTo>
                    <a:pt x="0" y="0"/>
                  </a:moveTo>
                  <a:lnTo>
                    <a:pt x="0" y="658"/>
                  </a:lnTo>
                  <a:lnTo>
                    <a:pt x="9856" y="658"/>
                  </a:lnTo>
                  <a:lnTo>
                    <a:pt x="9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0" name="Google Shape;5110;g2fe17d7594d_0_115"/>
            <p:cNvSpPr/>
            <p:nvPr/>
          </p:nvSpPr>
          <p:spPr>
            <a:xfrm>
              <a:off x="6506025" y="4007175"/>
              <a:ext cx="16925" cy="81425"/>
            </a:xfrm>
            <a:custGeom>
              <a:rect b="b" l="l" r="r" t="t"/>
              <a:pathLst>
                <a:path extrusionOk="0" h="3257" w="677">
                  <a:moveTo>
                    <a:pt x="0" y="1"/>
                  </a:moveTo>
                  <a:lnTo>
                    <a:pt x="0" y="3256"/>
                  </a:lnTo>
                  <a:lnTo>
                    <a:pt x="676" y="3256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1" name="Google Shape;5111;g2fe17d7594d_0_115"/>
            <p:cNvSpPr/>
            <p:nvPr/>
          </p:nvSpPr>
          <p:spPr>
            <a:xfrm>
              <a:off x="6493125" y="4088575"/>
              <a:ext cx="44500" cy="44500"/>
            </a:xfrm>
            <a:custGeom>
              <a:rect b="b" l="l" r="r" t="t"/>
              <a:pathLst>
                <a:path extrusionOk="0" h="1780" w="1780">
                  <a:moveTo>
                    <a:pt x="890" y="0"/>
                  </a:moveTo>
                  <a:cubicBezTo>
                    <a:pt x="374" y="0"/>
                    <a:pt x="0" y="374"/>
                    <a:pt x="0" y="890"/>
                  </a:cubicBezTo>
                  <a:cubicBezTo>
                    <a:pt x="0" y="1335"/>
                    <a:pt x="374" y="1779"/>
                    <a:pt x="890" y="1779"/>
                  </a:cubicBezTo>
                  <a:cubicBezTo>
                    <a:pt x="1335" y="1779"/>
                    <a:pt x="1779" y="1335"/>
                    <a:pt x="1779" y="890"/>
                  </a:cubicBezTo>
                  <a:cubicBezTo>
                    <a:pt x="1779" y="374"/>
                    <a:pt x="1335" y="0"/>
                    <a:pt x="8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2" name="Google Shape;5112;g2fe17d7594d_0_115"/>
            <p:cNvSpPr/>
            <p:nvPr/>
          </p:nvSpPr>
          <p:spPr>
            <a:xfrm>
              <a:off x="6044800" y="4088575"/>
              <a:ext cx="44500" cy="44500"/>
            </a:xfrm>
            <a:custGeom>
              <a:rect b="b" l="l" r="r" t="t"/>
              <a:pathLst>
                <a:path extrusionOk="0" h="1780" w="1780">
                  <a:moveTo>
                    <a:pt x="890" y="0"/>
                  </a:moveTo>
                  <a:cubicBezTo>
                    <a:pt x="445" y="0"/>
                    <a:pt x="1" y="374"/>
                    <a:pt x="1" y="890"/>
                  </a:cubicBezTo>
                  <a:cubicBezTo>
                    <a:pt x="1" y="1335"/>
                    <a:pt x="445" y="1779"/>
                    <a:pt x="890" y="1779"/>
                  </a:cubicBezTo>
                  <a:cubicBezTo>
                    <a:pt x="1406" y="1779"/>
                    <a:pt x="1780" y="1335"/>
                    <a:pt x="1780" y="890"/>
                  </a:cubicBezTo>
                  <a:cubicBezTo>
                    <a:pt x="1780" y="374"/>
                    <a:pt x="1406" y="0"/>
                    <a:pt x="8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3" name="Google Shape;5113;g2fe17d7594d_0_115"/>
            <p:cNvSpPr/>
            <p:nvPr/>
          </p:nvSpPr>
          <p:spPr>
            <a:xfrm>
              <a:off x="6941450" y="4088575"/>
              <a:ext cx="42700" cy="44500"/>
            </a:xfrm>
            <a:custGeom>
              <a:rect b="b" l="l" r="r" t="t"/>
              <a:pathLst>
                <a:path extrusionOk="0" h="1780" w="1708">
                  <a:moveTo>
                    <a:pt x="818" y="0"/>
                  </a:moveTo>
                  <a:cubicBezTo>
                    <a:pt x="374" y="0"/>
                    <a:pt x="0" y="374"/>
                    <a:pt x="0" y="890"/>
                  </a:cubicBezTo>
                  <a:cubicBezTo>
                    <a:pt x="0" y="1335"/>
                    <a:pt x="374" y="1779"/>
                    <a:pt x="818" y="1779"/>
                  </a:cubicBezTo>
                  <a:cubicBezTo>
                    <a:pt x="1334" y="1779"/>
                    <a:pt x="1708" y="1335"/>
                    <a:pt x="1708" y="890"/>
                  </a:cubicBezTo>
                  <a:cubicBezTo>
                    <a:pt x="1708" y="374"/>
                    <a:pt x="1334" y="0"/>
                    <a:pt x="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4" name="Google Shape;5114;g2fe17d7594d_0_115"/>
            <p:cNvSpPr/>
            <p:nvPr/>
          </p:nvSpPr>
          <p:spPr>
            <a:xfrm>
              <a:off x="6089275" y="4103250"/>
              <a:ext cx="403875" cy="15150"/>
            </a:xfrm>
            <a:custGeom>
              <a:rect b="b" l="l" r="r" t="t"/>
              <a:pathLst>
                <a:path extrusionOk="0" h="606" w="16155">
                  <a:moveTo>
                    <a:pt x="1" y="1"/>
                  </a:moveTo>
                  <a:lnTo>
                    <a:pt x="1" y="605"/>
                  </a:lnTo>
                  <a:lnTo>
                    <a:pt x="16154" y="605"/>
                  </a:lnTo>
                  <a:lnTo>
                    <a:pt x="16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5" name="Google Shape;5115;g2fe17d7594d_0_115"/>
            <p:cNvSpPr/>
            <p:nvPr/>
          </p:nvSpPr>
          <p:spPr>
            <a:xfrm>
              <a:off x="6537600" y="4103250"/>
              <a:ext cx="403875" cy="15150"/>
            </a:xfrm>
            <a:custGeom>
              <a:rect b="b" l="l" r="r" t="t"/>
              <a:pathLst>
                <a:path extrusionOk="0" h="606" w="16155">
                  <a:moveTo>
                    <a:pt x="0" y="1"/>
                  </a:moveTo>
                  <a:lnTo>
                    <a:pt x="0" y="605"/>
                  </a:lnTo>
                  <a:lnTo>
                    <a:pt x="16154" y="605"/>
                  </a:lnTo>
                  <a:lnTo>
                    <a:pt x="16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6" name="Google Shape;5116;g2fe17d7594d_0_115"/>
            <p:cNvSpPr/>
            <p:nvPr/>
          </p:nvSpPr>
          <p:spPr>
            <a:xfrm>
              <a:off x="6378375" y="3553075"/>
              <a:ext cx="44500" cy="46275"/>
            </a:xfrm>
            <a:custGeom>
              <a:rect b="b" l="l" r="r" t="t"/>
              <a:pathLst>
                <a:path extrusionOk="0" h="1851" w="1780">
                  <a:moveTo>
                    <a:pt x="1779" y="1"/>
                  </a:moveTo>
                  <a:lnTo>
                    <a:pt x="0" y="1851"/>
                  </a:lnTo>
                  <a:lnTo>
                    <a:pt x="1779" y="1851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7" name="Google Shape;5117;g2fe17d7594d_0_115"/>
            <p:cNvSpPr/>
            <p:nvPr/>
          </p:nvSpPr>
          <p:spPr>
            <a:xfrm>
              <a:off x="6218700" y="3399200"/>
              <a:ext cx="591125" cy="557750"/>
            </a:xfrm>
            <a:custGeom>
              <a:rect b="b" l="l" r="r" t="t"/>
              <a:pathLst>
                <a:path extrusionOk="0" h="22310" w="23645">
                  <a:moveTo>
                    <a:pt x="7117" y="676"/>
                  </a:moveTo>
                  <a:cubicBezTo>
                    <a:pt x="7419" y="676"/>
                    <a:pt x="7793" y="748"/>
                    <a:pt x="8006" y="961"/>
                  </a:cubicBezTo>
                  <a:lnTo>
                    <a:pt x="11120" y="3630"/>
                  </a:lnTo>
                  <a:cubicBezTo>
                    <a:pt x="11493" y="3932"/>
                    <a:pt x="12009" y="4074"/>
                    <a:pt x="12454" y="4074"/>
                  </a:cubicBezTo>
                  <a:lnTo>
                    <a:pt x="21580" y="4074"/>
                  </a:lnTo>
                  <a:cubicBezTo>
                    <a:pt x="22399" y="4074"/>
                    <a:pt x="22986" y="4750"/>
                    <a:pt x="22986" y="5569"/>
                  </a:cubicBezTo>
                  <a:lnTo>
                    <a:pt x="22986" y="20157"/>
                  </a:lnTo>
                  <a:cubicBezTo>
                    <a:pt x="22986" y="20975"/>
                    <a:pt x="22399" y="21651"/>
                    <a:pt x="21580" y="21651"/>
                  </a:cubicBezTo>
                  <a:lnTo>
                    <a:pt x="2153" y="21651"/>
                  </a:lnTo>
                  <a:cubicBezTo>
                    <a:pt x="1335" y="21651"/>
                    <a:pt x="677" y="20975"/>
                    <a:pt x="677" y="20157"/>
                  </a:cubicBezTo>
                  <a:lnTo>
                    <a:pt x="677" y="2153"/>
                  </a:lnTo>
                  <a:cubicBezTo>
                    <a:pt x="677" y="1335"/>
                    <a:pt x="1335" y="676"/>
                    <a:pt x="2153" y="676"/>
                  </a:cubicBezTo>
                  <a:close/>
                  <a:moveTo>
                    <a:pt x="2153" y="0"/>
                  </a:moveTo>
                  <a:cubicBezTo>
                    <a:pt x="961" y="0"/>
                    <a:pt x="1" y="961"/>
                    <a:pt x="1" y="2153"/>
                  </a:cubicBezTo>
                  <a:lnTo>
                    <a:pt x="1" y="20157"/>
                  </a:lnTo>
                  <a:cubicBezTo>
                    <a:pt x="1" y="21349"/>
                    <a:pt x="961" y="22309"/>
                    <a:pt x="2153" y="22309"/>
                  </a:cubicBezTo>
                  <a:lnTo>
                    <a:pt x="21580" y="22309"/>
                  </a:lnTo>
                  <a:cubicBezTo>
                    <a:pt x="22683" y="22309"/>
                    <a:pt x="23644" y="21349"/>
                    <a:pt x="23644" y="20157"/>
                  </a:cubicBezTo>
                  <a:lnTo>
                    <a:pt x="23644" y="5569"/>
                  </a:lnTo>
                  <a:cubicBezTo>
                    <a:pt x="23644" y="4377"/>
                    <a:pt x="22683" y="3487"/>
                    <a:pt x="21580" y="3487"/>
                  </a:cubicBezTo>
                  <a:lnTo>
                    <a:pt x="12454" y="3487"/>
                  </a:lnTo>
                  <a:cubicBezTo>
                    <a:pt x="12169" y="3487"/>
                    <a:pt x="11796" y="3345"/>
                    <a:pt x="11564" y="3114"/>
                  </a:cubicBezTo>
                  <a:lnTo>
                    <a:pt x="8451" y="516"/>
                  </a:lnTo>
                  <a:cubicBezTo>
                    <a:pt x="8077" y="232"/>
                    <a:pt x="7562" y="0"/>
                    <a:pt x="7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8" name="Google Shape;5118;g2fe17d7594d_0_115"/>
            <p:cNvSpPr/>
            <p:nvPr/>
          </p:nvSpPr>
          <p:spPr>
            <a:xfrm>
              <a:off x="6369025" y="3543750"/>
              <a:ext cx="290900" cy="292675"/>
            </a:xfrm>
            <a:custGeom>
              <a:rect b="b" l="l" r="r" t="t"/>
              <a:pathLst>
                <a:path extrusionOk="0" h="11707" w="11636">
                  <a:moveTo>
                    <a:pt x="11049" y="676"/>
                  </a:moveTo>
                  <a:lnTo>
                    <a:pt x="11049" y="11048"/>
                  </a:lnTo>
                  <a:lnTo>
                    <a:pt x="659" y="11048"/>
                  </a:lnTo>
                  <a:lnTo>
                    <a:pt x="659" y="2366"/>
                  </a:lnTo>
                  <a:lnTo>
                    <a:pt x="2296" y="676"/>
                  </a:lnTo>
                  <a:close/>
                  <a:moveTo>
                    <a:pt x="1993" y="0"/>
                  </a:moveTo>
                  <a:lnTo>
                    <a:pt x="1" y="2153"/>
                  </a:lnTo>
                  <a:lnTo>
                    <a:pt x="1" y="11706"/>
                  </a:lnTo>
                  <a:lnTo>
                    <a:pt x="11636" y="11706"/>
                  </a:lnTo>
                  <a:lnTo>
                    <a:pt x="116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9" name="Google Shape;5119;g2fe17d7594d_0_115"/>
            <p:cNvSpPr/>
            <p:nvPr/>
          </p:nvSpPr>
          <p:spPr>
            <a:xfrm>
              <a:off x="6457975" y="3567750"/>
              <a:ext cx="165050" cy="16925"/>
            </a:xfrm>
            <a:custGeom>
              <a:rect b="b" l="l" r="r" t="t"/>
              <a:pathLst>
                <a:path extrusionOk="0" h="677" w="6602">
                  <a:moveTo>
                    <a:pt x="1" y="1"/>
                  </a:moveTo>
                  <a:lnTo>
                    <a:pt x="1" y="677"/>
                  </a:lnTo>
                  <a:lnTo>
                    <a:pt x="6601" y="677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0" name="Google Shape;5120;g2fe17d7594d_0_115"/>
            <p:cNvSpPr/>
            <p:nvPr/>
          </p:nvSpPr>
          <p:spPr>
            <a:xfrm>
              <a:off x="6457975" y="3599350"/>
              <a:ext cx="165050" cy="16925"/>
            </a:xfrm>
            <a:custGeom>
              <a:rect b="b" l="l" r="r" t="t"/>
              <a:pathLst>
                <a:path extrusionOk="0" h="677" w="6602">
                  <a:moveTo>
                    <a:pt x="1" y="0"/>
                  </a:moveTo>
                  <a:lnTo>
                    <a:pt x="1" y="676"/>
                  </a:lnTo>
                  <a:lnTo>
                    <a:pt x="6601" y="676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1" name="Google Shape;5121;g2fe17d7594d_0_115"/>
            <p:cNvSpPr/>
            <p:nvPr/>
          </p:nvSpPr>
          <p:spPr>
            <a:xfrm>
              <a:off x="6409500" y="3630925"/>
              <a:ext cx="213525" cy="16475"/>
            </a:xfrm>
            <a:custGeom>
              <a:rect b="b" l="l" r="r" t="t"/>
              <a:pathLst>
                <a:path extrusionOk="0" h="659" w="8541">
                  <a:moveTo>
                    <a:pt x="1" y="0"/>
                  </a:moveTo>
                  <a:lnTo>
                    <a:pt x="1" y="658"/>
                  </a:lnTo>
                  <a:lnTo>
                    <a:pt x="8540" y="65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2" name="Google Shape;5122;g2fe17d7594d_0_115"/>
            <p:cNvSpPr/>
            <p:nvPr/>
          </p:nvSpPr>
          <p:spPr>
            <a:xfrm>
              <a:off x="6409500" y="3662500"/>
              <a:ext cx="213525" cy="16475"/>
            </a:xfrm>
            <a:custGeom>
              <a:rect b="b" l="l" r="r" t="t"/>
              <a:pathLst>
                <a:path extrusionOk="0" h="659" w="8541">
                  <a:moveTo>
                    <a:pt x="1" y="0"/>
                  </a:moveTo>
                  <a:lnTo>
                    <a:pt x="1" y="658"/>
                  </a:lnTo>
                  <a:lnTo>
                    <a:pt x="8540" y="65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3" name="Google Shape;5123;g2fe17d7594d_0_115"/>
            <p:cNvSpPr/>
            <p:nvPr/>
          </p:nvSpPr>
          <p:spPr>
            <a:xfrm>
              <a:off x="6409500" y="3694075"/>
              <a:ext cx="213525" cy="16475"/>
            </a:xfrm>
            <a:custGeom>
              <a:rect b="b" l="l" r="r" t="t"/>
              <a:pathLst>
                <a:path extrusionOk="0" h="659" w="8541">
                  <a:moveTo>
                    <a:pt x="1" y="0"/>
                  </a:moveTo>
                  <a:lnTo>
                    <a:pt x="1" y="659"/>
                  </a:lnTo>
                  <a:lnTo>
                    <a:pt x="8540" y="659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4" name="Google Shape;5124;g2fe17d7594d_0_115"/>
            <p:cNvSpPr/>
            <p:nvPr/>
          </p:nvSpPr>
          <p:spPr>
            <a:xfrm>
              <a:off x="6409500" y="3725200"/>
              <a:ext cx="213525" cy="16925"/>
            </a:xfrm>
            <a:custGeom>
              <a:rect b="b" l="l" r="r" t="t"/>
              <a:pathLst>
                <a:path extrusionOk="0" h="677" w="8541">
                  <a:moveTo>
                    <a:pt x="1" y="1"/>
                  </a:moveTo>
                  <a:lnTo>
                    <a:pt x="1" y="677"/>
                  </a:lnTo>
                  <a:lnTo>
                    <a:pt x="8540" y="677"/>
                  </a:lnTo>
                  <a:lnTo>
                    <a:pt x="8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5" name="Google Shape;5125;g2fe17d7594d_0_115"/>
            <p:cNvSpPr/>
            <p:nvPr/>
          </p:nvSpPr>
          <p:spPr>
            <a:xfrm>
              <a:off x="6409500" y="3756775"/>
              <a:ext cx="213525" cy="16925"/>
            </a:xfrm>
            <a:custGeom>
              <a:rect b="b" l="l" r="r" t="t"/>
              <a:pathLst>
                <a:path extrusionOk="0" h="677" w="8541">
                  <a:moveTo>
                    <a:pt x="1" y="1"/>
                  </a:moveTo>
                  <a:lnTo>
                    <a:pt x="1" y="677"/>
                  </a:lnTo>
                  <a:lnTo>
                    <a:pt x="8540" y="677"/>
                  </a:lnTo>
                  <a:lnTo>
                    <a:pt x="8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6" name="Google Shape;5126;g2fe17d7594d_0_115"/>
            <p:cNvSpPr/>
            <p:nvPr/>
          </p:nvSpPr>
          <p:spPr>
            <a:xfrm>
              <a:off x="6409500" y="3788350"/>
              <a:ext cx="213525" cy="16925"/>
            </a:xfrm>
            <a:custGeom>
              <a:rect b="b" l="l" r="r" t="t"/>
              <a:pathLst>
                <a:path extrusionOk="0" h="677" w="8541">
                  <a:moveTo>
                    <a:pt x="1" y="1"/>
                  </a:moveTo>
                  <a:lnTo>
                    <a:pt x="1" y="677"/>
                  </a:lnTo>
                  <a:lnTo>
                    <a:pt x="8540" y="677"/>
                  </a:lnTo>
                  <a:lnTo>
                    <a:pt x="8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7" name="Google Shape;5127;g2fe17d7594d_0_115"/>
            <p:cNvSpPr/>
            <p:nvPr/>
          </p:nvSpPr>
          <p:spPr>
            <a:xfrm>
              <a:off x="6228050" y="3858625"/>
              <a:ext cx="574650" cy="16925"/>
            </a:xfrm>
            <a:custGeom>
              <a:rect b="b" l="l" r="r" t="t"/>
              <a:pathLst>
                <a:path extrusionOk="0" h="677" w="22986">
                  <a:moveTo>
                    <a:pt x="0" y="1"/>
                  </a:moveTo>
                  <a:lnTo>
                    <a:pt x="0" y="677"/>
                  </a:lnTo>
                  <a:lnTo>
                    <a:pt x="22985" y="677"/>
                  </a:lnTo>
                  <a:lnTo>
                    <a:pt x="229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8" name="Google Shape;5128;g2fe17d7594d_0_115"/>
            <p:cNvSpPr/>
            <p:nvPr/>
          </p:nvSpPr>
          <p:spPr>
            <a:xfrm>
              <a:off x="5922500" y="4166400"/>
              <a:ext cx="290900" cy="274450"/>
            </a:xfrm>
            <a:custGeom>
              <a:rect b="b" l="l" r="r" t="t"/>
              <a:pathLst>
                <a:path extrusionOk="0" h="10978" w="11636">
                  <a:moveTo>
                    <a:pt x="3469" y="588"/>
                  </a:moveTo>
                  <a:cubicBezTo>
                    <a:pt x="3629" y="588"/>
                    <a:pt x="3772" y="677"/>
                    <a:pt x="3843" y="748"/>
                  </a:cubicBezTo>
                  <a:lnTo>
                    <a:pt x="5337" y="2011"/>
                  </a:lnTo>
                  <a:cubicBezTo>
                    <a:pt x="5551" y="2153"/>
                    <a:pt x="5853" y="2296"/>
                    <a:pt x="6067" y="2296"/>
                  </a:cubicBezTo>
                  <a:lnTo>
                    <a:pt x="10443" y="2296"/>
                  </a:lnTo>
                  <a:cubicBezTo>
                    <a:pt x="10746" y="2296"/>
                    <a:pt x="10959" y="2527"/>
                    <a:pt x="10959" y="2812"/>
                  </a:cubicBezTo>
                  <a:lnTo>
                    <a:pt x="10959" y="9785"/>
                  </a:lnTo>
                  <a:cubicBezTo>
                    <a:pt x="10959" y="10088"/>
                    <a:pt x="10746" y="10373"/>
                    <a:pt x="10443" y="10373"/>
                  </a:cubicBezTo>
                  <a:lnTo>
                    <a:pt x="1103" y="10373"/>
                  </a:lnTo>
                  <a:cubicBezTo>
                    <a:pt x="801" y="10373"/>
                    <a:pt x="587" y="10088"/>
                    <a:pt x="587" y="9785"/>
                  </a:cubicBezTo>
                  <a:lnTo>
                    <a:pt x="587" y="1193"/>
                  </a:lnTo>
                  <a:cubicBezTo>
                    <a:pt x="587" y="890"/>
                    <a:pt x="801" y="588"/>
                    <a:pt x="1103" y="588"/>
                  </a:cubicBezTo>
                  <a:close/>
                  <a:moveTo>
                    <a:pt x="1103" y="1"/>
                  </a:moveTo>
                  <a:cubicBezTo>
                    <a:pt x="516" y="1"/>
                    <a:pt x="0" y="517"/>
                    <a:pt x="0" y="1193"/>
                  </a:cubicBezTo>
                  <a:lnTo>
                    <a:pt x="0" y="9785"/>
                  </a:lnTo>
                  <a:cubicBezTo>
                    <a:pt x="0" y="10462"/>
                    <a:pt x="516" y="10977"/>
                    <a:pt x="1103" y="10977"/>
                  </a:cubicBezTo>
                  <a:lnTo>
                    <a:pt x="10443" y="10977"/>
                  </a:lnTo>
                  <a:cubicBezTo>
                    <a:pt x="11119" y="10977"/>
                    <a:pt x="11635" y="10462"/>
                    <a:pt x="11635" y="9785"/>
                  </a:cubicBezTo>
                  <a:lnTo>
                    <a:pt x="11635" y="2812"/>
                  </a:lnTo>
                  <a:cubicBezTo>
                    <a:pt x="11635" y="2153"/>
                    <a:pt x="11119" y="1637"/>
                    <a:pt x="10443" y="1637"/>
                  </a:cubicBezTo>
                  <a:lnTo>
                    <a:pt x="6067" y="1637"/>
                  </a:lnTo>
                  <a:cubicBezTo>
                    <a:pt x="5996" y="1637"/>
                    <a:pt x="5853" y="1566"/>
                    <a:pt x="5782" y="1477"/>
                  </a:cubicBezTo>
                  <a:lnTo>
                    <a:pt x="4288" y="232"/>
                  </a:lnTo>
                  <a:cubicBezTo>
                    <a:pt x="4074" y="72"/>
                    <a:pt x="3772" y="1"/>
                    <a:pt x="3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9" name="Google Shape;5129;g2fe17d7594d_0_115"/>
            <p:cNvSpPr/>
            <p:nvPr/>
          </p:nvSpPr>
          <p:spPr>
            <a:xfrm>
              <a:off x="5929600" y="4372325"/>
              <a:ext cx="274450" cy="14700"/>
            </a:xfrm>
            <a:custGeom>
              <a:rect b="b" l="l" r="r" t="t"/>
              <a:pathLst>
                <a:path extrusionOk="0" h="588" w="10978">
                  <a:moveTo>
                    <a:pt x="1" y="1"/>
                  </a:moveTo>
                  <a:lnTo>
                    <a:pt x="1" y="588"/>
                  </a:lnTo>
                  <a:lnTo>
                    <a:pt x="10978" y="588"/>
                  </a:lnTo>
                  <a:lnTo>
                    <a:pt x="109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0" name="Google Shape;5130;g2fe17d7594d_0_115"/>
            <p:cNvSpPr/>
            <p:nvPr/>
          </p:nvSpPr>
          <p:spPr>
            <a:xfrm>
              <a:off x="6378375" y="4372325"/>
              <a:ext cx="274000" cy="14700"/>
            </a:xfrm>
            <a:custGeom>
              <a:rect b="b" l="l" r="r" t="t"/>
              <a:pathLst>
                <a:path extrusionOk="0" h="588" w="10960">
                  <a:moveTo>
                    <a:pt x="0" y="1"/>
                  </a:moveTo>
                  <a:lnTo>
                    <a:pt x="0" y="588"/>
                  </a:lnTo>
                  <a:lnTo>
                    <a:pt x="10959" y="588"/>
                  </a:lnTo>
                  <a:lnTo>
                    <a:pt x="109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1" name="Google Shape;5131;g2fe17d7594d_0_115"/>
            <p:cNvSpPr/>
            <p:nvPr/>
          </p:nvSpPr>
          <p:spPr>
            <a:xfrm>
              <a:off x="6817350" y="4166400"/>
              <a:ext cx="290900" cy="274450"/>
            </a:xfrm>
            <a:custGeom>
              <a:rect b="b" l="l" r="r" t="t"/>
              <a:pathLst>
                <a:path extrusionOk="0" h="10978" w="11636">
                  <a:moveTo>
                    <a:pt x="3559" y="588"/>
                  </a:moveTo>
                  <a:cubicBezTo>
                    <a:pt x="3630" y="588"/>
                    <a:pt x="3790" y="677"/>
                    <a:pt x="3861" y="748"/>
                  </a:cubicBezTo>
                  <a:lnTo>
                    <a:pt x="5338" y="2011"/>
                  </a:lnTo>
                  <a:cubicBezTo>
                    <a:pt x="5569" y="2153"/>
                    <a:pt x="5854" y="2296"/>
                    <a:pt x="6156" y="2296"/>
                  </a:cubicBezTo>
                  <a:lnTo>
                    <a:pt x="10461" y="2296"/>
                  </a:lnTo>
                  <a:cubicBezTo>
                    <a:pt x="10746" y="2296"/>
                    <a:pt x="10977" y="2527"/>
                    <a:pt x="10977" y="2812"/>
                  </a:cubicBezTo>
                  <a:lnTo>
                    <a:pt x="10977" y="9785"/>
                  </a:lnTo>
                  <a:cubicBezTo>
                    <a:pt x="10977" y="10088"/>
                    <a:pt x="10746" y="10373"/>
                    <a:pt x="10461" y="10373"/>
                  </a:cubicBezTo>
                  <a:lnTo>
                    <a:pt x="1192" y="10373"/>
                  </a:lnTo>
                  <a:cubicBezTo>
                    <a:pt x="890" y="10373"/>
                    <a:pt x="588" y="10088"/>
                    <a:pt x="588" y="9785"/>
                  </a:cubicBezTo>
                  <a:lnTo>
                    <a:pt x="588" y="1193"/>
                  </a:lnTo>
                  <a:cubicBezTo>
                    <a:pt x="588" y="890"/>
                    <a:pt x="890" y="588"/>
                    <a:pt x="1192" y="588"/>
                  </a:cubicBezTo>
                  <a:close/>
                  <a:moveTo>
                    <a:pt x="1192" y="1"/>
                  </a:moveTo>
                  <a:cubicBezTo>
                    <a:pt x="516" y="1"/>
                    <a:pt x="1" y="517"/>
                    <a:pt x="1" y="1193"/>
                  </a:cubicBezTo>
                  <a:lnTo>
                    <a:pt x="1" y="9785"/>
                  </a:lnTo>
                  <a:cubicBezTo>
                    <a:pt x="1" y="10462"/>
                    <a:pt x="516" y="10977"/>
                    <a:pt x="1192" y="10977"/>
                  </a:cubicBezTo>
                  <a:lnTo>
                    <a:pt x="10461" y="10977"/>
                  </a:lnTo>
                  <a:cubicBezTo>
                    <a:pt x="11120" y="10977"/>
                    <a:pt x="11635" y="10462"/>
                    <a:pt x="11635" y="9785"/>
                  </a:cubicBezTo>
                  <a:lnTo>
                    <a:pt x="11635" y="2812"/>
                  </a:lnTo>
                  <a:cubicBezTo>
                    <a:pt x="11635" y="2153"/>
                    <a:pt x="11120" y="1637"/>
                    <a:pt x="10461" y="1637"/>
                  </a:cubicBezTo>
                  <a:lnTo>
                    <a:pt x="6156" y="1637"/>
                  </a:lnTo>
                  <a:cubicBezTo>
                    <a:pt x="6014" y="1637"/>
                    <a:pt x="5854" y="1566"/>
                    <a:pt x="5782" y="1477"/>
                  </a:cubicBezTo>
                  <a:lnTo>
                    <a:pt x="4306" y="232"/>
                  </a:lnTo>
                  <a:cubicBezTo>
                    <a:pt x="4075" y="72"/>
                    <a:pt x="3790" y="1"/>
                    <a:pt x="3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2" name="Google Shape;5132;g2fe17d7594d_0_115"/>
            <p:cNvSpPr/>
            <p:nvPr/>
          </p:nvSpPr>
          <p:spPr>
            <a:xfrm>
              <a:off x="6824900" y="4372325"/>
              <a:ext cx="276225" cy="14700"/>
            </a:xfrm>
            <a:custGeom>
              <a:rect b="b" l="l" r="r" t="t"/>
              <a:pathLst>
                <a:path extrusionOk="0" h="588" w="11049">
                  <a:moveTo>
                    <a:pt x="1" y="1"/>
                  </a:moveTo>
                  <a:lnTo>
                    <a:pt x="1" y="588"/>
                  </a:lnTo>
                  <a:lnTo>
                    <a:pt x="11049" y="588"/>
                  </a:lnTo>
                  <a:lnTo>
                    <a:pt x="1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3" name="Google Shape;5133;g2fe17d7594d_0_115"/>
            <p:cNvSpPr/>
            <p:nvPr/>
          </p:nvSpPr>
          <p:spPr>
            <a:xfrm>
              <a:off x="1941875" y="3594000"/>
              <a:ext cx="33400" cy="79625"/>
            </a:xfrm>
            <a:custGeom>
              <a:rect b="b" l="l" r="r" t="t"/>
              <a:pathLst>
                <a:path extrusionOk="0" h="3185" w="1336">
                  <a:moveTo>
                    <a:pt x="1" y="1"/>
                  </a:moveTo>
                  <a:lnTo>
                    <a:pt x="1" y="3185"/>
                  </a:lnTo>
                  <a:lnTo>
                    <a:pt x="1335" y="3185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4" name="Google Shape;5134;g2fe17d7594d_0_115"/>
            <p:cNvSpPr/>
            <p:nvPr/>
          </p:nvSpPr>
          <p:spPr>
            <a:xfrm>
              <a:off x="2017500" y="3594000"/>
              <a:ext cx="35600" cy="79625"/>
            </a:xfrm>
            <a:custGeom>
              <a:rect b="b" l="l" r="r" t="t"/>
              <a:pathLst>
                <a:path extrusionOk="0" h="3185" w="1424">
                  <a:moveTo>
                    <a:pt x="0" y="1"/>
                  </a:moveTo>
                  <a:lnTo>
                    <a:pt x="0" y="3185"/>
                  </a:lnTo>
                  <a:lnTo>
                    <a:pt x="1423" y="3185"/>
                  </a:lnTo>
                  <a:lnTo>
                    <a:pt x="14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5" name="Google Shape;5135;g2fe17d7594d_0_115"/>
            <p:cNvSpPr/>
            <p:nvPr/>
          </p:nvSpPr>
          <p:spPr>
            <a:xfrm>
              <a:off x="2095325" y="3594000"/>
              <a:ext cx="33375" cy="79625"/>
            </a:xfrm>
            <a:custGeom>
              <a:rect b="b" l="l" r="r" t="t"/>
              <a:pathLst>
                <a:path extrusionOk="0" h="3185" w="1335">
                  <a:moveTo>
                    <a:pt x="0" y="1"/>
                  </a:moveTo>
                  <a:lnTo>
                    <a:pt x="0" y="3185"/>
                  </a:lnTo>
                  <a:lnTo>
                    <a:pt x="1335" y="3185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6" name="Google Shape;5136;g2fe17d7594d_0_115"/>
            <p:cNvSpPr/>
            <p:nvPr/>
          </p:nvSpPr>
          <p:spPr>
            <a:xfrm>
              <a:off x="2171375" y="3594000"/>
              <a:ext cx="33375" cy="79625"/>
            </a:xfrm>
            <a:custGeom>
              <a:rect b="b" l="l" r="r" t="t"/>
              <a:pathLst>
                <a:path extrusionOk="0" h="3185" w="1335">
                  <a:moveTo>
                    <a:pt x="1" y="1"/>
                  </a:moveTo>
                  <a:lnTo>
                    <a:pt x="1" y="3185"/>
                  </a:lnTo>
                  <a:lnTo>
                    <a:pt x="1335" y="3185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7" name="Google Shape;5137;g2fe17d7594d_0_115"/>
            <p:cNvSpPr/>
            <p:nvPr/>
          </p:nvSpPr>
          <p:spPr>
            <a:xfrm>
              <a:off x="2247425" y="3594000"/>
              <a:ext cx="35175" cy="79625"/>
            </a:xfrm>
            <a:custGeom>
              <a:rect b="b" l="l" r="r" t="t"/>
              <a:pathLst>
                <a:path extrusionOk="0" h="3185" w="1407">
                  <a:moveTo>
                    <a:pt x="1" y="1"/>
                  </a:moveTo>
                  <a:lnTo>
                    <a:pt x="1" y="3185"/>
                  </a:lnTo>
                  <a:lnTo>
                    <a:pt x="1406" y="3185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8" name="Google Shape;5138;g2fe17d7594d_0_115"/>
            <p:cNvSpPr/>
            <p:nvPr/>
          </p:nvSpPr>
          <p:spPr>
            <a:xfrm>
              <a:off x="1941875" y="4266475"/>
              <a:ext cx="33400" cy="79650"/>
            </a:xfrm>
            <a:custGeom>
              <a:rect b="b" l="l" r="r" t="t"/>
              <a:pathLst>
                <a:path extrusionOk="0" h="3186" w="1336">
                  <a:moveTo>
                    <a:pt x="1" y="1"/>
                  </a:moveTo>
                  <a:lnTo>
                    <a:pt x="1" y="3185"/>
                  </a:lnTo>
                  <a:lnTo>
                    <a:pt x="1335" y="3185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9" name="Google Shape;5139;g2fe17d7594d_0_115"/>
            <p:cNvSpPr/>
            <p:nvPr/>
          </p:nvSpPr>
          <p:spPr>
            <a:xfrm>
              <a:off x="2017500" y="4266475"/>
              <a:ext cx="35600" cy="79650"/>
            </a:xfrm>
            <a:custGeom>
              <a:rect b="b" l="l" r="r" t="t"/>
              <a:pathLst>
                <a:path extrusionOk="0" h="3186" w="1424">
                  <a:moveTo>
                    <a:pt x="0" y="1"/>
                  </a:moveTo>
                  <a:lnTo>
                    <a:pt x="0" y="3185"/>
                  </a:lnTo>
                  <a:lnTo>
                    <a:pt x="1423" y="3185"/>
                  </a:lnTo>
                  <a:lnTo>
                    <a:pt x="14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0" name="Google Shape;5140;g2fe17d7594d_0_115"/>
            <p:cNvSpPr/>
            <p:nvPr/>
          </p:nvSpPr>
          <p:spPr>
            <a:xfrm>
              <a:off x="2095325" y="4266475"/>
              <a:ext cx="33375" cy="79650"/>
            </a:xfrm>
            <a:custGeom>
              <a:rect b="b" l="l" r="r" t="t"/>
              <a:pathLst>
                <a:path extrusionOk="0" h="3186" w="1335">
                  <a:moveTo>
                    <a:pt x="0" y="1"/>
                  </a:moveTo>
                  <a:lnTo>
                    <a:pt x="0" y="3185"/>
                  </a:lnTo>
                  <a:lnTo>
                    <a:pt x="1335" y="3185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1" name="Google Shape;5141;g2fe17d7594d_0_115"/>
            <p:cNvSpPr/>
            <p:nvPr/>
          </p:nvSpPr>
          <p:spPr>
            <a:xfrm>
              <a:off x="2171375" y="4266475"/>
              <a:ext cx="33375" cy="79650"/>
            </a:xfrm>
            <a:custGeom>
              <a:rect b="b" l="l" r="r" t="t"/>
              <a:pathLst>
                <a:path extrusionOk="0" h="3186" w="1335">
                  <a:moveTo>
                    <a:pt x="1" y="1"/>
                  </a:moveTo>
                  <a:lnTo>
                    <a:pt x="1" y="3185"/>
                  </a:lnTo>
                  <a:lnTo>
                    <a:pt x="1335" y="3185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2" name="Google Shape;5142;g2fe17d7594d_0_115"/>
            <p:cNvSpPr/>
            <p:nvPr/>
          </p:nvSpPr>
          <p:spPr>
            <a:xfrm>
              <a:off x="2247425" y="4266475"/>
              <a:ext cx="35175" cy="79650"/>
            </a:xfrm>
            <a:custGeom>
              <a:rect b="b" l="l" r="r" t="t"/>
              <a:pathLst>
                <a:path extrusionOk="0" h="3186" w="1407">
                  <a:moveTo>
                    <a:pt x="1" y="1"/>
                  </a:moveTo>
                  <a:lnTo>
                    <a:pt x="1" y="3185"/>
                  </a:lnTo>
                  <a:lnTo>
                    <a:pt x="1406" y="3185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3" name="Google Shape;5143;g2fe17d7594d_0_115"/>
            <p:cNvSpPr/>
            <p:nvPr/>
          </p:nvSpPr>
          <p:spPr>
            <a:xfrm>
              <a:off x="1734175" y="4105475"/>
              <a:ext cx="81425" cy="35150"/>
            </a:xfrm>
            <a:custGeom>
              <a:rect b="b" l="l" r="r" t="t"/>
              <a:pathLst>
                <a:path extrusionOk="0" h="1406" w="3257">
                  <a:moveTo>
                    <a:pt x="1" y="0"/>
                  </a:moveTo>
                  <a:lnTo>
                    <a:pt x="1" y="1406"/>
                  </a:lnTo>
                  <a:lnTo>
                    <a:pt x="3256" y="1406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4" name="Google Shape;5144;g2fe17d7594d_0_115"/>
            <p:cNvSpPr/>
            <p:nvPr/>
          </p:nvSpPr>
          <p:spPr>
            <a:xfrm>
              <a:off x="1734175" y="4029425"/>
              <a:ext cx="81425" cy="35150"/>
            </a:xfrm>
            <a:custGeom>
              <a:rect b="b" l="l" r="r" t="t"/>
              <a:pathLst>
                <a:path extrusionOk="0" h="1406" w="3257">
                  <a:moveTo>
                    <a:pt x="1" y="0"/>
                  </a:moveTo>
                  <a:lnTo>
                    <a:pt x="1" y="1406"/>
                  </a:lnTo>
                  <a:lnTo>
                    <a:pt x="3256" y="1406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5" name="Google Shape;5145;g2fe17d7594d_0_115"/>
            <p:cNvSpPr/>
            <p:nvPr/>
          </p:nvSpPr>
          <p:spPr>
            <a:xfrm>
              <a:off x="1734175" y="3953375"/>
              <a:ext cx="81425" cy="33375"/>
            </a:xfrm>
            <a:custGeom>
              <a:rect b="b" l="l" r="r" t="t"/>
              <a:pathLst>
                <a:path extrusionOk="0" h="1335" w="3257">
                  <a:moveTo>
                    <a:pt x="1" y="0"/>
                  </a:moveTo>
                  <a:lnTo>
                    <a:pt x="1" y="1334"/>
                  </a:lnTo>
                  <a:lnTo>
                    <a:pt x="3256" y="1334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6" name="Google Shape;5146;g2fe17d7594d_0_115"/>
            <p:cNvSpPr/>
            <p:nvPr/>
          </p:nvSpPr>
          <p:spPr>
            <a:xfrm>
              <a:off x="1734175" y="3875525"/>
              <a:ext cx="81425" cy="35175"/>
            </a:xfrm>
            <a:custGeom>
              <a:rect b="b" l="l" r="r" t="t"/>
              <a:pathLst>
                <a:path extrusionOk="0" h="1407" w="3257">
                  <a:moveTo>
                    <a:pt x="1" y="1"/>
                  </a:moveTo>
                  <a:lnTo>
                    <a:pt x="1" y="1406"/>
                  </a:lnTo>
                  <a:lnTo>
                    <a:pt x="3256" y="1406"/>
                  </a:lnTo>
                  <a:lnTo>
                    <a:pt x="3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7" name="Google Shape;5147;g2fe17d7594d_0_115"/>
            <p:cNvSpPr/>
            <p:nvPr/>
          </p:nvSpPr>
          <p:spPr>
            <a:xfrm>
              <a:off x="1734175" y="3799475"/>
              <a:ext cx="81425" cy="35175"/>
            </a:xfrm>
            <a:custGeom>
              <a:rect b="b" l="l" r="r" t="t"/>
              <a:pathLst>
                <a:path extrusionOk="0" h="1407" w="3257">
                  <a:moveTo>
                    <a:pt x="1" y="1"/>
                  </a:moveTo>
                  <a:lnTo>
                    <a:pt x="1" y="1406"/>
                  </a:lnTo>
                  <a:lnTo>
                    <a:pt x="3256" y="1406"/>
                  </a:lnTo>
                  <a:lnTo>
                    <a:pt x="3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8" name="Google Shape;5148;g2fe17d7594d_0_115"/>
            <p:cNvSpPr/>
            <p:nvPr/>
          </p:nvSpPr>
          <p:spPr>
            <a:xfrm>
              <a:off x="2408875" y="4105475"/>
              <a:ext cx="79650" cy="35150"/>
            </a:xfrm>
            <a:custGeom>
              <a:rect b="b" l="l" r="r" t="t"/>
              <a:pathLst>
                <a:path extrusionOk="0" h="1406" w="3186">
                  <a:moveTo>
                    <a:pt x="1" y="0"/>
                  </a:moveTo>
                  <a:lnTo>
                    <a:pt x="1" y="1406"/>
                  </a:lnTo>
                  <a:lnTo>
                    <a:pt x="3185" y="1406"/>
                  </a:lnTo>
                  <a:lnTo>
                    <a:pt x="3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9" name="Google Shape;5149;g2fe17d7594d_0_115"/>
            <p:cNvSpPr/>
            <p:nvPr/>
          </p:nvSpPr>
          <p:spPr>
            <a:xfrm>
              <a:off x="2408875" y="4029425"/>
              <a:ext cx="79650" cy="35150"/>
            </a:xfrm>
            <a:custGeom>
              <a:rect b="b" l="l" r="r" t="t"/>
              <a:pathLst>
                <a:path extrusionOk="0" h="1406" w="3186">
                  <a:moveTo>
                    <a:pt x="1" y="0"/>
                  </a:moveTo>
                  <a:lnTo>
                    <a:pt x="1" y="1406"/>
                  </a:lnTo>
                  <a:lnTo>
                    <a:pt x="3185" y="1406"/>
                  </a:lnTo>
                  <a:lnTo>
                    <a:pt x="3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0" name="Google Shape;5150;g2fe17d7594d_0_115"/>
            <p:cNvSpPr/>
            <p:nvPr/>
          </p:nvSpPr>
          <p:spPr>
            <a:xfrm>
              <a:off x="2408875" y="3953375"/>
              <a:ext cx="79650" cy="33375"/>
            </a:xfrm>
            <a:custGeom>
              <a:rect b="b" l="l" r="r" t="t"/>
              <a:pathLst>
                <a:path extrusionOk="0" h="1335" w="3186">
                  <a:moveTo>
                    <a:pt x="1" y="0"/>
                  </a:moveTo>
                  <a:lnTo>
                    <a:pt x="1" y="1334"/>
                  </a:lnTo>
                  <a:lnTo>
                    <a:pt x="3185" y="1334"/>
                  </a:lnTo>
                  <a:lnTo>
                    <a:pt x="3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1" name="Google Shape;5151;g2fe17d7594d_0_115"/>
            <p:cNvSpPr/>
            <p:nvPr/>
          </p:nvSpPr>
          <p:spPr>
            <a:xfrm>
              <a:off x="2408875" y="3875525"/>
              <a:ext cx="79650" cy="35175"/>
            </a:xfrm>
            <a:custGeom>
              <a:rect b="b" l="l" r="r" t="t"/>
              <a:pathLst>
                <a:path extrusionOk="0" h="1407" w="3186">
                  <a:moveTo>
                    <a:pt x="1" y="1"/>
                  </a:moveTo>
                  <a:lnTo>
                    <a:pt x="1" y="1406"/>
                  </a:lnTo>
                  <a:lnTo>
                    <a:pt x="3185" y="1406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2" name="Google Shape;5152;g2fe17d7594d_0_115"/>
            <p:cNvSpPr/>
            <p:nvPr/>
          </p:nvSpPr>
          <p:spPr>
            <a:xfrm>
              <a:off x="2408875" y="3799475"/>
              <a:ext cx="79650" cy="35175"/>
            </a:xfrm>
            <a:custGeom>
              <a:rect b="b" l="l" r="r" t="t"/>
              <a:pathLst>
                <a:path extrusionOk="0" h="1407" w="3186">
                  <a:moveTo>
                    <a:pt x="1" y="1"/>
                  </a:moveTo>
                  <a:lnTo>
                    <a:pt x="1" y="1406"/>
                  </a:lnTo>
                  <a:lnTo>
                    <a:pt x="3185" y="1406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3" name="Google Shape;5153;g2fe17d7594d_0_115"/>
            <p:cNvSpPr/>
            <p:nvPr/>
          </p:nvSpPr>
          <p:spPr>
            <a:xfrm>
              <a:off x="1808450" y="3666050"/>
              <a:ext cx="607575" cy="608025"/>
            </a:xfrm>
            <a:custGeom>
              <a:rect b="b" l="l" r="r" t="t"/>
              <a:pathLst>
                <a:path extrusionOk="0" h="24321" w="24303">
                  <a:moveTo>
                    <a:pt x="19641" y="588"/>
                  </a:moveTo>
                  <a:lnTo>
                    <a:pt x="23644" y="4679"/>
                  </a:lnTo>
                  <a:lnTo>
                    <a:pt x="23644" y="19712"/>
                  </a:lnTo>
                  <a:cubicBezTo>
                    <a:pt x="23644" y="21936"/>
                    <a:pt x="21936" y="23644"/>
                    <a:pt x="19712" y="23644"/>
                  </a:cubicBezTo>
                  <a:lnTo>
                    <a:pt x="4519" y="23644"/>
                  </a:lnTo>
                  <a:cubicBezTo>
                    <a:pt x="2367" y="23644"/>
                    <a:pt x="588" y="21936"/>
                    <a:pt x="588" y="19712"/>
                  </a:cubicBezTo>
                  <a:lnTo>
                    <a:pt x="588" y="4590"/>
                  </a:lnTo>
                  <a:cubicBezTo>
                    <a:pt x="588" y="2367"/>
                    <a:pt x="2367" y="588"/>
                    <a:pt x="4519" y="588"/>
                  </a:cubicBezTo>
                  <a:close/>
                  <a:moveTo>
                    <a:pt x="4519" y="1"/>
                  </a:moveTo>
                  <a:cubicBezTo>
                    <a:pt x="1993" y="1"/>
                    <a:pt x="1" y="2082"/>
                    <a:pt x="1" y="4590"/>
                  </a:cubicBezTo>
                  <a:lnTo>
                    <a:pt x="1" y="19712"/>
                  </a:lnTo>
                  <a:cubicBezTo>
                    <a:pt x="1" y="22239"/>
                    <a:pt x="1993" y="24320"/>
                    <a:pt x="4519" y="24320"/>
                  </a:cubicBezTo>
                  <a:lnTo>
                    <a:pt x="19712" y="24320"/>
                  </a:lnTo>
                  <a:cubicBezTo>
                    <a:pt x="22239" y="24320"/>
                    <a:pt x="24302" y="22239"/>
                    <a:pt x="24302" y="19712"/>
                  </a:cubicBezTo>
                  <a:lnTo>
                    <a:pt x="24302" y="4448"/>
                  </a:lnTo>
                  <a:lnTo>
                    <a:pt x="198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4" name="Google Shape;5154;g2fe17d7594d_0_115"/>
            <p:cNvSpPr/>
            <p:nvPr/>
          </p:nvSpPr>
          <p:spPr>
            <a:xfrm>
              <a:off x="1904525" y="3762575"/>
              <a:ext cx="415425" cy="414975"/>
            </a:xfrm>
            <a:custGeom>
              <a:rect b="b" l="l" r="r" t="t"/>
              <a:pathLst>
                <a:path extrusionOk="0" h="16599" w="16617">
                  <a:moveTo>
                    <a:pt x="16012" y="587"/>
                  </a:moveTo>
                  <a:lnTo>
                    <a:pt x="16012" y="16011"/>
                  </a:lnTo>
                  <a:lnTo>
                    <a:pt x="605" y="16011"/>
                  </a:lnTo>
                  <a:lnTo>
                    <a:pt x="605" y="587"/>
                  </a:lnTo>
                  <a:close/>
                  <a:moveTo>
                    <a:pt x="0" y="0"/>
                  </a:moveTo>
                  <a:lnTo>
                    <a:pt x="0" y="16599"/>
                  </a:lnTo>
                  <a:lnTo>
                    <a:pt x="16617" y="16599"/>
                  </a:lnTo>
                  <a:lnTo>
                    <a:pt x="16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5" name="Google Shape;5155;g2fe17d7594d_0_115"/>
            <p:cNvSpPr/>
            <p:nvPr/>
          </p:nvSpPr>
          <p:spPr>
            <a:xfrm>
              <a:off x="1982350" y="3840400"/>
              <a:ext cx="259775" cy="259325"/>
            </a:xfrm>
            <a:custGeom>
              <a:rect b="b" l="l" r="r" t="t"/>
              <a:pathLst>
                <a:path extrusionOk="0" h="10373" w="10391">
                  <a:moveTo>
                    <a:pt x="9714" y="587"/>
                  </a:moveTo>
                  <a:lnTo>
                    <a:pt x="9714" y="9785"/>
                  </a:lnTo>
                  <a:lnTo>
                    <a:pt x="606" y="9785"/>
                  </a:lnTo>
                  <a:lnTo>
                    <a:pt x="606" y="587"/>
                  </a:lnTo>
                  <a:close/>
                  <a:moveTo>
                    <a:pt x="1" y="0"/>
                  </a:moveTo>
                  <a:lnTo>
                    <a:pt x="1" y="10372"/>
                  </a:lnTo>
                  <a:lnTo>
                    <a:pt x="10390" y="10372"/>
                  </a:lnTo>
                  <a:lnTo>
                    <a:pt x="10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6" name="Google Shape;5156;g2fe17d7594d_0_115"/>
            <p:cNvSpPr/>
            <p:nvPr/>
          </p:nvSpPr>
          <p:spPr>
            <a:xfrm>
              <a:off x="1950775" y="3525075"/>
              <a:ext cx="15150" cy="68950"/>
            </a:xfrm>
            <a:custGeom>
              <a:rect b="b" l="l" r="r" t="t"/>
              <a:pathLst>
                <a:path extrusionOk="0" h="2758" w="606">
                  <a:moveTo>
                    <a:pt x="1" y="0"/>
                  </a:moveTo>
                  <a:lnTo>
                    <a:pt x="1" y="2758"/>
                  </a:lnTo>
                  <a:lnTo>
                    <a:pt x="605" y="2758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7" name="Google Shape;5157;g2fe17d7594d_0_115"/>
            <p:cNvSpPr/>
            <p:nvPr/>
          </p:nvSpPr>
          <p:spPr>
            <a:xfrm>
              <a:off x="2026825" y="3525075"/>
              <a:ext cx="16925" cy="68950"/>
            </a:xfrm>
            <a:custGeom>
              <a:rect b="b" l="l" r="r" t="t"/>
              <a:pathLst>
                <a:path extrusionOk="0" h="2758" w="677">
                  <a:moveTo>
                    <a:pt x="1" y="0"/>
                  </a:moveTo>
                  <a:lnTo>
                    <a:pt x="1" y="2758"/>
                  </a:lnTo>
                  <a:lnTo>
                    <a:pt x="677" y="2758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8" name="Google Shape;5158;g2fe17d7594d_0_115"/>
            <p:cNvSpPr/>
            <p:nvPr/>
          </p:nvSpPr>
          <p:spPr>
            <a:xfrm>
              <a:off x="2104675" y="3525075"/>
              <a:ext cx="15125" cy="68950"/>
            </a:xfrm>
            <a:custGeom>
              <a:rect b="b" l="l" r="r" t="t"/>
              <a:pathLst>
                <a:path extrusionOk="0" h="2758" w="605">
                  <a:moveTo>
                    <a:pt x="0" y="0"/>
                  </a:moveTo>
                  <a:lnTo>
                    <a:pt x="0" y="2758"/>
                  </a:lnTo>
                  <a:lnTo>
                    <a:pt x="605" y="2758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9" name="Google Shape;5159;g2fe17d7594d_0_115"/>
            <p:cNvSpPr/>
            <p:nvPr/>
          </p:nvSpPr>
          <p:spPr>
            <a:xfrm>
              <a:off x="2180725" y="3525075"/>
              <a:ext cx="14700" cy="68950"/>
            </a:xfrm>
            <a:custGeom>
              <a:rect b="b" l="l" r="r" t="t"/>
              <a:pathLst>
                <a:path extrusionOk="0" h="2758" w="588">
                  <a:moveTo>
                    <a:pt x="0" y="0"/>
                  </a:moveTo>
                  <a:lnTo>
                    <a:pt x="0" y="2758"/>
                  </a:lnTo>
                  <a:lnTo>
                    <a:pt x="587" y="2758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0" name="Google Shape;5160;g2fe17d7594d_0_115"/>
            <p:cNvSpPr/>
            <p:nvPr/>
          </p:nvSpPr>
          <p:spPr>
            <a:xfrm>
              <a:off x="2256775" y="3525075"/>
              <a:ext cx="16475" cy="68950"/>
            </a:xfrm>
            <a:custGeom>
              <a:rect b="b" l="l" r="r" t="t"/>
              <a:pathLst>
                <a:path extrusionOk="0" h="2758" w="659">
                  <a:moveTo>
                    <a:pt x="0" y="0"/>
                  </a:moveTo>
                  <a:lnTo>
                    <a:pt x="0" y="2758"/>
                  </a:lnTo>
                  <a:lnTo>
                    <a:pt x="659" y="2758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1" name="Google Shape;5161;g2fe17d7594d_0_115"/>
            <p:cNvSpPr/>
            <p:nvPr/>
          </p:nvSpPr>
          <p:spPr>
            <a:xfrm>
              <a:off x="1950775" y="4346100"/>
              <a:ext cx="15150" cy="68500"/>
            </a:xfrm>
            <a:custGeom>
              <a:rect b="b" l="l" r="r" t="t"/>
              <a:pathLst>
                <a:path extrusionOk="0" h="2740" w="606">
                  <a:moveTo>
                    <a:pt x="1" y="0"/>
                  </a:moveTo>
                  <a:lnTo>
                    <a:pt x="1" y="2740"/>
                  </a:lnTo>
                  <a:lnTo>
                    <a:pt x="605" y="2740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2" name="Google Shape;5162;g2fe17d7594d_0_115"/>
            <p:cNvSpPr/>
            <p:nvPr/>
          </p:nvSpPr>
          <p:spPr>
            <a:xfrm>
              <a:off x="2026825" y="4346100"/>
              <a:ext cx="16925" cy="68500"/>
            </a:xfrm>
            <a:custGeom>
              <a:rect b="b" l="l" r="r" t="t"/>
              <a:pathLst>
                <a:path extrusionOk="0" h="2740" w="677">
                  <a:moveTo>
                    <a:pt x="1" y="0"/>
                  </a:moveTo>
                  <a:lnTo>
                    <a:pt x="1" y="2740"/>
                  </a:lnTo>
                  <a:lnTo>
                    <a:pt x="677" y="2740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3" name="Google Shape;5163;g2fe17d7594d_0_115"/>
            <p:cNvSpPr/>
            <p:nvPr/>
          </p:nvSpPr>
          <p:spPr>
            <a:xfrm>
              <a:off x="2104675" y="4346100"/>
              <a:ext cx="15125" cy="68500"/>
            </a:xfrm>
            <a:custGeom>
              <a:rect b="b" l="l" r="r" t="t"/>
              <a:pathLst>
                <a:path extrusionOk="0" h="2740" w="605">
                  <a:moveTo>
                    <a:pt x="0" y="0"/>
                  </a:moveTo>
                  <a:lnTo>
                    <a:pt x="0" y="2740"/>
                  </a:lnTo>
                  <a:lnTo>
                    <a:pt x="605" y="2740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4" name="Google Shape;5164;g2fe17d7594d_0_115"/>
            <p:cNvSpPr/>
            <p:nvPr/>
          </p:nvSpPr>
          <p:spPr>
            <a:xfrm>
              <a:off x="2180725" y="4346100"/>
              <a:ext cx="14700" cy="68500"/>
            </a:xfrm>
            <a:custGeom>
              <a:rect b="b" l="l" r="r" t="t"/>
              <a:pathLst>
                <a:path extrusionOk="0" h="2740" w="588">
                  <a:moveTo>
                    <a:pt x="0" y="0"/>
                  </a:moveTo>
                  <a:lnTo>
                    <a:pt x="0" y="2740"/>
                  </a:lnTo>
                  <a:lnTo>
                    <a:pt x="587" y="2740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5" name="Google Shape;5165;g2fe17d7594d_0_115"/>
            <p:cNvSpPr/>
            <p:nvPr/>
          </p:nvSpPr>
          <p:spPr>
            <a:xfrm>
              <a:off x="2256775" y="4346100"/>
              <a:ext cx="16475" cy="68500"/>
            </a:xfrm>
            <a:custGeom>
              <a:rect b="b" l="l" r="r" t="t"/>
              <a:pathLst>
                <a:path extrusionOk="0" h="2740" w="659">
                  <a:moveTo>
                    <a:pt x="0" y="0"/>
                  </a:moveTo>
                  <a:lnTo>
                    <a:pt x="0" y="2740"/>
                  </a:lnTo>
                  <a:lnTo>
                    <a:pt x="659" y="274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6" name="Google Shape;5166;g2fe17d7594d_0_115"/>
            <p:cNvSpPr/>
            <p:nvPr/>
          </p:nvSpPr>
          <p:spPr>
            <a:xfrm>
              <a:off x="1667475" y="4114375"/>
              <a:ext cx="66725" cy="16925"/>
            </a:xfrm>
            <a:custGeom>
              <a:rect b="b" l="l" r="r" t="t"/>
              <a:pathLst>
                <a:path extrusionOk="0" h="677" w="2669">
                  <a:moveTo>
                    <a:pt x="0" y="0"/>
                  </a:moveTo>
                  <a:lnTo>
                    <a:pt x="0" y="676"/>
                  </a:lnTo>
                  <a:lnTo>
                    <a:pt x="2669" y="676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7" name="Google Shape;5167;g2fe17d7594d_0_115"/>
            <p:cNvSpPr/>
            <p:nvPr/>
          </p:nvSpPr>
          <p:spPr>
            <a:xfrm>
              <a:off x="1667475" y="4038750"/>
              <a:ext cx="66725" cy="16500"/>
            </a:xfrm>
            <a:custGeom>
              <a:rect b="b" l="l" r="r" t="t"/>
              <a:pathLst>
                <a:path extrusionOk="0" h="660" w="2669">
                  <a:moveTo>
                    <a:pt x="0" y="1"/>
                  </a:moveTo>
                  <a:lnTo>
                    <a:pt x="0" y="659"/>
                  </a:lnTo>
                  <a:lnTo>
                    <a:pt x="2669" y="659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8" name="Google Shape;5168;g2fe17d7594d_0_115"/>
            <p:cNvSpPr/>
            <p:nvPr/>
          </p:nvSpPr>
          <p:spPr>
            <a:xfrm>
              <a:off x="1667475" y="3962700"/>
              <a:ext cx="66725" cy="14700"/>
            </a:xfrm>
            <a:custGeom>
              <a:rect b="b" l="l" r="r" t="t"/>
              <a:pathLst>
                <a:path extrusionOk="0" h="588" w="2669">
                  <a:moveTo>
                    <a:pt x="0" y="1"/>
                  </a:moveTo>
                  <a:lnTo>
                    <a:pt x="0" y="588"/>
                  </a:lnTo>
                  <a:lnTo>
                    <a:pt x="2669" y="588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9" name="Google Shape;5169;g2fe17d7594d_0_115"/>
            <p:cNvSpPr/>
            <p:nvPr/>
          </p:nvSpPr>
          <p:spPr>
            <a:xfrm>
              <a:off x="1667475" y="3884875"/>
              <a:ext cx="66725" cy="16475"/>
            </a:xfrm>
            <a:custGeom>
              <a:rect b="b" l="l" r="r" t="t"/>
              <a:pathLst>
                <a:path extrusionOk="0" h="659" w="2669">
                  <a:moveTo>
                    <a:pt x="0" y="0"/>
                  </a:moveTo>
                  <a:lnTo>
                    <a:pt x="0" y="659"/>
                  </a:lnTo>
                  <a:lnTo>
                    <a:pt x="2669" y="659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0" name="Google Shape;5170;g2fe17d7594d_0_115"/>
            <p:cNvSpPr/>
            <p:nvPr/>
          </p:nvSpPr>
          <p:spPr>
            <a:xfrm>
              <a:off x="1667475" y="3808825"/>
              <a:ext cx="66725" cy="16475"/>
            </a:xfrm>
            <a:custGeom>
              <a:rect b="b" l="l" r="r" t="t"/>
              <a:pathLst>
                <a:path extrusionOk="0" h="659" w="2669">
                  <a:moveTo>
                    <a:pt x="0" y="0"/>
                  </a:moveTo>
                  <a:lnTo>
                    <a:pt x="0" y="659"/>
                  </a:lnTo>
                  <a:lnTo>
                    <a:pt x="2669" y="659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1" name="Google Shape;5171;g2fe17d7594d_0_115"/>
            <p:cNvSpPr/>
            <p:nvPr/>
          </p:nvSpPr>
          <p:spPr>
            <a:xfrm>
              <a:off x="2488500" y="4114375"/>
              <a:ext cx="68500" cy="16925"/>
            </a:xfrm>
            <a:custGeom>
              <a:rect b="b" l="l" r="r" t="t"/>
              <a:pathLst>
                <a:path extrusionOk="0" h="677" w="2740">
                  <a:moveTo>
                    <a:pt x="0" y="0"/>
                  </a:moveTo>
                  <a:lnTo>
                    <a:pt x="0" y="676"/>
                  </a:lnTo>
                  <a:lnTo>
                    <a:pt x="2740" y="676"/>
                  </a:lnTo>
                  <a:lnTo>
                    <a:pt x="2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2" name="Google Shape;5172;g2fe17d7594d_0_115"/>
            <p:cNvSpPr/>
            <p:nvPr/>
          </p:nvSpPr>
          <p:spPr>
            <a:xfrm>
              <a:off x="2488500" y="4038750"/>
              <a:ext cx="68500" cy="16500"/>
            </a:xfrm>
            <a:custGeom>
              <a:rect b="b" l="l" r="r" t="t"/>
              <a:pathLst>
                <a:path extrusionOk="0" h="660" w="2740">
                  <a:moveTo>
                    <a:pt x="0" y="1"/>
                  </a:moveTo>
                  <a:lnTo>
                    <a:pt x="0" y="659"/>
                  </a:lnTo>
                  <a:lnTo>
                    <a:pt x="2740" y="659"/>
                  </a:lnTo>
                  <a:lnTo>
                    <a:pt x="2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3" name="Google Shape;5173;g2fe17d7594d_0_115"/>
            <p:cNvSpPr/>
            <p:nvPr/>
          </p:nvSpPr>
          <p:spPr>
            <a:xfrm>
              <a:off x="2488500" y="3962700"/>
              <a:ext cx="68500" cy="14700"/>
            </a:xfrm>
            <a:custGeom>
              <a:rect b="b" l="l" r="r" t="t"/>
              <a:pathLst>
                <a:path extrusionOk="0" h="588" w="2740">
                  <a:moveTo>
                    <a:pt x="0" y="1"/>
                  </a:moveTo>
                  <a:lnTo>
                    <a:pt x="0" y="588"/>
                  </a:lnTo>
                  <a:lnTo>
                    <a:pt x="2740" y="588"/>
                  </a:lnTo>
                  <a:lnTo>
                    <a:pt x="2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4" name="Google Shape;5174;g2fe17d7594d_0_115"/>
            <p:cNvSpPr/>
            <p:nvPr/>
          </p:nvSpPr>
          <p:spPr>
            <a:xfrm>
              <a:off x="2488500" y="3884875"/>
              <a:ext cx="68500" cy="16475"/>
            </a:xfrm>
            <a:custGeom>
              <a:rect b="b" l="l" r="r" t="t"/>
              <a:pathLst>
                <a:path extrusionOk="0" h="659" w="2740">
                  <a:moveTo>
                    <a:pt x="0" y="0"/>
                  </a:moveTo>
                  <a:lnTo>
                    <a:pt x="0" y="659"/>
                  </a:lnTo>
                  <a:lnTo>
                    <a:pt x="2740" y="659"/>
                  </a:lnTo>
                  <a:lnTo>
                    <a:pt x="2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5" name="Google Shape;5175;g2fe17d7594d_0_115"/>
            <p:cNvSpPr/>
            <p:nvPr/>
          </p:nvSpPr>
          <p:spPr>
            <a:xfrm>
              <a:off x="2488500" y="3808825"/>
              <a:ext cx="68500" cy="16475"/>
            </a:xfrm>
            <a:custGeom>
              <a:rect b="b" l="l" r="r" t="t"/>
              <a:pathLst>
                <a:path extrusionOk="0" h="659" w="2740">
                  <a:moveTo>
                    <a:pt x="0" y="0"/>
                  </a:moveTo>
                  <a:lnTo>
                    <a:pt x="0" y="659"/>
                  </a:lnTo>
                  <a:lnTo>
                    <a:pt x="2740" y="659"/>
                  </a:lnTo>
                  <a:lnTo>
                    <a:pt x="2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6" name="Google Shape;5176;g2fe17d7594d_0_115"/>
            <p:cNvSpPr/>
            <p:nvPr/>
          </p:nvSpPr>
          <p:spPr>
            <a:xfrm>
              <a:off x="2104675" y="3847525"/>
              <a:ext cx="15125" cy="77850"/>
            </a:xfrm>
            <a:custGeom>
              <a:rect b="b" l="l" r="r" t="t"/>
              <a:pathLst>
                <a:path extrusionOk="0" h="3114" w="605">
                  <a:moveTo>
                    <a:pt x="0" y="0"/>
                  </a:moveTo>
                  <a:lnTo>
                    <a:pt x="0" y="3113"/>
                  </a:lnTo>
                  <a:lnTo>
                    <a:pt x="605" y="3113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7" name="Google Shape;5177;g2fe17d7594d_0_115"/>
            <p:cNvSpPr/>
            <p:nvPr/>
          </p:nvSpPr>
          <p:spPr>
            <a:xfrm>
              <a:off x="2147350" y="4014300"/>
              <a:ext cx="16925" cy="77850"/>
            </a:xfrm>
            <a:custGeom>
              <a:rect b="b" l="l" r="r" t="t"/>
              <a:pathLst>
                <a:path extrusionOk="0" h="3114" w="677">
                  <a:moveTo>
                    <a:pt x="1" y="0"/>
                  </a:moveTo>
                  <a:lnTo>
                    <a:pt x="1" y="3114"/>
                  </a:lnTo>
                  <a:lnTo>
                    <a:pt x="677" y="3114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8" name="Google Shape;5178;g2fe17d7594d_0_115"/>
            <p:cNvSpPr/>
            <p:nvPr/>
          </p:nvSpPr>
          <p:spPr>
            <a:xfrm>
              <a:off x="2134450" y="3979175"/>
              <a:ext cx="42725" cy="44500"/>
            </a:xfrm>
            <a:custGeom>
              <a:rect b="b" l="l" r="r" t="t"/>
              <a:pathLst>
                <a:path extrusionOk="0" h="1780" w="1709">
                  <a:moveTo>
                    <a:pt x="891" y="676"/>
                  </a:moveTo>
                  <a:cubicBezTo>
                    <a:pt x="962" y="676"/>
                    <a:pt x="1104" y="747"/>
                    <a:pt x="1104" y="890"/>
                  </a:cubicBezTo>
                  <a:cubicBezTo>
                    <a:pt x="1104" y="1050"/>
                    <a:pt x="962" y="1121"/>
                    <a:pt x="891" y="1121"/>
                  </a:cubicBezTo>
                  <a:cubicBezTo>
                    <a:pt x="748" y="1121"/>
                    <a:pt x="588" y="1050"/>
                    <a:pt x="588" y="890"/>
                  </a:cubicBezTo>
                  <a:cubicBezTo>
                    <a:pt x="588" y="747"/>
                    <a:pt x="748" y="676"/>
                    <a:pt x="891" y="676"/>
                  </a:cubicBezTo>
                  <a:close/>
                  <a:moveTo>
                    <a:pt x="891" y="0"/>
                  </a:moveTo>
                  <a:cubicBezTo>
                    <a:pt x="375" y="0"/>
                    <a:pt x="1" y="374"/>
                    <a:pt x="1" y="890"/>
                  </a:cubicBezTo>
                  <a:cubicBezTo>
                    <a:pt x="1" y="1334"/>
                    <a:pt x="375" y="1779"/>
                    <a:pt x="891" y="1779"/>
                  </a:cubicBezTo>
                  <a:cubicBezTo>
                    <a:pt x="1335" y="1779"/>
                    <a:pt x="1709" y="1334"/>
                    <a:pt x="1709" y="890"/>
                  </a:cubicBezTo>
                  <a:cubicBezTo>
                    <a:pt x="1709" y="374"/>
                    <a:pt x="1335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9" name="Google Shape;5179;g2fe17d7594d_0_115"/>
            <p:cNvSpPr/>
            <p:nvPr/>
          </p:nvSpPr>
          <p:spPr>
            <a:xfrm>
              <a:off x="2177150" y="3916450"/>
              <a:ext cx="44500" cy="44500"/>
            </a:xfrm>
            <a:custGeom>
              <a:rect b="b" l="l" r="r" t="t"/>
              <a:pathLst>
                <a:path extrusionOk="0" h="1780" w="1780">
                  <a:moveTo>
                    <a:pt x="890" y="659"/>
                  </a:moveTo>
                  <a:cubicBezTo>
                    <a:pt x="1033" y="659"/>
                    <a:pt x="1104" y="730"/>
                    <a:pt x="1104" y="890"/>
                  </a:cubicBezTo>
                  <a:cubicBezTo>
                    <a:pt x="1104" y="1032"/>
                    <a:pt x="1033" y="1104"/>
                    <a:pt x="890" y="1104"/>
                  </a:cubicBezTo>
                  <a:cubicBezTo>
                    <a:pt x="730" y="1104"/>
                    <a:pt x="659" y="1032"/>
                    <a:pt x="659" y="890"/>
                  </a:cubicBezTo>
                  <a:cubicBezTo>
                    <a:pt x="659" y="730"/>
                    <a:pt x="730" y="659"/>
                    <a:pt x="890" y="659"/>
                  </a:cubicBezTo>
                  <a:close/>
                  <a:moveTo>
                    <a:pt x="890" y="1"/>
                  </a:moveTo>
                  <a:cubicBezTo>
                    <a:pt x="446" y="1"/>
                    <a:pt x="1" y="445"/>
                    <a:pt x="1" y="890"/>
                  </a:cubicBezTo>
                  <a:cubicBezTo>
                    <a:pt x="1" y="1406"/>
                    <a:pt x="446" y="1780"/>
                    <a:pt x="890" y="1780"/>
                  </a:cubicBezTo>
                  <a:cubicBezTo>
                    <a:pt x="1406" y="1780"/>
                    <a:pt x="1780" y="1406"/>
                    <a:pt x="1780" y="890"/>
                  </a:cubicBezTo>
                  <a:cubicBezTo>
                    <a:pt x="1780" y="445"/>
                    <a:pt x="1406" y="1"/>
                    <a:pt x="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0" name="Google Shape;5180;g2fe17d7594d_0_115"/>
            <p:cNvSpPr/>
            <p:nvPr/>
          </p:nvSpPr>
          <p:spPr>
            <a:xfrm>
              <a:off x="2089975" y="3916450"/>
              <a:ext cx="44500" cy="44500"/>
            </a:xfrm>
            <a:custGeom>
              <a:rect b="b" l="l" r="r" t="t"/>
              <a:pathLst>
                <a:path extrusionOk="0" h="1780" w="1780">
                  <a:moveTo>
                    <a:pt x="890" y="659"/>
                  </a:moveTo>
                  <a:cubicBezTo>
                    <a:pt x="1033" y="659"/>
                    <a:pt x="1104" y="730"/>
                    <a:pt x="1104" y="890"/>
                  </a:cubicBezTo>
                  <a:cubicBezTo>
                    <a:pt x="1104" y="1032"/>
                    <a:pt x="1033" y="1104"/>
                    <a:pt x="890" y="1104"/>
                  </a:cubicBezTo>
                  <a:cubicBezTo>
                    <a:pt x="748" y="1104"/>
                    <a:pt x="659" y="1032"/>
                    <a:pt x="659" y="890"/>
                  </a:cubicBezTo>
                  <a:cubicBezTo>
                    <a:pt x="659" y="730"/>
                    <a:pt x="748" y="659"/>
                    <a:pt x="890" y="659"/>
                  </a:cubicBezTo>
                  <a:close/>
                  <a:moveTo>
                    <a:pt x="890" y="1"/>
                  </a:moveTo>
                  <a:cubicBezTo>
                    <a:pt x="446" y="1"/>
                    <a:pt x="1" y="445"/>
                    <a:pt x="1" y="890"/>
                  </a:cubicBezTo>
                  <a:cubicBezTo>
                    <a:pt x="1" y="1406"/>
                    <a:pt x="446" y="1780"/>
                    <a:pt x="890" y="1780"/>
                  </a:cubicBezTo>
                  <a:cubicBezTo>
                    <a:pt x="1406" y="1780"/>
                    <a:pt x="1780" y="1406"/>
                    <a:pt x="1780" y="890"/>
                  </a:cubicBezTo>
                  <a:cubicBezTo>
                    <a:pt x="1780" y="445"/>
                    <a:pt x="1406" y="1"/>
                    <a:pt x="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1" name="Google Shape;5181;g2fe17d7594d_0_115"/>
            <p:cNvSpPr/>
            <p:nvPr/>
          </p:nvSpPr>
          <p:spPr>
            <a:xfrm>
              <a:off x="2006375" y="3979175"/>
              <a:ext cx="42725" cy="44500"/>
            </a:xfrm>
            <a:custGeom>
              <a:rect b="b" l="l" r="r" t="t"/>
              <a:pathLst>
                <a:path extrusionOk="0" h="1780" w="1709">
                  <a:moveTo>
                    <a:pt x="890" y="676"/>
                  </a:moveTo>
                  <a:cubicBezTo>
                    <a:pt x="979" y="676"/>
                    <a:pt x="1121" y="747"/>
                    <a:pt x="1121" y="890"/>
                  </a:cubicBezTo>
                  <a:cubicBezTo>
                    <a:pt x="1121" y="1050"/>
                    <a:pt x="979" y="1121"/>
                    <a:pt x="890" y="1121"/>
                  </a:cubicBezTo>
                  <a:cubicBezTo>
                    <a:pt x="748" y="1121"/>
                    <a:pt x="605" y="1050"/>
                    <a:pt x="605" y="890"/>
                  </a:cubicBezTo>
                  <a:cubicBezTo>
                    <a:pt x="605" y="747"/>
                    <a:pt x="748" y="676"/>
                    <a:pt x="890" y="676"/>
                  </a:cubicBezTo>
                  <a:close/>
                  <a:moveTo>
                    <a:pt x="890" y="0"/>
                  </a:moveTo>
                  <a:cubicBezTo>
                    <a:pt x="374" y="0"/>
                    <a:pt x="0" y="374"/>
                    <a:pt x="0" y="890"/>
                  </a:cubicBezTo>
                  <a:cubicBezTo>
                    <a:pt x="0" y="1334"/>
                    <a:pt x="374" y="1779"/>
                    <a:pt x="890" y="1779"/>
                  </a:cubicBezTo>
                  <a:cubicBezTo>
                    <a:pt x="1335" y="1779"/>
                    <a:pt x="1708" y="1334"/>
                    <a:pt x="1708" y="890"/>
                  </a:cubicBezTo>
                  <a:cubicBezTo>
                    <a:pt x="1708" y="374"/>
                    <a:pt x="1335" y="0"/>
                    <a:pt x="8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2" name="Google Shape;5182;g2fe17d7594d_0_115"/>
            <p:cNvSpPr/>
            <p:nvPr/>
          </p:nvSpPr>
          <p:spPr>
            <a:xfrm>
              <a:off x="2017500" y="3847525"/>
              <a:ext cx="59625" cy="244625"/>
            </a:xfrm>
            <a:custGeom>
              <a:rect b="b" l="l" r="r" t="t"/>
              <a:pathLst>
                <a:path extrusionOk="0" h="9785" w="2385">
                  <a:moveTo>
                    <a:pt x="0" y="0"/>
                  </a:moveTo>
                  <a:lnTo>
                    <a:pt x="0" y="3113"/>
                  </a:lnTo>
                  <a:lnTo>
                    <a:pt x="1708" y="6760"/>
                  </a:lnTo>
                  <a:lnTo>
                    <a:pt x="1708" y="9785"/>
                  </a:lnTo>
                  <a:lnTo>
                    <a:pt x="2384" y="9785"/>
                  </a:lnTo>
                  <a:lnTo>
                    <a:pt x="2384" y="6671"/>
                  </a:lnTo>
                  <a:lnTo>
                    <a:pt x="676" y="3042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3" name="Google Shape;5183;g2fe17d7594d_0_115"/>
            <p:cNvSpPr/>
            <p:nvPr/>
          </p:nvSpPr>
          <p:spPr>
            <a:xfrm>
              <a:off x="2060175" y="3847525"/>
              <a:ext cx="59625" cy="244625"/>
            </a:xfrm>
            <a:custGeom>
              <a:rect b="b" l="l" r="r" t="t"/>
              <a:pathLst>
                <a:path extrusionOk="0" h="9785" w="2385">
                  <a:moveTo>
                    <a:pt x="1" y="0"/>
                  </a:moveTo>
                  <a:lnTo>
                    <a:pt x="1" y="3113"/>
                  </a:lnTo>
                  <a:lnTo>
                    <a:pt x="1780" y="6760"/>
                  </a:lnTo>
                  <a:lnTo>
                    <a:pt x="1780" y="9785"/>
                  </a:lnTo>
                  <a:lnTo>
                    <a:pt x="2385" y="9785"/>
                  </a:lnTo>
                  <a:lnTo>
                    <a:pt x="2385" y="6671"/>
                  </a:lnTo>
                  <a:lnTo>
                    <a:pt x="677" y="3042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4" name="Google Shape;5184;g2fe17d7594d_0_115"/>
            <p:cNvSpPr/>
            <p:nvPr/>
          </p:nvSpPr>
          <p:spPr>
            <a:xfrm>
              <a:off x="2019725" y="4014300"/>
              <a:ext cx="16475" cy="77850"/>
            </a:xfrm>
            <a:custGeom>
              <a:rect b="b" l="l" r="r" t="t"/>
              <a:pathLst>
                <a:path extrusionOk="0" h="3114" w="659">
                  <a:moveTo>
                    <a:pt x="0" y="0"/>
                  </a:moveTo>
                  <a:lnTo>
                    <a:pt x="0" y="3114"/>
                  </a:lnTo>
                  <a:lnTo>
                    <a:pt x="658" y="3114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5" name="Google Shape;5185;g2fe17d7594d_0_115"/>
            <p:cNvSpPr/>
            <p:nvPr/>
          </p:nvSpPr>
          <p:spPr>
            <a:xfrm>
              <a:off x="2191825" y="4045875"/>
              <a:ext cx="42725" cy="46275"/>
            </a:xfrm>
            <a:custGeom>
              <a:rect b="b" l="l" r="r" t="t"/>
              <a:pathLst>
                <a:path extrusionOk="0" h="1851" w="1709">
                  <a:moveTo>
                    <a:pt x="1" y="1"/>
                  </a:moveTo>
                  <a:lnTo>
                    <a:pt x="1" y="1851"/>
                  </a:lnTo>
                  <a:lnTo>
                    <a:pt x="588" y="1851"/>
                  </a:lnTo>
                  <a:lnTo>
                    <a:pt x="588" y="605"/>
                  </a:lnTo>
                  <a:lnTo>
                    <a:pt x="1709" y="605"/>
                  </a:lnTo>
                  <a:lnTo>
                    <a:pt x="17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6" name="Google Shape;5186;g2fe17d7594d_0_115"/>
            <p:cNvSpPr/>
            <p:nvPr/>
          </p:nvSpPr>
          <p:spPr>
            <a:xfrm>
              <a:off x="2147350" y="3847525"/>
              <a:ext cx="59200" cy="77850"/>
            </a:xfrm>
            <a:custGeom>
              <a:rect b="b" l="l" r="r" t="t"/>
              <a:pathLst>
                <a:path extrusionOk="0" h="3114" w="2368">
                  <a:moveTo>
                    <a:pt x="1" y="0"/>
                  </a:moveTo>
                  <a:lnTo>
                    <a:pt x="1" y="1868"/>
                  </a:lnTo>
                  <a:lnTo>
                    <a:pt x="1780" y="1868"/>
                  </a:lnTo>
                  <a:lnTo>
                    <a:pt x="1780" y="3113"/>
                  </a:lnTo>
                  <a:lnTo>
                    <a:pt x="2367" y="3113"/>
                  </a:lnTo>
                  <a:lnTo>
                    <a:pt x="2367" y="1263"/>
                  </a:lnTo>
                  <a:lnTo>
                    <a:pt x="677" y="1263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7" name="Google Shape;5187;g2fe17d7594d_0_115"/>
            <p:cNvSpPr/>
            <p:nvPr/>
          </p:nvSpPr>
          <p:spPr>
            <a:xfrm>
              <a:off x="6871175" y="3256425"/>
              <a:ext cx="378075" cy="520850"/>
            </a:xfrm>
            <a:custGeom>
              <a:rect b="b" l="l" r="r" t="t"/>
              <a:pathLst>
                <a:path extrusionOk="0" h="20834" w="15123">
                  <a:moveTo>
                    <a:pt x="14233" y="677"/>
                  </a:moveTo>
                  <a:cubicBezTo>
                    <a:pt x="14375" y="677"/>
                    <a:pt x="14446" y="819"/>
                    <a:pt x="14446" y="890"/>
                  </a:cubicBezTo>
                  <a:lnTo>
                    <a:pt x="14446" y="19944"/>
                  </a:lnTo>
                  <a:cubicBezTo>
                    <a:pt x="14446" y="20086"/>
                    <a:pt x="14375" y="20175"/>
                    <a:pt x="14233" y="20175"/>
                  </a:cubicBezTo>
                  <a:lnTo>
                    <a:pt x="890" y="20175"/>
                  </a:lnTo>
                  <a:cubicBezTo>
                    <a:pt x="819" y="20175"/>
                    <a:pt x="658" y="20086"/>
                    <a:pt x="658" y="19944"/>
                  </a:cubicBezTo>
                  <a:lnTo>
                    <a:pt x="658" y="890"/>
                  </a:lnTo>
                  <a:cubicBezTo>
                    <a:pt x="658" y="819"/>
                    <a:pt x="819" y="677"/>
                    <a:pt x="890" y="677"/>
                  </a:cubicBezTo>
                  <a:close/>
                  <a:moveTo>
                    <a:pt x="890" y="1"/>
                  </a:moveTo>
                  <a:cubicBezTo>
                    <a:pt x="445" y="1"/>
                    <a:pt x="0" y="445"/>
                    <a:pt x="0" y="890"/>
                  </a:cubicBezTo>
                  <a:lnTo>
                    <a:pt x="0" y="19944"/>
                  </a:lnTo>
                  <a:cubicBezTo>
                    <a:pt x="0" y="20388"/>
                    <a:pt x="445" y="20833"/>
                    <a:pt x="890" y="20833"/>
                  </a:cubicBezTo>
                  <a:lnTo>
                    <a:pt x="14233" y="20833"/>
                  </a:lnTo>
                  <a:cubicBezTo>
                    <a:pt x="14677" y="20833"/>
                    <a:pt x="15122" y="20388"/>
                    <a:pt x="15122" y="19944"/>
                  </a:cubicBezTo>
                  <a:lnTo>
                    <a:pt x="15122" y="890"/>
                  </a:lnTo>
                  <a:cubicBezTo>
                    <a:pt x="15122" y="445"/>
                    <a:pt x="14677" y="1"/>
                    <a:pt x="14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8" name="Google Shape;5188;g2fe17d7594d_0_115"/>
            <p:cNvSpPr/>
            <p:nvPr/>
          </p:nvSpPr>
          <p:spPr>
            <a:xfrm>
              <a:off x="7034400" y="3308475"/>
              <a:ext cx="51600" cy="52050"/>
            </a:xfrm>
            <a:custGeom>
              <a:rect b="b" l="l" r="r" t="t"/>
              <a:pathLst>
                <a:path extrusionOk="0" h="2082" w="2064">
                  <a:moveTo>
                    <a:pt x="1032" y="0"/>
                  </a:moveTo>
                  <a:cubicBezTo>
                    <a:pt x="445" y="0"/>
                    <a:pt x="0" y="445"/>
                    <a:pt x="0" y="1032"/>
                  </a:cubicBezTo>
                  <a:cubicBezTo>
                    <a:pt x="0" y="1548"/>
                    <a:pt x="445" y="2082"/>
                    <a:pt x="1032" y="2082"/>
                  </a:cubicBezTo>
                  <a:cubicBezTo>
                    <a:pt x="1619" y="2082"/>
                    <a:pt x="2064" y="1548"/>
                    <a:pt x="2064" y="1032"/>
                  </a:cubicBezTo>
                  <a:cubicBezTo>
                    <a:pt x="2064" y="445"/>
                    <a:pt x="1619" y="0"/>
                    <a:pt x="1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9" name="Google Shape;5189;g2fe17d7594d_0_115"/>
            <p:cNvSpPr/>
            <p:nvPr/>
          </p:nvSpPr>
          <p:spPr>
            <a:xfrm>
              <a:off x="6915650" y="3400975"/>
              <a:ext cx="289100" cy="52050"/>
            </a:xfrm>
            <a:custGeom>
              <a:rect b="b" l="l" r="r" t="t"/>
              <a:pathLst>
                <a:path extrusionOk="0" h="2082" w="11564">
                  <a:moveTo>
                    <a:pt x="10888" y="605"/>
                  </a:moveTo>
                  <a:lnTo>
                    <a:pt x="10888" y="1495"/>
                  </a:lnTo>
                  <a:lnTo>
                    <a:pt x="658" y="1495"/>
                  </a:lnTo>
                  <a:lnTo>
                    <a:pt x="658" y="605"/>
                  </a:lnTo>
                  <a:close/>
                  <a:moveTo>
                    <a:pt x="0" y="0"/>
                  </a:moveTo>
                  <a:lnTo>
                    <a:pt x="0" y="2082"/>
                  </a:lnTo>
                  <a:lnTo>
                    <a:pt x="11564" y="2082"/>
                  </a:lnTo>
                  <a:lnTo>
                    <a:pt x="115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0" name="Google Shape;5190;g2fe17d7594d_0_115"/>
            <p:cNvSpPr/>
            <p:nvPr/>
          </p:nvSpPr>
          <p:spPr>
            <a:xfrm>
              <a:off x="6923200" y="3465900"/>
              <a:ext cx="274000" cy="36950"/>
            </a:xfrm>
            <a:custGeom>
              <a:rect b="b" l="l" r="r" t="t"/>
              <a:pathLst>
                <a:path extrusionOk="0" h="1478" w="10960">
                  <a:moveTo>
                    <a:pt x="1" y="1"/>
                  </a:moveTo>
                  <a:lnTo>
                    <a:pt x="1" y="1477"/>
                  </a:lnTo>
                  <a:lnTo>
                    <a:pt x="10960" y="1477"/>
                  </a:lnTo>
                  <a:lnTo>
                    <a:pt x="109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1" name="Google Shape;5191;g2fe17d7594d_0_115"/>
            <p:cNvSpPr/>
            <p:nvPr/>
          </p:nvSpPr>
          <p:spPr>
            <a:xfrm>
              <a:off x="6915650" y="3516175"/>
              <a:ext cx="289100" cy="51600"/>
            </a:xfrm>
            <a:custGeom>
              <a:rect b="b" l="l" r="r" t="t"/>
              <a:pathLst>
                <a:path extrusionOk="0" h="2064" w="11564">
                  <a:moveTo>
                    <a:pt x="10888" y="587"/>
                  </a:moveTo>
                  <a:lnTo>
                    <a:pt x="10888" y="1477"/>
                  </a:lnTo>
                  <a:lnTo>
                    <a:pt x="658" y="1477"/>
                  </a:lnTo>
                  <a:lnTo>
                    <a:pt x="658" y="587"/>
                  </a:lnTo>
                  <a:close/>
                  <a:moveTo>
                    <a:pt x="0" y="0"/>
                  </a:moveTo>
                  <a:lnTo>
                    <a:pt x="0" y="2064"/>
                  </a:lnTo>
                  <a:lnTo>
                    <a:pt x="11564" y="2064"/>
                  </a:lnTo>
                  <a:lnTo>
                    <a:pt x="115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2" name="Google Shape;5192;g2fe17d7594d_0_115"/>
            <p:cNvSpPr/>
            <p:nvPr/>
          </p:nvSpPr>
          <p:spPr>
            <a:xfrm>
              <a:off x="6923200" y="3580650"/>
              <a:ext cx="274000" cy="37400"/>
            </a:xfrm>
            <a:custGeom>
              <a:rect b="b" l="l" r="r" t="t"/>
              <a:pathLst>
                <a:path extrusionOk="0" h="1496" w="10960">
                  <a:moveTo>
                    <a:pt x="1" y="1"/>
                  </a:moveTo>
                  <a:lnTo>
                    <a:pt x="1" y="1495"/>
                  </a:lnTo>
                  <a:lnTo>
                    <a:pt x="10960" y="1495"/>
                  </a:lnTo>
                  <a:lnTo>
                    <a:pt x="109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3" name="Google Shape;5193;g2fe17d7594d_0_115"/>
            <p:cNvSpPr/>
            <p:nvPr/>
          </p:nvSpPr>
          <p:spPr>
            <a:xfrm>
              <a:off x="6915650" y="3629125"/>
              <a:ext cx="289100" cy="53850"/>
            </a:xfrm>
            <a:custGeom>
              <a:rect b="b" l="l" r="r" t="t"/>
              <a:pathLst>
                <a:path extrusionOk="0" h="2154" w="11564">
                  <a:moveTo>
                    <a:pt x="10888" y="659"/>
                  </a:moveTo>
                  <a:lnTo>
                    <a:pt x="10888" y="1478"/>
                  </a:lnTo>
                  <a:lnTo>
                    <a:pt x="658" y="1478"/>
                  </a:lnTo>
                  <a:lnTo>
                    <a:pt x="658" y="659"/>
                  </a:lnTo>
                  <a:close/>
                  <a:moveTo>
                    <a:pt x="0" y="1"/>
                  </a:moveTo>
                  <a:lnTo>
                    <a:pt x="0" y="2154"/>
                  </a:lnTo>
                  <a:lnTo>
                    <a:pt x="11564" y="2154"/>
                  </a:lnTo>
                  <a:lnTo>
                    <a:pt x="115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4" name="Google Shape;5194;g2fe17d7594d_0_115"/>
            <p:cNvSpPr/>
            <p:nvPr/>
          </p:nvSpPr>
          <p:spPr>
            <a:xfrm>
              <a:off x="6923200" y="3695850"/>
              <a:ext cx="274000" cy="35150"/>
            </a:xfrm>
            <a:custGeom>
              <a:rect b="b" l="l" r="r" t="t"/>
              <a:pathLst>
                <a:path extrusionOk="0" h="1406" w="10960">
                  <a:moveTo>
                    <a:pt x="1" y="1"/>
                  </a:moveTo>
                  <a:lnTo>
                    <a:pt x="1" y="1406"/>
                  </a:lnTo>
                  <a:lnTo>
                    <a:pt x="10960" y="1406"/>
                  </a:lnTo>
                  <a:lnTo>
                    <a:pt x="109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5" name="Google Shape;5195;g2fe17d7594d_0_115"/>
            <p:cNvSpPr/>
            <p:nvPr/>
          </p:nvSpPr>
          <p:spPr>
            <a:xfrm>
              <a:off x="3198325" y="2763625"/>
              <a:ext cx="415000" cy="403875"/>
            </a:xfrm>
            <a:custGeom>
              <a:rect b="b" l="l" r="r" t="t"/>
              <a:pathLst>
                <a:path extrusionOk="0" h="16155" w="16600">
                  <a:moveTo>
                    <a:pt x="8291" y="4893"/>
                  </a:moveTo>
                  <a:cubicBezTo>
                    <a:pt x="10070" y="4893"/>
                    <a:pt x="11476" y="6299"/>
                    <a:pt x="11476" y="8078"/>
                  </a:cubicBezTo>
                  <a:cubicBezTo>
                    <a:pt x="11476" y="9786"/>
                    <a:pt x="10070" y="11262"/>
                    <a:pt x="8291" y="11262"/>
                  </a:cubicBezTo>
                  <a:cubicBezTo>
                    <a:pt x="6512" y="11262"/>
                    <a:pt x="5107" y="9786"/>
                    <a:pt x="5107" y="8078"/>
                  </a:cubicBezTo>
                  <a:cubicBezTo>
                    <a:pt x="5107" y="6299"/>
                    <a:pt x="6512" y="4893"/>
                    <a:pt x="8291" y="4893"/>
                  </a:cubicBezTo>
                  <a:close/>
                  <a:moveTo>
                    <a:pt x="8291" y="4306"/>
                  </a:moveTo>
                  <a:cubicBezTo>
                    <a:pt x="6227" y="4306"/>
                    <a:pt x="4519" y="5996"/>
                    <a:pt x="4519" y="8078"/>
                  </a:cubicBezTo>
                  <a:cubicBezTo>
                    <a:pt x="4519" y="10159"/>
                    <a:pt x="6227" y="11867"/>
                    <a:pt x="8291" y="11867"/>
                  </a:cubicBezTo>
                  <a:cubicBezTo>
                    <a:pt x="10373" y="11867"/>
                    <a:pt x="12080" y="10159"/>
                    <a:pt x="12080" y="8078"/>
                  </a:cubicBezTo>
                  <a:cubicBezTo>
                    <a:pt x="12080" y="5996"/>
                    <a:pt x="10373" y="4306"/>
                    <a:pt x="8291" y="4306"/>
                  </a:cubicBezTo>
                  <a:close/>
                  <a:moveTo>
                    <a:pt x="10444" y="748"/>
                  </a:moveTo>
                  <a:cubicBezTo>
                    <a:pt x="10586" y="819"/>
                    <a:pt x="10746" y="819"/>
                    <a:pt x="10888" y="890"/>
                  </a:cubicBezTo>
                  <a:lnTo>
                    <a:pt x="10817" y="3185"/>
                  </a:lnTo>
                  <a:lnTo>
                    <a:pt x="10960" y="3256"/>
                  </a:lnTo>
                  <a:cubicBezTo>
                    <a:pt x="11333" y="3488"/>
                    <a:pt x="11707" y="3701"/>
                    <a:pt x="12080" y="4004"/>
                  </a:cubicBezTo>
                  <a:lnTo>
                    <a:pt x="12152" y="4146"/>
                  </a:lnTo>
                  <a:lnTo>
                    <a:pt x="14304" y="3417"/>
                  </a:lnTo>
                  <a:cubicBezTo>
                    <a:pt x="14447" y="3488"/>
                    <a:pt x="14518" y="3630"/>
                    <a:pt x="14589" y="3772"/>
                  </a:cubicBezTo>
                  <a:lnTo>
                    <a:pt x="13183" y="5551"/>
                  </a:lnTo>
                  <a:lnTo>
                    <a:pt x="13344" y="5783"/>
                  </a:lnTo>
                  <a:cubicBezTo>
                    <a:pt x="13486" y="6156"/>
                    <a:pt x="13628" y="6601"/>
                    <a:pt x="13699" y="6975"/>
                  </a:cubicBezTo>
                  <a:lnTo>
                    <a:pt x="13699" y="7188"/>
                  </a:lnTo>
                  <a:lnTo>
                    <a:pt x="15923" y="7864"/>
                  </a:lnTo>
                  <a:lnTo>
                    <a:pt x="15923" y="8078"/>
                  </a:lnTo>
                  <a:lnTo>
                    <a:pt x="15923" y="8309"/>
                  </a:lnTo>
                  <a:lnTo>
                    <a:pt x="13699" y="8967"/>
                  </a:lnTo>
                  <a:lnTo>
                    <a:pt x="13699" y="9110"/>
                  </a:lnTo>
                  <a:cubicBezTo>
                    <a:pt x="13628" y="9554"/>
                    <a:pt x="13486" y="9999"/>
                    <a:pt x="13344" y="10373"/>
                  </a:cubicBezTo>
                  <a:lnTo>
                    <a:pt x="13183" y="10533"/>
                  </a:lnTo>
                  <a:lnTo>
                    <a:pt x="14589" y="12383"/>
                  </a:lnTo>
                  <a:cubicBezTo>
                    <a:pt x="14518" y="12525"/>
                    <a:pt x="14447" y="12596"/>
                    <a:pt x="14304" y="12757"/>
                  </a:cubicBezTo>
                  <a:lnTo>
                    <a:pt x="12152" y="12009"/>
                  </a:lnTo>
                  <a:lnTo>
                    <a:pt x="12080" y="12081"/>
                  </a:lnTo>
                  <a:cubicBezTo>
                    <a:pt x="11707" y="12383"/>
                    <a:pt x="11333" y="12668"/>
                    <a:pt x="10960" y="12899"/>
                  </a:cubicBezTo>
                  <a:lnTo>
                    <a:pt x="10817" y="12970"/>
                  </a:lnTo>
                  <a:lnTo>
                    <a:pt x="10888" y="15265"/>
                  </a:lnTo>
                  <a:cubicBezTo>
                    <a:pt x="10746" y="15265"/>
                    <a:pt x="10586" y="15336"/>
                    <a:pt x="10444" y="15425"/>
                  </a:cubicBezTo>
                  <a:lnTo>
                    <a:pt x="9109" y="13486"/>
                  </a:lnTo>
                  <a:lnTo>
                    <a:pt x="8967" y="13557"/>
                  </a:lnTo>
                  <a:lnTo>
                    <a:pt x="7633" y="13557"/>
                  </a:lnTo>
                  <a:lnTo>
                    <a:pt x="7473" y="13486"/>
                  </a:lnTo>
                  <a:lnTo>
                    <a:pt x="6138" y="15425"/>
                  </a:lnTo>
                  <a:cubicBezTo>
                    <a:pt x="5996" y="15336"/>
                    <a:pt x="5854" y="15265"/>
                    <a:pt x="5694" y="15265"/>
                  </a:cubicBezTo>
                  <a:lnTo>
                    <a:pt x="5783" y="12970"/>
                  </a:lnTo>
                  <a:lnTo>
                    <a:pt x="5623" y="12899"/>
                  </a:lnTo>
                  <a:cubicBezTo>
                    <a:pt x="5249" y="12668"/>
                    <a:pt x="4893" y="12383"/>
                    <a:pt x="4519" y="12081"/>
                  </a:cubicBezTo>
                  <a:lnTo>
                    <a:pt x="4448" y="12009"/>
                  </a:lnTo>
                  <a:lnTo>
                    <a:pt x="2296" y="12757"/>
                  </a:lnTo>
                  <a:cubicBezTo>
                    <a:pt x="2136" y="12596"/>
                    <a:pt x="2064" y="12525"/>
                    <a:pt x="1993" y="12383"/>
                  </a:cubicBezTo>
                  <a:lnTo>
                    <a:pt x="3399" y="10533"/>
                  </a:lnTo>
                  <a:lnTo>
                    <a:pt x="3256" y="10373"/>
                  </a:lnTo>
                  <a:cubicBezTo>
                    <a:pt x="3114" y="9999"/>
                    <a:pt x="2954" y="9554"/>
                    <a:pt x="2883" y="9110"/>
                  </a:cubicBezTo>
                  <a:lnTo>
                    <a:pt x="2883" y="8967"/>
                  </a:lnTo>
                  <a:lnTo>
                    <a:pt x="659" y="8309"/>
                  </a:lnTo>
                  <a:lnTo>
                    <a:pt x="659" y="8078"/>
                  </a:lnTo>
                  <a:lnTo>
                    <a:pt x="659" y="7864"/>
                  </a:lnTo>
                  <a:lnTo>
                    <a:pt x="2883" y="7188"/>
                  </a:lnTo>
                  <a:lnTo>
                    <a:pt x="2883" y="6975"/>
                  </a:lnTo>
                  <a:cubicBezTo>
                    <a:pt x="2954" y="6601"/>
                    <a:pt x="3114" y="6156"/>
                    <a:pt x="3256" y="5783"/>
                  </a:cubicBezTo>
                  <a:lnTo>
                    <a:pt x="3399" y="5551"/>
                  </a:lnTo>
                  <a:lnTo>
                    <a:pt x="1993" y="3772"/>
                  </a:lnTo>
                  <a:cubicBezTo>
                    <a:pt x="2064" y="3630"/>
                    <a:pt x="2136" y="3488"/>
                    <a:pt x="2296" y="3417"/>
                  </a:cubicBezTo>
                  <a:lnTo>
                    <a:pt x="4448" y="4146"/>
                  </a:lnTo>
                  <a:lnTo>
                    <a:pt x="4519" y="4004"/>
                  </a:lnTo>
                  <a:cubicBezTo>
                    <a:pt x="4893" y="3701"/>
                    <a:pt x="5249" y="3488"/>
                    <a:pt x="5623" y="3256"/>
                  </a:cubicBezTo>
                  <a:lnTo>
                    <a:pt x="5783" y="3185"/>
                  </a:lnTo>
                  <a:lnTo>
                    <a:pt x="5694" y="890"/>
                  </a:lnTo>
                  <a:cubicBezTo>
                    <a:pt x="5854" y="819"/>
                    <a:pt x="5996" y="819"/>
                    <a:pt x="6138" y="748"/>
                  </a:cubicBezTo>
                  <a:lnTo>
                    <a:pt x="7473" y="2598"/>
                  </a:lnTo>
                  <a:lnTo>
                    <a:pt x="7633" y="2598"/>
                  </a:lnTo>
                  <a:cubicBezTo>
                    <a:pt x="7855" y="2563"/>
                    <a:pt x="8078" y="2545"/>
                    <a:pt x="8300" y="2545"/>
                  </a:cubicBezTo>
                  <a:cubicBezTo>
                    <a:pt x="8522" y="2545"/>
                    <a:pt x="8745" y="2563"/>
                    <a:pt x="8967" y="2598"/>
                  </a:cubicBezTo>
                  <a:lnTo>
                    <a:pt x="9109" y="2598"/>
                  </a:lnTo>
                  <a:lnTo>
                    <a:pt x="10444" y="748"/>
                  </a:lnTo>
                  <a:close/>
                  <a:moveTo>
                    <a:pt x="6441" y="1"/>
                  </a:moveTo>
                  <a:lnTo>
                    <a:pt x="6227" y="72"/>
                  </a:lnTo>
                  <a:cubicBezTo>
                    <a:pt x="5925" y="143"/>
                    <a:pt x="5551" y="214"/>
                    <a:pt x="5249" y="374"/>
                  </a:cubicBezTo>
                  <a:lnTo>
                    <a:pt x="5035" y="446"/>
                  </a:lnTo>
                  <a:lnTo>
                    <a:pt x="5107" y="2812"/>
                  </a:lnTo>
                  <a:cubicBezTo>
                    <a:pt x="4804" y="2972"/>
                    <a:pt x="4519" y="3185"/>
                    <a:pt x="4288" y="3417"/>
                  </a:cubicBezTo>
                  <a:lnTo>
                    <a:pt x="2064" y="2669"/>
                  </a:lnTo>
                  <a:lnTo>
                    <a:pt x="1922" y="2812"/>
                  </a:lnTo>
                  <a:cubicBezTo>
                    <a:pt x="1691" y="3043"/>
                    <a:pt x="1477" y="3328"/>
                    <a:pt x="1335" y="3630"/>
                  </a:cubicBezTo>
                  <a:lnTo>
                    <a:pt x="1175" y="3772"/>
                  </a:lnTo>
                  <a:lnTo>
                    <a:pt x="2669" y="5640"/>
                  </a:lnTo>
                  <a:cubicBezTo>
                    <a:pt x="2509" y="5996"/>
                    <a:pt x="2367" y="6299"/>
                    <a:pt x="2296" y="6672"/>
                  </a:cubicBezTo>
                  <a:lnTo>
                    <a:pt x="72" y="7330"/>
                  </a:lnTo>
                  <a:lnTo>
                    <a:pt x="72" y="7562"/>
                  </a:lnTo>
                  <a:cubicBezTo>
                    <a:pt x="72" y="7704"/>
                    <a:pt x="1" y="7935"/>
                    <a:pt x="1" y="8078"/>
                  </a:cubicBezTo>
                  <a:cubicBezTo>
                    <a:pt x="1" y="8220"/>
                    <a:pt x="72" y="8380"/>
                    <a:pt x="72" y="8594"/>
                  </a:cubicBezTo>
                  <a:lnTo>
                    <a:pt x="72" y="8825"/>
                  </a:lnTo>
                  <a:lnTo>
                    <a:pt x="2296" y="9483"/>
                  </a:lnTo>
                  <a:cubicBezTo>
                    <a:pt x="2367" y="9786"/>
                    <a:pt x="2509" y="10159"/>
                    <a:pt x="2669" y="10444"/>
                  </a:cubicBezTo>
                  <a:lnTo>
                    <a:pt x="1175" y="12312"/>
                  </a:lnTo>
                  <a:lnTo>
                    <a:pt x="1335" y="12525"/>
                  </a:lnTo>
                  <a:cubicBezTo>
                    <a:pt x="1477" y="12828"/>
                    <a:pt x="1691" y="13041"/>
                    <a:pt x="1922" y="13344"/>
                  </a:cubicBezTo>
                  <a:lnTo>
                    <a:pt x="2064" y="13486"/>
                  </a:lnTo>
                  <a:lnTo>
                    <a:pt x="4288" y="12757"/>
                  </a:lnTo>
                  <a:cubicBezTo>
                    <a:pt x="4519" y="12970"/>
                    <a:pt x="4804" y="13201"/>
                    <a:pt x="5107" y="13344"/>
                  </a:cubicBezTo>
                  <a:lnTo>
                    <a:pt x="5035" y="15710"/>
                  </a:lnTo>
                  <a:lnTo>
                    <a:pt x="5249" y="15781"/>
                  </a:lnTo>
                  <a:cubicBezTo>
                    <a:pt x="5551" y="15870"/>
                    <a:pt x="5925" y="16012"/>
                    <a:pt x="6227" y="16083"/>
                  </a:cubicBezTo>
                  <a:lnTo>
                    <a:pt x="6441" y="16155"/>
                  </a:lnTo>
                  <a:lnTo>
                    <a:pt x="7775" y="14233"/>
                  </a:lnTo>
                  <a:lnTo>
                    <a:pt x="8807" y="14233"/>
                  </a:lnTo>
                  <a:lnTo>
                    <a:pt x="10141" y="16155"/>
                  </a:lnTo>
                  <a:lnTo>
                    <a:pt x="10373" y="16083"/>
                  </a:lnTo>
                  <a:cubicBezTo>
                    <a:pt x="10675" y="16012"/>
                    <a:pt x="11031" y="15870"/>
                    <a:pt x="11333" y="15781"/>
                  </a:cubicBezTo>
                  <a:lnTo>
                    <a:pt x="11565" y="15710"/>
                  </a:lnTo>
                  <a:lnTo>
                    <a:pt x="11476" y="13344"/>
                  </a:lnTo>
                  <a:cubicBezTo>
                    <a:pt x="11778" y="13201"/>
                    <a:pt x="12080" y="12970"/>
                    <a:pt x="12294" y="12757"/>
                  </a:cubicBezTo>
                  <a:lnTo>
                    <a:pt x="14518" y="13486"/>
                  </a:lnTo>
                  <a:lnTo>
                    <a:pt x="14678" y="13344"/>
                  </a:lnTo>
                  <a:cubicBezTo>
                    <a:pt x="14891" y="13041"/>
                    <a:pt x="15123" y="12828"/>
                    <a:pt x="15265" y="12525"/>
                  </a:cubicBezTo>
                  <a:lnTo>
                    <a:pt x="15407" y="12312"/>
                  </a:lnTo>
                  <a:lnTo>
                    <a:pt x="13931" y="10444"/>
                  </a:lnTo>
                  <a:cubicBezTo>
                    <a:pt x="14073" y="10159"/>
                    <a:pt x="14233" y="9786"/>
                    <a:pt x="14304" y="9483"/>
                  </a:cubicBezTo>
                  <a:lnTo>
                    <a:pt x="16528" y="8825"/>
                  </a:lnTo>
                  <a:lnTo>
                    <a:pt x="16528" y="8594"/>
                  </a:lnTo>
                  <a:cubicBezTo>
                    <a:pt x="16528" y="8380"/>
                    <a:pt x="16599" y="8220"/>
                    <a:pt x="16599" y="8078"/>
                  </a:cubicBezTo>
                  <a:cubicBezTo>
                    <a:pt x="16599" y="7935"/>
                    <a:pt x="16528" y="7704"/>
                    <a:pt x="16528" y="7562"/>
                  </a:cubicBezTo>
                  <a:lnTo>
                    <a:pt x="16528" y="7330"/>
                  </a:lnTo>
                  <a:lnTo>
                    <a:pt x="14304" y="6672"/>
                  </a:lnTo>
                  <a:cubicBezTo>
                    <a:pt x="14233" y="6299"/>
                    <a:pt x="14073" y="5996"/>
                    <a:pt x="13931" y="5640"/>
                  </a:cubicBezTo>
                  <a:lnTo>
                    <a:pt x="15407" y="3772"/>
                  </a:lnTo>
                  <a:lnTo>
                    <a:pt x="15265" y="3630"/>
                  </a:lnTo>
                  <a:cubicBezTo>
                    <a:pt x="15123" y="3328"/>
                    <a:pt x="14891" y="3043"/>
                    <a:pt x="14678" y="2812"/>
                  </a:cubicBezTo>
                  <a:lnTo>
                    <a:pt x="14518" y="2669"/>
                  </a:lnTo>
                  <a:lnTo>
                    <a:pt x="12294" y="3417"/>
                  </a:lnTo>
                  <a:cubicBezTo>
                    <a:pt x="12080" y="3185"/>
                    <a:pt x="11778" y="2972"/>
                    <a:pt x="11476" y="2812"/>
                  </a:cubicBezTo>
                  <a:lnTo>
                    <a:pt x="11565" y="446"/>
                  </a:lnTo>
                  <a:lnTo>
                    <a:pt x="11333" y="374"/>
                  </a:lnTo>
                  <a:cubicBezTo>
                    <a:pt x="10960" y="214"/>
                    <a:pt x="10675" y="143"/>
                    <a:pt x="10373" y="72"/>
                  </a:cubicBezTo>
                  <a:lnTo>
                    <a:pt x="10141" y="1"/>
                  </a:lnTo>
                  <a:lnTo>
                    <a:pt x="8807" y="1922"/>
                  </a:lnTo>
                  <a:lnTo>
                    <a:pt x="7775" y="1922"/>
                  </a:lnTo>
                  <a:lnTo>
                    <a:pt x="64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6" name="Google Shape;5196;g2fe17d7594d_0_115"/>
            <p:cNvSpPr/>
            <p:nvPr/>
          </p:nvSpPr>
          <p:spPr>
            <a:xfrm>
              <a:off x="2914575" y="2869050"/>
              <a:ext cx="303800" cy="296675"/>
            </a:xfrm>
            <a:custGeom>
              <a:rect b="b" l="l" r="r" t="t"/>
              <a:pathLst>
                <a:path extrusionOk="0" h="11867" w="12152">
                  <a:moveTo>
                    <a:pt x="6085" y="3790"/>
                  </a:moveTo>
                  <a:cubicBezTo>
                    <a:pt x="7259" y="3790"/>
                    <a:pt x="8309" y="4750"/>
                    <a:pt x="8309" y="5942"/>
                  </a:cubicBezTo>
                  <a:cubicBezTo>
                    <a:pt x="8309" y="7205"/>
                    <a:pt x="7259" y="8166"/>
                    <a:pt x="6085" y="8166"/>
                  </a:cubicBezTo>
                  <a:cubicBezTo>
                    <a:pt x="4822" y="8166"/>
                    <a:pt x="3861" y="7205"/>
                    <a:pt x="3861" y="5942"/>
                  </a:cubicBezTo>
                  <a:cubicBezTo>
                    <a:pt x="3861" y="4750"/>
                    <a:pt x="4822" y="3790"/>
                    <a:pt x="6085" y="3790"/>
                  </a:cubicBezTo>
                  <a:close/>
                  <a:moveTo>
                    <a:pt x="6085" y="3113"/>
                  </a:moveTo>
                  <a:cubicBezTo>
                    <a:pt x="4519" y="3113"/>
                    <a:pt x="3256" y="4377"/>
                    <a:pt x="3256" y="5942"/>
                  </a:cubicBezTo>
                  <a:cubicBezTo>
                    <a:pt x="3256" y="7490"/>
                    <a:pt x="4519" y="8824"/>
                    <a:pt x="6085" y="8824"/>
                  </a:cubicBezTo>
                  <a:cubicBezTo>
                    <a:pt x="7633" y="8824"/>
                    <a:pt x="8896" y="7490"/>
                    <a:pt x="8896" y="5942"/>
                  </a:cubicBezTo>
                  <a:cubicBezTo>
                    <a:pt x="8896" y="4377"/>
                    <a:pt x="7633" y="3113"/>
                    <a:pt x="6085" y="3113"/>
                  </a:cubicBezTo>
                  <a:close/>
                  <a:moveTo>
                    <a:pt x="7633" y="747"/>
                  </a:moveTo>
                  <a:cubicBezTo>
                    <a:pt x="7704" y="747"/>
                    <a:pt x="7793" y="819"/>
                    <a:pt x="7864" y="819"/>
                  </a:cubicBezTo>
                  <a:lnTo>
                    <a:pt x="7793" y="2455"/>
                  </a:lnTo>
                  <a:lnTo>
                    <a:pt x="8006" y="2526"/>
                  </a:lnTo>
                  <a:cubicBezTo>
                    <a:pt x="8237" y="2669"/>
                    <a:pt x="8522" y="2900"/>
                    <a:pt x="8753" y="3113"/>
                  </a:cubicBezTo>
                  <a:lnTo>
                    <a:pt x="8824" y="3202"/>
                  </a:lnTo>
                  <a:lnTo>
                    <a:pt x="10372" y="2669"/>
                  </a:lnTo>
                  <a:cubicBezTo>
                    <a:pt x="10461" y="2758"/>
                    <a:pt x="10461" y="2829"/>
                    <a:pt x="10532" y="2829"/>
                  </a:cubicBezTo>
                  <a:lnTo>
                    <a:pt x="9572" y="4163"/>
                  </a:lnTo>
                  <a:lnTo>
                    <a:pt x="9643" y="4305"/>
                  </a:lnTo>
                  <a:cubicBezTo>
                    <a:pt x="9714" y="4608"/>
                    <a:pt x="9856" y="4893"/>
                    <a:pt x="9856" y="5195"/>
                  </a:cubicBezTo>
                  <a:lnTo>
                    <a:pt x="9927" y="5426"/>
                  </a:lnTo>
                  <a:lnTo>
                    <a:pt x="11493" y="5871"/>
                  </a:lnTo>
                  <a:lnTo>
                    <a:pt x="11493" y="5942"/>
                  </a:lnTo>
                  <a:lnTo>
                    <a:pt x="11493" y="6084"/>
                  </a:lnTo>
                  <a:lnTo>
                    <a:pt x="9927" y="6529"/>
                  </a:lnTo>
                  <a:lnTo>
                    <a:pt x="9856" y="6761"/>
                  </a:lnTo>
                  <a:cubicBezTo>
                    <a:pt x="9856" y="7045"/>
                    <a:pt x="9714" y="7348"/>
                    <a:pt x="9643" y="7561"/>
                  </a:cubicBezTo>
                  <a:lnTo>
                    <a:pt x="9572" y="7792"/>
                  </a:lnTo>
                  <a:lnTo>
                    <a:pt x="10532" y="9055"/>
                  </a:lnTo>
                  <a:cubicBezTo>
                    <a:pt x="10461" y="9127"/>
                    <a:pt x="10461" y="9198"/>
                    <a:pt x="10372" y="9269"/>
                  </a:cubicBezTo>
                  <a:lnTo>
                    <a:pt x="8824" y="8682"/>
                  </a:lnTo>
                  <a:lnTo>
                    <a:pt x="8753" y="8824"/>
                  </a:lnTo>
                  <a:cubicBezTo>
                    <a:pt x="8522" y="9055"/>
                    <a:pt x="8237" y="9198"/>
                    <a:pt x="8006" y="9340"/>
                  </a:cubicBezTo>
                  <a:lnTo>
                    <a:pt x="7793" y="9429"/>
                  </a:lnTo>
                  <a:lnTo>
                    <a:pt x="7864" y="11119"/>
                  </a:lnTo>
                  <a:lnTo>
                    <a:pt x="7633" y="11119"/>
                  </a:lnTo>
                  <a:lnTo>
                    <a:pt x="6743" y="9785"/>
                  </a:lnTo>
                  <a:lnTo>
                    <a:pt x="6530" y="9874"/>
                  </a:lnTo>
                  <a:lnTo>
                    <a:pt x="5640" y="9874"/>
                  </a:lnTo>
                  <a:lnTo>
                    <a:pt x="5409" y="9785"/>
                  </a:lnTo>
                  <a:lnTo>
                    <a:pt x="4519" y="11119"/>
                  </a:lnTo>
                  <a:lnTo>
                    <a:pt x="4306" y="11119"/>
                  </a:lnTo>
                  <a:lnTo>
                    <a:pt x="4306" y="9429"/>
                  </a:lnTo>
                  <a:lnTo>
                    <a:pt x="4146" y="9340"/>
                  </a:lnTo>
                  <a:cubicBezTo>
                    <a:pt x="3932" y="9198"/>
                    <a:pt x="3630" y="9055"/>
                    <a:pt x="3416" y="8824"/>
                  </a:cubicBezTo>
                  <a:lnTo>
                    <a:pt x="3256" y="8682"/>
                  </a:lnTo>
                  <a:lnTo>
                    <a:pt x="1708" y="9269"/>
                  </a:lnTo>
                  <a:cubicBezTo>
                    <a:pt x="1708" y="9198"/>
                    <a:pt x="1637" y="9127"/>
                    <a:pt x="1637" y="9055"/>
                  </a:cubicBezTo>
                  <a:lnTo>
                    <a:pt x="2598" y="7792"/>
                  </a:lnTo>
                  <a:lnTo>
                    <a:pt x="2527" y="7561"/>
                  </a:lnTo>
                  <a:cubicBezTo>
                    <a:pt x="2367" y="7348"/>
                    <a:pt x="2295" y="7045"/>
                    <a:pt x="2224" y="6761"/>
                  </a:cubicBezTo>
                  <a:lnTo>
                    <a:pt x="2224" y="6529"/>
                  </a:lnTo>
                  <a:lnTo>
                    <a:pt x="676" y="6084"/>
                  </a:lnTo>
                  <a:lnTo>
                    <a:pt x="676" y="5942"/>
                  </a:lnTo>
                  <a:lnTo>
                    <a:pt x="676" y="5871"/>
                  </a:lnTo>
                  <a:lnTo>
                    <a:pt x="2224" y="5426"/>
                  </a:lnTo>
                  <a:lnTo>
                    <a:pt x="2224" y="5195"/>
                  </a:lnTo>
                  <a:cubicBezTo>
                    <a:pt x="2295" y="4893"/>
                    <a:pt x="2367" y="4608"/>
                    <a:pt x="2527" y="4305"/>
                  </a:cubicBezTo>
                  <a:lnTo>
                    <a:pt x="2598" y="4163"/>
                  </a:lnTo>
                  <a:lnTo>
                    <a:pt x="1637" y="2829"/>
                  </a:lnTo>
                  <a:cubicBezTo>
                    <a:pt x="1637" y="2829"/>
                    <a:pt x="1708" y="2758"/>
                    <a:pt x="1708" y="2669"/>
                  </a:cubicBezTo>
                  <a:lnTo>
                    <a:pt x="3256" y="3202"/>
                  </a:lnTo>
                  <a:lnTo>
                    <a:pt x="3416" y="3113"/>
                  </a:lnTo>
                  <a:cubicBezTo>
                    <a:pt x="3630" y="2900"/>
                    <a:pt x="3932" y="2669"/>
                    <a:pt x="4146" y="2526"/>
                  </a:cubicBezTo>
                  <a:lnTo>
                    <a:pt x="4306" y="2455"/>
                  </a:lnTo>
                  <a:lnTo>
                    <a:pt x="4306" y="819"/>
                  </a:lnTo>
                  <a:cubicBezTo>
                    <a:pt x="4377" y="819"/>
                    <a:pt x="4448" y="747"/>
                    <a:pt x="4519" y="747"/>
                  </a:cubicBezTo>
                  <a:lnTo>
                    <a:pt x="5409" y="2082"/>
                  </a:lnTo>
                  <a:lnTo>
                    <a:pt x="6743" y="2082"/>
                  </a:lnTo>
                  <a:lnTo>
                    <a:pt x="7633" y="747"/>
                  </a:lnTo>
                  <a:close/>
                  <a:moveTo>
                    <a:pt x="4750" y="0"/>
                  </a:moveTo>
                  <a:lnTo>
                    <a:pt x="4519" y="89"/>
                  </a:lnTo>
                  <a:cubicBezTo>
                    <a:pt x="4306" y="160"/>
                    <a:pt x="4074" y="231"/>
                    <a:pt x="3861" y="303"/>
                  </a:cubicBezTo>
                  <a:lnTo>
                    <a:pt x="3630" y="374"/>
                  </a:lnTo>
                  <a:lnTo>
                    <a:pt x="3701" y="2082"/>
                  </a:lnTo>
                  <a:cubicBezTo>
                    <a:pt x="3487" y="2224"/>
                    <a:pt x="3345" y="2384"/>
                    <a:pt x="3114" y="2526"/>
                  </a:cubicBezTo>
                  <a:lnTo>
                    <a:pt x="1566" y="1939"/>
                  </a:lnTo>
                  <a:lnTo>
                    <a:pt x="1406" y="2082"/>
                  </a:lnTo>
                  <a:cubicBezTo>
                    <a:pt x="1264" y="2313"/>
                    <a:pt x="1121" y="2455"/>
                    <a:pt x="961" y="2669"/>
                  </a:cubicBezTo>
                  <a:lnTo>
                    <a:pt x="819" y="2900"/>
                  </a:lnTo>
                  <a:lnTo>
                    <a:pt x="1851" y="4234"/>
                  </a:lnTo>
                  <a:cubicBezTo>
                    <a:pt x="1779" y="4448"/>
                    <a:pt x="1708" y="4679"/>
                    <a:pt x="1637" y="4893"/>
                  </a:cubicBezTo>
                  <a:lnTo>
                    <a:pt x="0" y="5337"/>
                  </a:lnTo>
                  <a:lnTo>
                    <a:pt x="0" y="5569"/>
                  </a:lnTo>
                  <a:lnTo>
                    <a:pt x="0" y="5942"/>
                  </a:lnTo>
                  <a:lnTo>
                    <a:pt x="0" y="6316"/>
                  </a:lnTo>
                  <a:lnTo>
                    <a:pt x="0" y="6529"/>
                  </a:lnTo>
                  <a:lnTo>
                    <a:pt x="1637" y="7045"/>
                  </a:lnTo>
                  <a:cubicBezTo>
                    <a:pt x="1708" y="7276"/>
                    <a:pt x="1779" y="7490"/>
                    <a:pt x="1851" y="7721"/>
                  </a:cubicBezTo>
                  <a:lnTo>
                    <a:pt x="819" y="9055"/>
                  </a:lnTo>
                  <a:lnTo>
                    <a:pt x="961" y="9198"/>
                  </a:lnTo>
                  <a:cubicBezTo>
                    <a:pt x="1121" y="9429"/>
                    <a:pt x="1264" y="9643"/>
                    <a:pt x="1406" y="9785"/>
                  </a:cubicBezTo>
                  <a:lnTo>
                    <a:pt x="1566" y="10016"/>
                  </a:lnTo>
                  <a:lnTo>
                    <a:pt x="3114" y="9429"/>
                  </a:lnTo>
                  <a:cubicBezTo>
                    <a:pt x="3345" y="9571"/>
                    <a:pt x="3487" y="9714"/>
                    <a:pt x="3701" y="9785"/>
                  </a:cubicBezTo>
                  <a:lnTo>
                    <a:pt x="3630" y="11493"/>
                  </a:lnTo>
                  <a:lnTo>
                    <a:pt x="3861" y="11564"/>
                  </a:lnTo>
                  <a:cubicBezTo>
                    <a:pt x="4074" y="11724"/>
                    <a:pt x="4306" y="11795"/>
                    <a:pt x="4519" y="11866"/>
                  </a:cubicBezTo>
                  <a:lnTo>
                    <a:pt x="4750" y="11866"/>
                  </a:lnTo>
                  <a:lnTo>
                    <a:pt x="5711" y="10461"/>
                  </a:lnTo>
                  <a:cubicBezTo>
                    <a:pt x="5818" y="10497"/>
                    <a:pt x="5929" y="10514"/>
                    <a:pt x="6040" y="10514"/>
                  </a:cubicBezTo>
                  <a:cubicBezTo>
                    <a:pt x="6151" y="10514"/>
                    <a:pt x="6263" y="10497"/>
                    <a:pt x="6369" y="10461"/>
                  </a:cubicBezTo>
                  <a:lnTo>
                    <a:pt x="7348" y="11866"/>
                  </a:lnTo>
                  <a:lnTo>
                    <a:pt x="7561" y="11866"/>
                  </a:lnTo>
                  <a:cubicBezTo>
                    <a:pt x="7793" y="11795"/>
                    <a:pt x="8077" y="11724"/>
                    <a:pt x="8309" y="11564"/>
                  </a:cubicBezTo>
                  <a:lnTo>
                    <a:pt x="8522" y="11493"/>
                  </a:lnTo>
                  <a:lnTo>
                    <a:pt x="8451" y="9785"/>
                  </a:lnTo>
                  <a:cubicBezTo>
                    <a:pt x="8682" y="9714"/>
                    <a:pt x="8824" y="9571"/>
                    <a:pt x="8967" y="9429"/>
                  </a:cubicBezTo>
                  <a:lnTo>
                    <a:pt x="10604" y="10016"/>
                  </a:lnTo>
                  <a:lnTo>
                    <a:pt x="10746" y="9785"/>
                  </a:lnTo>
                  <a:cubicBezTo>
                    <a:pt x="10906" y="9643"/>
                    <a:pt x="11048" y="9429"/>
                    <a:pt x="11191" y="9198"/>
                  </a:cubicBezTo>
                  <a:lnTo>
                    <a:pt x="11262" y="9055"/>
                  </a:lnTo>
                  <a:lnTo>
                    <a:pt x="10230" y="7721"/>
                  </a:lnTo>
                  <a:cubicBezTo>
                    <a:pt x="10372" y="7490"/>
                    <a:pt x="10461" y="7276"/>
                    <a:pt x="10461" y="7045"/>
                  </a:cubicBezTo>
                  <a:lnTo>
                    <a:pt x="12080" y="6529"/>
                  </a:lnTo>
                  <a:lnTo>
                    <a:pt x="12151" y="6316"/>
                  </a:lnTo>
                  <a:lnTo>
                    <a:pt x="12151" y="5942"/>
                  </a:lnTo>
                  <a:lnTo>
                    <a:pt x="12151" y="5569"/>
                  </a:lnTo>
                  <a:lnTo>
                    <a:pt x="12080" y="5337"/>
                  </a:lnTo>
                  <a:lnTo>
                    <a:pt x="10461" y="4893"/>
                  </a:lnTo>
                  <a:cubicBezTo>
                    <a:pt x="10461" y="4679"/>
                    <a:pt x="10372" y="4448"/>
                    <a:pt x="10230" y="4234"/>
                  </a:cubicBezTo>
                  <a:lnTo>
                    <a:pt x="11262" y="2900"/>
                  </a:lnTo>
                  <a:lnTo>
                    <a:pt x="11191" y="2669"/>
                  </a:lnTo>
                  <a:cubicBezTo>
                    <a:pt x="11048" y="2455"/>
                    <a:pt x="10906" y="2313"/>
                    <a:pt x="10746" y="2082"/>
                  </a:cubicBezTo>
                  <a:lnTo>
                    <a:pt x="10604" y="1939"/>
                  </a:lnTo>
                  <a:lnTo>
                    <a:pt x="8967" y="2526"/>
                  </a:lnTo>
                  <a:cubicBezTo>
                    <a:pt x="8824" y="2384"/>
                    <a:pt x="8682" y="2224"/>
                    <a:pt x="8451" y="2082"/>
                  </a:cubicBezTo>
                  <a:lnTo>
                    <a:pt x="8522" y="374"/>
                  </a:lnTo>
                  <a:lnTo>
                    <a:pt x="8309" y="303"/>
                  </a:lnTo>
                  <a:cubicBezTo>
                    <a:pt x="8077" y="231"/>
                    <a:pt x="7793" y="160"/>
                    <a:pt x="7561" y="89"/>
                  </a:cubicBezTo>
                  <a:lnTo>
                    <a:pt x="7348" y="0"/>
                  </a:lnTo>
                  <a:lnTo>
                    <a:pt x="6369" y="1423"/>
                  </a:lnTo>
                  <a:lnTo>
                    <a:pt x="5711" y="1423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7" name="Google Shape;5197;g2fe17d7594d_0_115"/>
            <p:cNvSpPr/>
            <p:nvPr/>
          </p:nvSpPr>
          <p:spPr>
            <a:xfrm>
              <a:off x="2482700" y="4161075"/>
              <a:ext cx="300250" cy="290900"/>
            </a:xfrm>
            <a:custGeom>
              <a:rect b="b" l="l" r="r" t="t"/>
              <a:pathLst>
                <a:path extrusionOk="0" h="11636" w="12010">
                  <a:moveTo>
                    <a:pt x="7562" y="516"/>
                  </a:moveTo>
                  <a:cubicBezTo>
                    <a:pt x="7633" y="587"/>
                    <a:pt x="7793" y="587"/>
                    <a:pt x="7864" y="659"/>
                  </a:cubicBezTo>
                  <a:lnTo>
                    <a:pt x="7864" y="2295"/>
                  </a:lnTo>
                  <a:lnTo>
                    <a:pt x="7935" y="2366"/>
                  </a:lnTo>
                  <a:cubicBezTo>
                    <a:pt x="8238" y="2509"/>
                    <a:pt x="8523" y="2669"/>
                    <a:pt x="8754" y="2882"/>
                  </a:cubicBezTo>
                  <a:lnTo>
                    <a:pt x="8825" y="3025"/>
                  </a:lnTo>
                  <a:lnTo>
                    <a:pt x="10391" y="2438"/>
                  </a:lnTo>
                  <a:cubicBezTo>
                    <a:pt x="10462" y="2509"/>
                    <a:pt x="10533" y="2580"/>
                    <a:pt x="10604" y="2740"/>
                  </a:cubicBezTo>
                  <a:lnTo>
                    <a:pt x="9572" y="4003"/>
                  </a:lnTo>
                  <a:lnTo>
                    <a:pt x="9643" y="4145"/>
                  </a:lnTo>
                  <a:cubicBezTo>
                    <a:pt x="9786" y="4448"/>
                    <a:pt x="9857" y="4733"/>
                    <a:pt x="9946" y="5035"/>
                  </a:cubicBezTo>
                  <a:lnTo>
                    <a:pt x="9946" y="5177"/>
                  </a:lnTo>
                  <a:lnTo>
                    <a:pt x="11494" y="5622"/>
                  </a:lnTo>
                  <a:cubicBezTo>
                    <a:pt x="11565" y="5693"/>
                    <a:pt x="11565" y="5782"/>
                    <a:pt x="11565" y="5853"/>
                  </a:cubicBezTo>
                  <a:cubicBezTo>
                    <a:pt x="11565" y="5853"/>
                    <a:pt x="11565" y="5924"/>
                    <a:pt x="11494" y="5996"/>
                  </a:cubicBezTo>
                  <a:lnTo>
                    <a:pt x="9946" y="6440"/>
                  </a:lnTo>
                  <a:lnTo>
                    <a:pt x="9946" y="6583"/>
                  </a:lnTo>
                  <a:cubicBezTo>
                    <a:pt x="9857" y="6885"/>
                    <a:pt x="9786" y="7188"/>
                    <a:pt x="9643" y="7472"/>
                  </a:cubicBezTo>
                  <a:lnTo>
                    <a:pt x="9572" y="7632"/>
                  </a:lnTo>
                  <a:lnTo>
                    <a:pt x="10604" y="8895"/>
                  </a:lnTo>
                  <a:cubicBezTo>
                    <a:pt x="10533" y="9038"/>
                    <a:pt x="10462" y="9109"/>
                    <a:pt x="10391" y="9180"/>
                  </a:cubicBezTo>
                  <a:lnTo>
                    <a:pt x="8825" y="8664"/>
                  </a:lnTo>
                  <a:lnTo>
                    <a:pt x="8754" y="8735"/>
                  </a:lnTo>
                  <a:cubicBezTo>
                    <a:pt x="8523" y="8967"/>
                    <a:pt x="8238" y="9109"/>
                    <a:pt x="7935" y="9251"/>
                  </a:cubicBezTo>
                  <a:lnTo>
                    <a:pt x="7864" y="9340"/>
                  </a:lnTo>
                  <a:lnTo>
                    <a:pt x="7864" y="11030"/>
                  </a:lnTo>
                  <a:cubicBezTo>
                    <a:pt x="7793" y="11030"/>
                    <a:pt x="7633" y="11119"/>
                    <a:pt x="7562" y="11119"/>
                  </a:cubicBezTo>
                  <a:lnTo>
                    <a:pt x="6601" y="9785"/>
                  </a:lnTo>
                  <a:lnTo>
                    <a:pt x="5409" y="9785"/>
                  </a:lnTo>
                  <a:lnTo>
                    <a:pt x="4449" y="11119"/>
                  </a:lnTo>
                  <a:cubicBezTo>
                    <a:pt x="4377" y="11119"/>
                    <a:pt x="4306" y="11030"/>
                    <a:pt x="4164" y="11030"/>
                  </a:cubicBezTo>
                  <a:lnTo>
                    <a:pt x="4235" y="9340"/>
                  </a:lnTo>
                  <a:lnTo>
                    <a:pt x="4075" y="9251"/>
                  </a:lnTo>
                  <a:cubicBezTo>
                    <a:pt x="3790" y="9109"/>
                    <a:pt x="3559" y="8967"/>
                    <a:pt x="3346" y="8735"/>
                  </a:cubicBezTo>
                  <a:lnTo>
                    <a:pt x="3185" y="8664"/>
                  </a:lnTo>
                  <a:lnTo>
                    <a:pt x="1638" y="9180"/>
                  </a:lnTo>
                  <a:cubicBezTo>
                    <a:pt x="1566" y="9109"/>
                    <a:pt x="1566" y="9038"/>
                    <a:pt x="1495" y="8895"/>
                  </a:cubicBezTo>
                  <a:lnTo>
                    <a:pt x="2456" y="7632"/>
                  </a:lnTo>
                  <a:lnTo>
                    <a:pt x="2385" y="7472"/>
                  </a:lnTo>
                  <a:cubicBezTo>
                    <a:pt x="2296" y="7188"/>
                    <a:pt x="2154" y="6885"/>
                    <a:pt x="2082" y="6583"/>
                  </a:cubicBezTo>
                  <a:lnTo>
                    <a:pt x="2082" y="6440"/>
                  </a:lnTo>
                  <a:lnTo>
                    <a:pt x="517" y="5996"/>
                  </a:lnTo>
                  <a:lnTo>
                    <a:pt x="517" y="5853"/>
                  </a:lnTo>
                  <a:lnTo>
                    <a:pt x="517" y="5622"/>
                  </a:lnTo>
                  <a:lnTo>
                    <a:pt x="2082" y="5177"/>
                  </a:lnTo>
                  <a:lnTo>
                    <a:pt x="2082" y="5035"/>
                  </a:lnTo>
                  <a:cubicBezTo>
                    <a:pt x="2154" y="4733"/>
                    <a:pt x="2296" y="4448"/>
                    <a:pt x="2385" y="4145"/>
                  </a:cubicBezTo>
                  <a:lnTo>
                    <a:pt x="2456" y="4003"/>
                  </a:lnTo>
                  <a:lnTo>
                    <a:pt x="1495" y="2740"/>
                  </a:lnTo>
                  <a:cubicBezTo>
                    <a:pt x="1566" y="2580"/>
                    <a:pt x="1566" y="2509"/>
                    <a:pt x="1638" y="2438"/>
                  </a:cubicBezTo>
                  <a:lnTo>
                    <a:pt x="3185" y="3025"/>
                  </a:lnTo>
                  <a:lnTo>
                    <a:pt x="3346" y="2882"/>
                  </a:lnTo>
                  <a:cubicBezTo>
                    <a:pt x="3559" y="2669"/>
                    <a:pt x="3790" y="2509"/>
                    <a:pt x="4075" y="2366"/>
                  </a:cubicBezTo>
                  <a:lnTo>
                    <a:pt x="4235" y="2295"/>
                  </a:lnTo>
                  <a:lnTo>
                    <a:pt x="4164" y="659"/>
                  </a:lnTo>
                  <a:cubicBezTo>
                    <a:pt x="4306" y="587"/>
                    <a:pt x="4377" y="587"/>
                    <a:pt x="4449" y="516"/>
                  </a:cubicBezTo>
                  <a:lnTo>
                    <a:pt x="5409" y="1850"/>
                  </a:lnTo>
                  <a:lnTo>
                    <a:pt x="6601" y="1850"/>
                  </a:lnTo>
                  <a:lnTo>
                    <a:pt x="7562" y="516"/>
                  </a:lnTo>
                  <a:close/>
                  <a:moveTo>
                    <a:pt x="4520" y="0"/>
                  </a:moveTo>
                  <a:cubicBezTo>
                    <a:pt x="4306" y="71"/>
                    <a:pt x="4075" y="143"/>
                    <a:pt x="3861" y="214"/>
                  </a:cubicBezTo>
                  <a:lnTo>
                    <a:pt x="3630" y="285"/>
                  </a:lnTo>
                  <a:lnTo>
                    <a:pt x="3719" y="1993"/>
                  </a:lnTo>
                  <a:cubicBezTo>
                    <a:pt x="3488" y="2135"/>
                    <a:pt x="3274" y="2295"/>
                    <a:pt x="3114" y="2438"/>
                  </a:cubicBezTo>
                  <a:lnTo>
                    <a:pt x="1495" y="1850"/>
                  </a:lnTo>
                  <a:lnTo>
                    <a:pt x="1406" y="1993"/>
                  </a:lnTo>
                  <a:cubicBezTo>
                    <a:pt x="1264" y="2224"/>
                    <a:pt x="1122" y="2366"/>
                    <a:pt x="962" y="2580"/>
                  </a:cubicBezTo>
                  <a:lnTo>
                    <a:pt x="890" y="2740"/>
                  </a:lnTo>
                  <a:lnTo>
                    <a:pt x="1940" y="4074"/>
                  </a:lnTo>
                  <a:cubicBezTo>
                    <a:pt x="1780" y="4288"/>
                    <a:pt x="1709" y="4590"/>
                    <a:pt x="1709" y="4804"/>
                  </a:cubicBezTo>
                  <a:lnTo>
                    <a:pt x="72" y="5248"/>
                  </a:lnTo>
                  <a:lnTo>
                    <a:pt x="72" y="5480"/>
                  </a:lnTo>
                  <a:cubicBezTo>
                    <a:pt x="1" y="5551"/>
                    <a:pt x="1" y="5693"/>
                    <a:pt x="1" y="5853"/>
                  </a:cubicBezTo>
                  <a:cubicBezTo>
                    <a:pt x="1" y="5924"/>
                    <a:pt x="1" y="6067"/>
                    <a:pt x="72" y="6138"/>
                  </a:cubicBezTo>
                  <a:lnTo>
                    <a:pt x="72" y="6369"/>
                  </a:lnTo>
                  <a:lnTo>
                    <a:pt x="1709" y="6814"/>
                  </a:lnTo>
                  <a:cubicBezTo>
                    <a:pt x="1709" y="7116"/>
                    <a:pt x="1780" y="7330"/>
                    <a:pt x="1940" y="7561"/>
                  </a:cubicBezTo>
                  <a:lnTo>
                    <a:pt x="890" y="8895"/>
                  </a:lnTo>
                  <a:lnTo>
                    <a:pt x="962" y="9038"/>
                  </a:lnTo>
                  <a:cubicBezTo>
                    <a:pt x="1122" y="9251"/>
                    <a:pt x="1264" y="9483"/>
                    <a:pt x="1406" y="9625"/>
                  </a:cubicBezTo>
                  <a:lnTo>
                    <a:pt x="1495" y="9785"/>
                  </a:lnTo>
                  <a:lnTo>
                    <a:pt x="3114" y="9180"/>
                  </a:lnTo>
                  <a:cubicBezTo>
                    <a:pt x="3274" y="9340"/>
                    <a:pt x="3488" y="9483"/>
                    <a:pt x="3719" y="9625"/>
                  </a:cubicBezTo>
                  <a:lnTo>
                    <a:pt x="3630" y="11333"/>
                  </a:lnTo>
                  <a:lnTo>
                    <a:pt x="3861" y="11404"/>
                  </a:lnTo>
                  <a:cubicBezTo>
                    <a:pt x="4075" y="11475"/>
                    <a:pt x="4306" y="11564"/>
                    <a:pt x="4520" y="11635"/>
                  </a:cubicBezTo>
                  <a:lnTo>
                    <a:pt x="4680" y="11635"/>
                  </a:lnTo>
                  <a:lnTo>
                    <a:pt x="5640" y="10301"/>
                  </a:lnTo>
                  <a:lnTo>
                    <a:pt x="5640" y="10230"/>
                  </a:lnTo>
                  <a:cubicBezTo>
                    <a:pt x="5747" y="10265"/>
                    <a:pt x="5876" y="10283"/>
                    <a:pt x="6007" y="10283"/>
                  </a:cubicBezTo>
                  <a:cubicBezTo>
                    <a:pt x="6139" y="10283"/>
                    <a:pt x="6272" y="10265"/>
                    <a:pt x="6388" y="10230"/>
                  </a:cubicBezTo>
                  <a:lnTo>
                    <a:pt x="7348" y="11635"/>
                  </a:lnTo>
                  <a:lnTo>
                    <a:pt x="7491" y="11635"/>
                  </a:lnTo>
                  <a:cubicBezTo>
                    <a:pt x="7722" y="11564"/>
                    <a:pt x="8007" y="11475"/>
                    <a:pt x="8238" y="11404"/>
                  </a:cubicBezTo>
                  <a:lnTo>
                    <a:pt x="8380" y="11333"/>
                  </a:lnTo>
                  <a:lnTo>
                    <a:pt x="8309" y="9625"/>
                  </a:lnTo>
                  <a:cubicBezTo>
                    <a:pt x="8523" y="9483"/>
                    <a:pt x="8754" y="9340"/>
                    <a:pt x="8967" y="9180"/>
                  </a:cubicBezTo>
                  <a:lnTo>
                    <a:pt x="10533" y="9785"/>
                  </a:lnTo>
                  <a:lnTo>
                    <a:pt x="10675" y="9625"/>
                  </a:lnTo>
                  <a:cubicBezTo>
                    <a:pt x="10835" y="9483"/>
                    <a:pt x="10906" y="9251"/>
                    <a:pt x="11049" y="9038"/>
                  </a:cubicBezTo>
                  <a:lnTo>
                    <a:pt x="11191" y="8895"/>
                  </a:lnTo>
                  <a:lnTo>
                    <a:pt x="10159" y="7561"/>
                  </a:lnTo>
                  <a:cubicBezTo>
                    <a:pt x="10230" y="7330"/>
                    <a:pt x="10302" y="7116"/>
                    <a:pt x="10391" y="6814"/>
                  </a:cubicBezTo>
                  <a:lnTo>
                    <a:pt x="12009" y="6369"/>
                  </a:lnTo>
                  <a:lnTo>
                    <a:pt x="12009" y="6138"/>
                  </a:lnTo>
                  <a:lnTo>
                    <a:pt x="12009" y="5853"/>
                  </a:lnTo>
                  <a:lnTo>
                    <a:pt x="12009" y="5480"/>
                  </a:lnTo>
                  <a:lnTo>
                    <a:pt x="12009" y="5248"/>
                  </a:lnTo>
                  <a:lnTo>
                    <a:pt x="10391" y="4804"/>
                  </a:lnTo>
                  <a:cubicBezTo>
                    <a:pt x="10302" y="4590"/>
                    <a:pt x="10230" y="4288"/>
                    <a:pt x="10159" y="4074"/>
                  </a:cubicBezTo>
                  <a:lnTo>
                    <a:pt x="11191" y="2740"/>
                  </a:lnTo>
                  <a:lnTo>
                    <a:pt x="11049" y="2580"/>
                  </a:lnTo>
                  <a:cubicBezTo>
                    <a:pt x="10906" y="2366"/>
                    <a:pt x="10835" y="2224"/>
                    <a:pt x="10675" y="1993"/>
                  </a:cubicBezTo>
                  <a:lnTo>
                    <a:pt x="10533" y="1850"/>
                  </a:lnTo>
                  <a:lnTo>
                    <a:pt x="8967" y="2438"/>
                  </a:lnTo>
                  <a:cubicBezTo>
                    <a:pt x="8754" y="2295"/>
                    <a:pt x="8523" y="2135"/>
                    <a:pt x="8309" y="1993"/>
                  </a:cubicBezTo>
                  <a:lnTo>
                    <a:pt x="8380" y="285"/>
                  </a:lnTo>
                  <a:lnTo>
                    <a:pt x="8238" y="214"/>
                  </a:lnTo>
                  <a:cubicBezTo>
                    <a:pt x="8007" y="143"/>
                    <a:pt x="7722" y="71"/>
                    <a:pt x="7491" y="0"/>
                  </a:cubicBezTo>
                  <a:lnTo>
                    <a:pt x="7348" y="0"/>
                  </a:lnTo>
                  <a:lnTo>
                    <a:pt x="6388" y="1406"/>
                  </a:lnTo>
                  <a:cubicBezTo>
                    <a:pt x="6272" y="1370"/>
                    <a:pt x="6139" y="1352"/>
                    <a:pt x="6007" y="1352"/>
                  </a:cubicBezTo>
                  <a:cubicBezTo>
                    <a:pt x="5876" y="1352"/>
                    <a:pt x="5747" y="1370"/>
                    <a:pt x="5640" y="1406"/>
                  </a:cubicBezTo>
                  <a:lnTo>
                    <a:pt x="46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8" name="Google Shape;5198;g2fe17d7594d_0_115"/>
            <p:cNvSpPr/>
            <p:nvPr/>
          </p:nvSpPr>
          <p:spPr>
            <a:xfrm>
              <a:off x="2569875" y="4244250"/>
              <a:ext cx="125900" cy="125875"/>
            </a:xfrm>
            <a:custGeom>
              <a:rect b="b" l="l" r="r" t="t"/>
              <a:pathLst>
                <a:path extrusionOk="0" h="5035" w="5036">
                  <a:moveTo>
                    <a:pt x="2527" y="0"/>
                  </a:moveTo>
                  <a:cubicBezTo>
                    <a:pt x="1122" y="0"/>
                    <a:pt x="1" y="1121"/>
                    <a:pt x="1" y="2526"/>
                  </a:cubicBezTo>
                  <a:cubicBezTo>
                    <a:pt x="1" y="3861"/>
                    <a:pt x="1122" y="5035"/>
                    <a:pt x="2527" y="5035"/>
                  </a:cubicBezTo>
                  <a:cubicBezTo>
                    <a:pt x="3933" y="5035"/>
                    <a:pt x="5036" y="3861"/>
                    <a:pt x="5036" y="2526"/>
                  </a:cubicBezTo>
                  <a:cubicBezTo>
                    <a:pt x="5036" y="1121"/>
                    <a:pt x="3933" y="0"/>
                    <a:pt x="2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9" name="Google Shape;5199;g2fe17d7594d_0_115"/>
            <p:cNvSpPr/>
            <p:nvPr/>
          </p:nvSpPr>
          <p:spPr>
            <a:xfrm>
              <a:off x="7373300" y="3247100"/>
              <a:ext cx="285550" cy="280200"/>
            </a:xfrm>
            <a:custGeom>
              <a:rect b="b" l="l" r="r" t="t"/>
              <a:pathLst>
                <a:path extrusionOk="0" h="11208" w="11422">
                  <a:moveTo>
                    <a:pt x="7188" y="747"/>
                  </a:moveTo>
                  <a:cubicBezTo>
                    <a:pt x="7259" y="747"/>
                    <a:pt x="7259" y="747"/>
                    <a:pt x="7348" y="818"/>
                  </a:cubicBezTo>
                  <a:lnTo>
                    <a:pt x="7348" y="2313"/>
                  </a:lnTo>
                  <a:lnTo>
                    <a:pt x="7490" y="2384"/>
                  </a:lnTo>
                  <a:cubicBezTo>
                    <a:pt x="7704" y="2526"/>
                    <a:pt x="7935" y="2758"/>
                    <a:pt x="8149" y="2900"/>
                  </a:cubicBezTo>
                  <a:lnTo>
                    <a:pt x="8309" y="3042"/>
                  </a:lnTo>
                  <a:lnTo>
                    <a:pt x="9785" y="2526"/>
                  </a:lnTo>
                  <a:cubicBezTo>
                    <a:pt x="9785" y="2597"/>
                    <a:pt x="9856" y="2597"/>
                    <a:pt x="9856" y="2669"/>
                  </a:cubicBezTo>
                  <a:lnTo>
                    <a:pt x="8896" y="3861"/>
                  </a:lnTo>
                  <a:lnTo>
                    <a:pt x="8967" y="4092"/>
                  </a:lnTo>
                  <a:cubicBezTo>
                    <a:pt x="9127" y="4305"/>
                    <a:pt x="9198" y="4608"/>
                    <a:pt x="9269" y="4892"/>
                  </a:cubicBezTo>
                  <a:lnTo>
                    <a:pt x="9341" y="5052"/>
                  </a:lnTo>
                  <a:lnTo>
                    <a:pt x="10746" y="5497"/>
                  </a:lnTo>
                  <a:lnTo>
                    <a:pt x="10746" y="5568"/>
                  </a:lnTo>
                  <a:lnTo>
                    <a:pt x="10746" y="5711"/>
                  </a:lnTo>
                  <a:lnTo>
                    <a:pt x="9341" y="6084"/>
                  </a:lnTo>
                  <a:lnTo>
                    <a:pt x="9269" y="6316"/>
                  </a:lnTo>
                  <a:cubicBezTo>
                    <a:pt x="9198" y="6600"/>
                    <a:pt x="9127" y="6903"/>
                    <a:pt x="8967" y="7116"/>
                  </a:cubicBezTo>
                  <a:lnTo>
                    <a:pt x="8896" y="7276"/>
                  </a:lnTo>
                  <a:lnTo>
                    <a:pt x="9856" y="8539"/>
                  </a:lnTo>
                  <a:cubicBezTo>
                    <a:pt x="9856" y="8539"/>
                    <a:pt x="9785" y="8611"/>
                    <a:pt x="9785" y="8682"/>
                  </a:cubicBezTo>
                  <a:lnTo>
                    <a:pt x="8309" y="8166"/>
                  </a:lnTo>
                  <a:lnTo>
                    <a:pt x="8149" y="8308"/>
                  </a:lnTo>
                  <a:cubicBezTo>
                    <a:pt x="7935" y="8450"/>
                    <a:pt x="7704" y="8611"/>
                    <a:pt x="7490" y="8753"/>
                  </a:cubicBezTo>
                  <a:lnTo>
                    <a:pt x="7348" y="8895"/>
                  </a:lnTo>
                  <a:lnTo>
                    <a:pt x="7348" y="10390"/>
                  </a:lnTo>
                  <a:cubicBezTo>
                    <a:pt x="7259" y="10461"/>
                    <a:pt x="7259" y="10461"/>
                    <a:pt x="7188" y="10461"/>
                  </a:cubicBezTo>
                  <a:lnTo>
                    <a:pt x="6298" y="9198"/>
                  </a:lnTo>
                  <a:lnTo>
                    <a:pt x="6156" y="9198"/>
                  </a:lnTo>
                  <a:cubicBezTo>
                    <a:pt x="6005" y="9233"/>
                    <a:pt x="5858" y="9251"/>
                    <a:pt x="5711" y="9251"/>
                  </a:cubicBezTo>
                  <a:cubicBezTo>
                    <a:pt x="5565" y="9251"/>
                    <a:pt x="5418" y="9233"/>
                    <a:pt x="5267" y="9198"/>
                  </a:cubicBezTo>
                  <a:lnTo>
                    <a:pt x="5035" y="9198"/>
                  </a:lnTo>
                  <a:lnTo>
                    <a:pt x="4235" y="10461"/>
                  </a:lnTo>
                  <a:cubicBezTo>
                    <a:pt x="4146" y="10461"/>
                    <a:pt x="4075" y="10461"/>
                    <a:pt x="4003" y="10390"/>
                  </a:cubicBezTo>
                  <a:lnTo>
                    <a:pt x="4075" y="8895"/>
                  </a:lnTo>
                  <a:lnTo>
                    <a:pt x="3932" y="8753"/>
                  </a:lnTo>
                  <a:cubicBezTo>
                    <a:pt x="3630" y="8611"/>
                    <a:pt x="3416" y="8450"/>
                    <a:pt x="3185" y="8308"/>
                  </a:cubicBezTo>
                  <a:lnTo>
                    <a:pt x="3043" y="8166"/>
                  </a:lnTo>
                  <a:lnTo>
                    <a:pt x="1637" y="8682"/>
                  </a:lnTo>
                  <a:cubicBezTo>
                    <a:pt x="1566" y="8611"/>
                    <a:pt x="1566" y="8539"/>
                    <a:pt x="1566" y="8539"/>
                  </a:cubicBezTo>
                  <a:lnTo>
                    <a:pt x="2456" y="7276"/>
                  </a:lnTo>
                  <a:lnTo>
                    <a:pt x="2367" y="7116"/>
                  </a:lnTo>
                  <a:cubicBezTo>
                    <a:pt x="2224" y="6832"/>
                    <a:pt x="2153" y="6600"/>
                    <a:pt x="2082" y="6316"/>
                  </a:cubicBezTo>
                  <a:lnTo>
                    <a:pt x="2082" y="6084"/>
                  </a:lnTo>
                  <a:lnTo>
                    <a:pt x="588" y="5711"/>
                  </a:lnTo>
                  <a:lnTo>
                    <a:pt x="588" y="5568"/>
                  </a:lnTo>
                  <a:lnTo>
                    <a:pt x="588" y="5497"/>
                  </a:lnTo>
                  <a:lnTo>
                    <a:pt x="2082" y="5052"/>
                  </a:lnTo>
                  <a:lnTo>
                    <a:pt x="2082" y="4892"/>
                  </a:lnTo>
                  <a:cubicBezTo>
                    <a:pt x="2153" y="4608"/>
                    <a:pt x="2224" y="4305"/>
                    <a:pt x="2367" y="4092"/>
                  </a:cubicBezTo>
                  <a:lnTo>
                    <a:pt x="2456" y="3861"/>
                  </a:lnTo>
                  <a:lnTo>
                    <a:pt x="1566" y="2669"/>
                  </a:lnTo>
                  <a:cubicBezTo>
                    <a:pt x="1566" y="2597"/>
                    <a:pt x="1566" y="2597"/>
                    <a:pt x="1637" y="2526"/>
                  </a:cubicBezTo>
                  <a:lnTo>
                    <a:pt x="3043" y="3042"/>
                  </a:lnTo>
                  <a:lnTo>
                    <a:pt x="3185" y="2900"/>
                  </a:lnTo>
                  <a:cubicBezTo>
                    <a:pt x="3416" y="2758"/>
                    <a:pt x="3630" y="2526"/>
                    <a:pt x="3932" y="2384"/>
                  </a:cubicBezTo>
                  <a:lnTo>
                    <a:pt x="4075" y="2313"/>
                  </a:lnTo>
                  <a:lnTo>
                    <a:pt x="4003" y="818"/>
                  </a:lnTo>
                  <a:cubicBezTo>
                    <a:pt x="4075" y="747"/>
                    <a:pt x="4146" y="747"/>
                    <a:pt x="4235" y="747"/>
                  </a:cubicBezTo>
                  <a:lnTo>
                    <a:pt x="5035" y="2010"/>
                  </a:lnTo>
                  <a:lnTo>
                    <a:pt x="5267" y="2010"/>
                  </a:lnTo>
                  <a:cubicBezTo>
                    <a:pt x="5418" y="1975"/>
                    <a:pt x="5565" y="1957"/>
                    <a:pt x="5711" y="1957"/>
                  </a:cubicBezTo>
                  <a:cubicBezTo>
                    <a:pt x="5858" y="1957"/>
                    <a:pt x="6005" y="1975"/>
                    <a:pt x="6156" y="2010"/>
                  </a:cubicBezTo>
                  <a:lnTo>
                    <a:pt x="6298" y="2010"/>
                  </a:lnTo>
                  <a:lnTo>
                    <a:pt x="7188" y="747"/>
                  </a:lnTo>
                  <a:close/>
                  <a:moveTo>
                    <a:pt x="4448" y="0"/>
                  </a:moveTo>
                  <a:lnTo>
                    <a:pt x="4235" y="89"/>
                  </a:lnTo>
                  <a:cubicBezTo>
                    <a:pt x="4003" y="89"/>
                    <a:pt x="3790" y="160"/>
                    <a:pt x="3559" y="302"/>
                  </a:cubicBezTo>
                  <a:lnTo>
                    <a:pt x="3416" y="374"/>
                  </a:lnTo>
                  <a:lnTo>
                    <a:pt x="3416" y="1939"/>
                  </a:lnTo>
                  <a:cubicBezTo>
                    <a:pt x="3256" y="2081"/>
                    <a:pt x="3114" y="2153"/>
                    <a:pt x="2900" y="2313"/>
                  </a:cubicBezTo>
                  <a:lnTo>
                    <a:pt x="1406" y="1779"/>
                  </a:lnTo>
                  <a:lnTo>
                    <a:pt x="1264" y="1939"/>
                  </a:lnTo>
                  <a:cubicBezTo>
                    <a:pt x="1121" y="2153"/>
                    <a:pt x="961" y="2313"/>
                    <a:pt x="890" y="2526"/>
                  </a:cubicBezTo>
                  <a:lnTo>
                    <a:pt x="748" y="2669"/>
                  </a:lnTo>
                  <a:lnTo>
                    <a:pt x="1708" y="4003"/>
                  </a:lnTo>
                  <a:cubicBezTo>
                    <a:pt x="1637" y="4163"/>
                    <a:pt x="1566" y="4376"/>
                    <a:pt x="1566" y="4608"/>
                  </a:cubicBezTo>
                  <a:lnTo>
                    <a:pt x="1" y="5052"/>
                  </a:lnTo>
                  <a:lnTo>
                    <a:pt x="1" y="5266"/>
                  </a:lnTo>
                  <a:lnTo>
                    <a:pt x="1" y="5568"/>
                  </a:lnTo>
                  <a:lnTo>
                    <a:pt x="1" y="5942"/>
                  </a:lnTo>
                  <a:lnTo>
                    <a:pt x="1" y="6155"/>
                  </a:lnTo>
                  <a:lnTo>
                    <a:pt x="1566" y="6600"/>
                  </a:lnTo>
                  <a:cubicBezTo>
                    <a:pt x="1566" y="6832"/>
                    <a:pt x="1637" y="7045"/>
                    <a:pt x="1708" y="7205"/>
                  </a:cubicBezTo>
                  <a:lnTo>
                    <a:pt x="748" y="8450"/>
                  </a:lnTo>
                  <a:lnTo>
                    <a:pt x="890" y="8682"/>
                  </a:lnTo>
                  <a:cubicBezTo>
                    <a:pt x="961" y="8895"/>
                    <a:pt x="1121" y="9055"/>
                    <a:pt x="1264" y="9269"/>
                  </a:cubicBezTo>
                  <a:lnTo>
                    <a:pt x="1406" y="9429"/>
                  </a:lnTo>
                  <a:lnTo>
                    <a:pt x="2900" y="8895"/>
                  </a:lnTo>
                  <a:cubicBezTo>
                    <a:pt x="3114" y="8984"/>
                    <a:pt x="3256" y="9126"/>
                    <a:pt x="3416" y="9269"/>
                  </a:cubicBezTo>
                  <a:lnTo>
                    <a:pt x="3416" y="10834"/>
                  </a:lnTo>
                  <a:lnTo>
                    <a:pt x="3559" y="10906"/>
                  </a:lnTo>
                  <a:cubicBezTo>
                    <a:pt x="3790" y="10977"/>
                    <a:pt x="4003" y="11048"/>
                    <a:pt x="4235" y="11119"/>
                  </a:cubicBezTo>
                  <a:lnTo>
                    <a:pt x="4448" y="11208"/>
                  </a:lnTo>
                  <a:lnTo>
                    <a:pt x="5409" y="9874"/>
                  </a:lnTo>
                  <a:lnTo>
                    <a:pt x="6014" y="9874"/>
                  </a:lnTo>
                  <a:lnTo>
                    <a:pt x="6903" y="11208"/>
                  </a:lnTo>
                  <a:lnTo>
                    <a:pt x="7117" y="11119"/>
                  </a:lnTo>
                  <a:cubicBezTo>
                    <a:pt x="7348" y="11048"/>
                    <a:pt x="7562" y="10977"/>
                    <a:pt x="7793" y="10906"/>
                  </a:cubicBezTo>
                  <a:lnTo>
                    <a:pt x="8006" y="10834"/>
                  </a:lnTo>
                  <a:lnTo>
                    <a:pt x="7935" y="9269"/>
                  </a:lnTo>
                  <a:cubicBezTo>
                    <a:pt x="8149" y="9126"/>
                    <a:pt x="8309" y="8984"/>
                    <a:pt x="8451" y="8895"/>
                  </a:cubicBezTo>
                  <a:lnTo>
                    <a:pt x="9928" y="9429"/>
                  </a:lnTo>
                  <a:lnTo>
                    <a:pt x="10088" y="9269"/>
                  </a:lnTo>
                  <a:cubicBezTo>
                    <a:pt x="10230" y="9055"/>
                    <a:pt x="10372" y="8895"/>
                    <a:pt x="10533" y="8682"/>
                  </a:cubicBezTo>
                  <a:lnTo>
                    <a:pt x="10604" y="8450"/>
                  </a:lnTo>
                  <a:lnTo>
                    <a:pt x="9643" y="7205"/>
                  </a:lnTo>
                  <a:cubicBezTo>
                    <a:pt x="9714" y="7045"/>
                    <a:pt x="9785" y="6832"/>
                    <a:pt x="9856" y="6600"/>
                  </a:cubicBezTo>
                  <a:lnTo>
                    <a:pt x="11422" y="6155"/>
                  </a:lnTo>
                  <a:lnTo>
                    <a:pt x="11422" y="5942"/>
                  </a:lnTo>
                  <a:lnTo>
                    <a:pt x="11422" y="5568"/>
                  </a:lnTo>
                  <a:lnTo>
                    <a:pt x="11422" y="5266"/>
                  </a:lnTo>
                  <a:lnTo>
                    <a:pt x="11422" y="5052"/>
                  </a:lnTo>
                  <a:lnTo>
                    <a:pt x="9856" y="4608"/>
                  </a:lnTo>
                  <a:cubicBezTo>
                    <a:pt x="9785" y="4376"/>
                    <a:pt x="9714" y="4163"/>
                    <a:pt x="9643" y="4003"/>
                  </a:cubicBezTo>
                  <a:lnTo>
                    <a:pt x="10604" y="2669"/>
                  </a:lnTo>
                  <a:lnTo>
                    <a:pt x="10533" y="2526"/>
                  </a:lnTo>
                  <a:cubicBezTo>
                    <a:pt x="10372" y="2313"/>
                    <a:pt x="10230" y="2153"/>
                    <a:pt x="10088" y="1939"/>
                  </a:cubicBezTo>
                  <a:lnTo>
                    <a:pt x="9928" y="1779"/>
                  </a:lnTo>
                  <a:lnTo>
                    <a:pt x="8451" y="2313"/>
                  </a:lnTo>
                  <a:cubicBezTo>
                    <a:pt x="8309" y="2153"/>
                    <a:pt x="8149" y="2081"/>
                    <a:pt x="7935" y="1939"/>
                  </a:cubicBezTo>
                  <a:lnTo>
                    <a:pt x="8006" y="374"/>
                  </a:lnTo>
                  <a:lnTo>
                    <a:pt x="7793" y="302"/>
                  </a:lnTo>
                  <a:cubicBezTo>
                    <a:pt x="7562" y="160"/>
                    <a:pt x="7348" y="89"/>
                    <a:pt x="7117" y="89"/>
                  </a:cubicBezTo>
                  <a:lnTo>
                    <a:pt x="6903" y="0"/>
                  </a:lnTo>
                  <a:lnTo>
                    <a:pt x="6014" y="1334"/>
                  </a:lnTo>
                  <a:lnTo>
                    <a:pt x="5409" y="1334"/>
                  </a:lnTo>
                  <a:lnTo>
                    <a:pt x="4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0" name="Google Shape;5200;g2fe17d7594d_0_115"/>
            <p:cNvSpPr/>
            <p:nvPr/>
          </p:nvSpPr>
          <p:spPr>
            <a:xfrm>
              <a:off x="7456925" y="3327150"/>
              <a:ext cx="118325" cy="118325"/>
            </a:xfrm>
            <a:custGeom>
              <a:rect b="b" l="l" r="r" t="t"/>
              <a:pathLst>
                <a:path extrusionOk="0" h="4733" w="4733">
                  <a:moveTo>
                    <a:pt x="2366" y="0"/>
                  </a:moveTo>
                  <a:cubicBezTo>
                    <a:pt x="1032" y="0"/>
                    <a:pt x="0" y="1103"/>
                    <a:pt x="0" y="2366"/>
                  </a:cubicBezTo>
                  <a:cubicBezTo>
                    <a:pt x="0" y="3701"/>
                    <a:pt x="1032" y="4733"/>
                    <a:pt x="2366" y="4733"/>
                  </a:cubicBezTo>
                  <a:cubicBezTo>
                    <a:pt x="3629" y="4733"/>
                    <a:pt x="4732" y="3701"/>
                    <a:pt x="4732" y="2366"/>
                  </a:cubicBezTo>
                  <a:cubicBezTo>
                    <a:pt x="4732" y="1103"/>
                    <a:pt x="3629" y="0"/>
                    <a:pt x="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1" name="Google Shape;5201;g2fe17d7594d_0_115"/>
            <p:cNvSpPr/>
            <p:nvPr/>
          </p:nvSpPr>
          <p:spPr>
            <a:xfrm>
              <a:off x="7649500" y="3252875"/>
              <a:ext cx="365175" cy="354050"/>
            </a:xfrm>
            <a:custGeom>
              <a:rect b="b" l="l" r="r" t="t"/>
              <a:pathLst>
                <a:path extrusionOk="0" h="14162" w="14607">
                  <a:moveTo>
                    <a:pt x="9198" y="659"/>
                  </a:moveTo>
                  <a:cubicBezTo>
                    <a:pt x="9269" y="747"/>
                    <a:pt x="9412" y="747"/>
                    <a:pt x="9483" y="819"/>
                  </a:cubicBezTo>
                  <a:lnTo>
                    <a:pt x="9483" y="2811"/>
                  </a:lnTo>
                  <a:lnTo>
                    <a:pt x="9643" y="2882"/>
                  </a:lnTo>
                  <a:cubicBezTo>
                    <a:pt x="9927" y="3114"/>
                    <a:pt x="10301" y="3327"/>
                    <a:pt x="10532" y="3558"/>
                  </a:cubicBezTo>
                  <a:lnTo>
                    <a:pt x="10675" y="3701"/>
                  </a:lnTo>
                  <a:lnTo>
                    <a:pt x="12525" y="3042"/>
                  </a:lnTo>
                  <a:cubicBezTo>
                    <a:pt x="12596" y="3114"/>
                    <a:pt x="12667" y="3185"/>
                    <a:pt x="12756" y="3327"/>
                  </a:cubicBezTo>
                  <a:lnTo>
                    <a:pt x="11564" y="4893"/>
                  </a:lnTo>
                  <a:lnTo>
                    <a:pt x="11635" y="5035"/>
                  </a:lnTo>
                  <a:cubicBezTo>
                    <a:pt x="11778" y="5409"/>
                    <a:pt x="11938" y="5782"/>
                    <a:pt x="12009" y="6156"/>
                  </a:cubicBezTo>
                  <a:lnTo>
                    <a:pt x="12009" y="6298"/>
                  </a:lnTo>
                  <a:lnTo>
                    <a:pt x="13930" y="6885"/>
                  </a:lnTo>
                  <a:lnTo>
                    <a:pt x="13930" y="7045"/>
                  </a:lnTo>
                  <a:lnTo>
                    <a:pt x="13930" y="7259"/>
                  </a:lnTo>
                  <a:lnTo>
                    <a:pt x="12009" y="7775"/>
                  </a:lnTo>
                  <a:lnTo>
                    <a:pt x="12009" y="8006"/>
                  </a:lnTo>
                  <a:cubicBezTo>
                    <a:pt x="11938" y="8380"/>
                    <a:pt x="11778" y="8753"/>
                    <a:pt x="11635" y="9038"/>
                  </a:cubicBezTo>
                  <a:lnTo>
                    <a:pt x="11564" y="9269"/>
                  </a:lnTo>
                  <a:lnTo>
                    <a:pt x="12756" y="10817"/>
                  </a:lnTo>
                  <a:cubicBezTo>
                    <a:pt x="12667" y="10888"/>
                    <a:pt x="12596" y="11048"/>
                    <a:pt x="12525" y="11119"/>
                  </a:cubicBezTo>
                  <a:lnTo>
                    <a:pt x="10675" y="10443"/>
                  </a:lnTo>
                  <a:lnTo>
                    <a:pt x="10532" y="10603"/>
                  </a:lnTo>
                  <a:cubicBezTo>
                    <a:pt x="10301" y="10817"/>
                    <a:pt x="9927" y="11048"/>
                    <a:pt x="9643" y="11262"/>
                  </a:cubicBezTo>
                  <a:lnTo>
                    <a:pt x="9483" y="11333"/>
                  </a:lnTo>
                  <a:lnTo>
                    <a:pt x="9483" y="13343"/>
                  </a:lnTo>
                  <a:cubicBezTo>
                    <a:pt x="9412" y="13343"/>
                    <a:pt x="9269" y="13414"/>
                    <a:pt x="9198" y="13414"/>
                  </a:cubicBezTo>
                  <a:lnTo>
                    <a:pt x="8077" y="11778"/>
                  </a:lnTo>
                  <a:lnTo>
                    <a:pt x="7864" y="11866"/>
                  </a:lnTo>
                  <a:lnTo>
                    <a:pt x="6743" y="11866"/>
                  </a:lnTo>
                  <a:lnTo>
                    <a:pt x="6530" y="11778"/>
                  </a:lnTo>
                  <a:lnTo>
                    <a:pt x="5409" y="13414"/>
                  </a:lnTo>
                  <a:cubicBezTo>
                    <a:pt x="5266" y="13414"/>
                    <a:pt x="5195" y="13343"/>
                    <a:pt x="5035" y="13343"/>
                  </a:cubicBezTo>
                  <a:lnTo>
                    <a:pt x="5106" y="11333"/>
                  </a:lnTo>
                  <a:lnTo>
                    <a:pt x="4964" y="11262"/>
                  </a:lnTo>
                  <a:cubicBezTo>
                    <a:pt x="4590" y="11048"/>
                    <a:pt x="4306" y="10817"/>
                    <a:pt x="4074" y="10603"/>
                  </a:cubicBezTo>
                  <a:lnTo>
                    <a:pt x="3932" y="10443"/>
                  </a:lnTo>
                  <a:lnTo>
                    <a:pt x="1993" y="11119"/>
                  </a:lnTo>
                  <a:cubicBezTo>
                    <a:pt x="1922" y="11048"/>
                    <a:pt x="1851" y="10888"/>
                    <a:pt x="1779" y="10817"/>
                  </a:cubicBezTo>
                  <a:lnTo>
                    <a:pt x="3043" y="9269"/>
                  </a:lnTo>
                  <a:lnTo>
                    <a:pt x="2971" y="9109"/>
                  </a:lnTo>
                  <a:cubicBezTo>
                    <a:pt x="2811" y="8753"/>
                    <a:pt x="2669" y="8380"/>
                    <a:pt x="2598" y="8006"/>
                  </a:cubicBezTo>
                  <a:lnTo>
                    <a:pt x="2527" y="7775"/>
                  </a:lnTo>
                  <a:lnTo>
                    <a:pt x="659" y="7259"/>
                  </a:lnTo>
                  <a:lnTo>
                    <a:pt x="659" y="7045"/>
                  </a:lnTo>
                  <a:lnTo>
                    <a:pt x="659" y="6885"/>
                  </a:lnTo>
                  <a:lnTo>
                    <a:pt x="2527" y="6298"/>
                  </a:lnTo>
                  <a:lnTo>
                    <a:pt x="2598" y="6156"/>
                  </a:lnTo>
                  <a:cubicBezTo>
                    <a:pt x="2669" y="5782"/>
                    <a:pt x="2811" y="5409"/>
                    <a:pt x="2971" y="5035"/>
                  </a:cubicBezTo>
                  <a:lnTo>
                    <a:pt x="3043" y="4893"/>
                  </a:lnTo>
                  <a:lnTo>
                    <a:pt x="1779" y="3327"/>
                  </a:lnTo>
                  <a:cubicBezTo>
                    <a:pt x="1851" y="3185"/>
                    <a:pt x="1922" y="3114"/>
                    <a:pt x="1993" y="3042"/>
                  </a:cubicBezTo>
                  <a:lnTo>
                    <a:pt x="3932" y="3701"/>
                  </a:lnTo>
                  <a:lnTo>
                    <a:pt x="4074" y="3558"/>
                  </a:lnTo>
                  <a:cubicBezTo>
                    <a:pt x="4306" y="3327"/>
                    <a:pt x="4590" y="3114"/>
                    <a:pt x="4964" y="2882"/>
                  </a:cubicBezTo>
                  <a:lnTo>
                    <a:pt x="5106" y="2811"/>
                  </a:lnTo>
                  <a:lnTo>
                    <a:pt x="5035" y="819"/>
                  </a:lnTo>
                  <a:cubicBezTo>
                    <a:pt x="5195" y="747"/>
                    <a:pt x="5266" y="747"/>
                    <a:pt x="5409" y="659"/>
                  </a:cubicBezTo>
                  <a:lnTo>
                    <a:pt x="6530" y="2366"/>
                  </a:lnTo>
                  <a:lnTo>
                    <a:pt x="6743" y="2295"/>
                  </a:lnTo>
                  <a:lnTo>
                    <a:pt x="7864" y="2295"/>
                  </a:lnTo>
                  <a:lnTo>
                    <a:pt x="8077" y="2366"/>
                  </a:lnTo>
                  <a:lnTo>
                    <a:pt x="9198" y="659"/>
                  </a:lnTo>
                  <a:close/>
                  <a:moveTo>
                    <a:pt x="5480" y="0"/>
                  </a:moveTo>
                  <a:cubicBezTo>
                    <a:pt x="5195" y="71"/>
                    <a:pt x="4893" y="214"/>
                    <a:pt x="4590" y="303"/>
                  </a:cubicBezTo>
                  <a:lnTo>
                    <a:pt x="4448" y="374"/>
                  </a:lnTo>
                  <a:lnTo>
                    <a:pt x="4448" y="2438"/>
                  </a:lnTo>
                  <a:cubicBezTo>
                    <a:pt x="4217" y="2598"/>
                    <a:pt x="4003" y="2740"/>
                    <a:pt x="3772" y="2971"/>
                  </a:cubicBezTo>
                  <a:lnTo>
                    <a:pt x="1851" y="2295"/>
                  </a:lnTo>
                  <a:lnTo>
                    <a:pt x="1708" y="2438"/>
                  </a:lnTo>
                  <a:cubicBezTo>
                    <a:pt x="1477" y="2669"/>
                    <a:pt x="1335" y="2882"/>
                    <a:pt x="1192" y="3185"/>
                  </a:cubicBezTo>
                  <a:lnTo>
                    <a:pt x="1032" y="3327"/>
                  </a:lnTo>
                  <a:lnTo>
                    <a:pt x="2295" y="4964"/>
                  </a:lnTo>
                  <a:cubicBezTo>
                    <a:pt x="2153" y="5266"/>
                    <a:pt x="2082" y="5551"/>
                    <a:pt x="1993" y="5853"/>
                  </a:cubicBezTo>
                  <a:lnTo>
                    <a:pt x="72" y="6369"/>
                  </a:lnTo>
                  <a:lnTo>
                    <a:pt x="0" y="6601"/>
                  </a:lnTo>
                  <a:lnTo>
                    <a:pt x="0" y="7045"/>
                  </a:lnTo>
                  <a:lnTo>
                    <a:pt x="0" y="7490"/>
                  </a:lnTo>
                  <a:lnTo>
                    <a:pt x="72" y="7704"/>
                  </a:lnTo>
                  <a:lnTo>
                    <a:pt x="1993" y="8308"/>
                  </a:lnTo>
                  <a:cubicBezTo>
                    <a:pt x="2082" y="8593"/>
                    <a:pt x="2153" y="8895"/>
                    <a:pt x="2295" y="9198"/>
                  </a:cubicBezTo>
                  <a:lnTo>
                    <a:pt x="1032" y="10817"/>
                  </a:lnTo>
                  <a:lnTo>
                    <a:pt x="1192" y="10977"/>
                  </a:lnTo>
                  <a:cubicBezTo>
                    <a:pt x="1335" y="11262"/>
                    <a:pt x="1477" y="11493"/>
                    <a:pt x="1708" y="11706"/>
                  </a:cubicBezTo>
                  <a:lnTo>
                    <a:pt x="1851" y="11866"/>
                  </a:lnTo>
                  <a:lnTo>
                    <a:pt x="3772" y="11190"/>
                  </a:lnTo>
                  <a:cubicBezTo>
                    <a:pt x="4003" y="11333"/>
                    <a:pt x="4217" y="11564"/>
                    <a:pt x="4448" y="11706"/>
                  </a:cubicBezTo>
                  <a:lnTo>
                    <a:pt x="4448" y="13788"/>
                  </a:lnTo>
                  <a:lnTo>
                    <a:pt x="4590" y="13859"/>
                  </a:lnTo>
                  <a:cubicBezTo>
                    <a:pt x="4893" y="13930"/>
                    <a:pt x="5195" y="14090"/>
                    <a:pt x="5480" y="14090"/>
                  </a:cubicBezTo>
                  <a:lnTo>
                    <a:pt x="5711" y="14161"/>
                  </a:lnTo>
                  <a:lnTo>
                    <a:pt x="6814" y="12454"/>
                  </a:lnTo>
                  <a:cubicBezTo>
                    <a:pt x="6965" y="12489"/>
                    <a:pt x="7117" y="12507"/>
                    <a:pt x="7266" y="12507"/>
                  </a:cubicBezTo>
                  <a:cubicBezTo>
                    <a:pt x="7415" y="12507"/>
                    <a:pt x="7561" y="12489"/>
                    <a:pt x="7704" y="12454"/>
                  </a:cubicBezTo>
                  <a:lnTo>
                    <a:pt x="8896" y="14161"/>
                  </a:lnTo>
                  <a:lnTo>
                    <a:pt x="9109" y="14090"/>
                  </a:lnTo>
                  <a:cubicBezTo>
                    <a:pt x="9412" y="14090"/>
                    <a:pt x="9714" y="13930"/>
                    <a:pt x="9927" y="13859"/>
                  </a:cubicBezTo>
                  <a:lnTo>
                    <a:pt x="10159" y="13788"/>
                  </a:lnTo>
                  <a:lnTo>
                    <a:pt x="10088" y="11706"/>
                  </a:lnTo>
                  <a:cubicBezTo>
                    <a:pt x="10372" y="11564"/>
                    <a:pt x="10604" y="11333"/>
                    <a:pt x="10817" y="11190"/>
                  </a:cubicBezTo>
                  <a:lnTo>
                    <a:pt x="12756" y="11866"/>
                  </a:lnTo>
                  <a:lnTo>
                    <a:pt x="12898" y="11706"/>
                  </a:lnTo>
                  <a:cubicBezTo>
                    <a:pt x="13112" y="11493"/>
                    <a:pt x="13272" y="11262"/>
                    <a:pt x="13414" y="10977"/>
                  </a:cubicBezTo>
                  <a:lnTo>
                    <a:pt x="13557" y="10817"/>
                  </a:lnTo>
                  <a:lnTo>
                    <a:pt x="12311" y="9198"/>
                  </a:lnTo>
                  <a:cubicBezTo>
                    <a:pt x="12383" y="8895"/>
                    <a:pt x="12525" y="8593"/>
                    <a:pt x="12596" y="8308"/>
                  </a:cubicBezTo>
                  <a:lnTo>
                    <a:pt x="14535" y="7704"/>
                  </a:lnTo>
                  <a:lnTo>
                    <a:pt x="14535" y="7490"/>
                  </a:lnTo>
                  <a:cubicBezTo>
                    <a:pt x="14535" y="7330"/>
                    <a:pt x="14606" y="7188"/>
                    <a:pt x="14606" y="7045"/>
                  </a:cubicBezTo>
                  <a:cubicBezTo>
                    <a:pt x="14606" y="6885"/>
                    <a:pt x="14535" y="6743"/>
                    <a:pt x="14535" y="6601"/>
                  </a:cubicBezTo>
                  <a:lnTo>
                    <a:pt x="14535" y="6369"/>
                  </a:lnTo>
                  <a:lnTo>
                    <a:pt x="12596" y="5853"/>
                  </a:lnTo>
                  <a:cubicBezTo>
                    <a:pt x="12525" y="5551"/>
                    <a:pt x="12383" y="5266"/>
                    <a:pt x="12311" y="4964"/>
                  </a:cubicBezTo>
                  <a:lnTo>
                    <a:pt x="13557" y="3327"/>
                  </a:lnTo>
                  <a:lnTo>
                    <a:pt x="13414" y="3185"/>
                  </a:lnTo>
                  <a:cubicBezTo>
                    <a:pt x="13272" y="2882"/>
                    <a:pt x="13112" y="2669"/>
                    <a:pt x="12898" y="2438"/>
                  </a:cubicBezTo>
                  <a:lnTo>
                    <a:pt x="12756" y="2295"/>
                  </a:lnTo>
                  <a:lnTo>
                    <a:pt x="10817" y="2971"/>
                  </a:lnTo>
                  <a:cubicBezTo>
                    <a:pt x="10604" y="2740"/>
                    <a:pt x="10372" y="2598"/>
                    <a:pt x="10088" y="2438"/>
                  </a:cubicBezTo>
                  <a:lnTo>
                    <a:pt x="10159" y="374"/>
                  </a:lnTo>
                  <a:lnTo>
                    <a:pt x="9927" y="303"/>
                  </a:lnTo>
                  <a:cubicBezTo>
                    <a:pt x="9714" y="214"/>
                    <a:pt x="9412" y="71"/>
                    <a:pt x="9109" y="0"/>
                  </a:cubicBezTo>
                  <a:lnTo>
                    <a:pt x="8896" y="0"/>
                  </a:lnTo>
                  <a:lnTo>
                    <a:pt x="7704" y="1637"/>
                  </a:lnTo>
                  <a:lnTo>
                    <a:pt x="6814" y="1637"/>
                  </a:lnTo>
                  <a:lnTo>
                    <a:pt x="5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2" name="Google Shape;5202;g2fe17d7594d_0_115"/>
            <p:cNvSpPr/>
            <p:nvPr/>
          </p:nvSpPr>
          <p:spPr>
            <a:xfrm>
              <a:off x="7754900" y="3352950"/>
              <a:ext cx="153925" cy="153900"/>
            </a:xfrm>
            <a:custGeom>
              <a:rect b="b" l="l" r="r" t="t"/>
              <a:pathLst>
                <a:path extrusionOk="0" h="6156" w="6157">
                  <a:moveTo>
                    <a:pt x="3043" y="0"/>
                  </a:moveTo>
                  <a:cubicBezTo>
                    <a:pt x="1424" y="0"/>
                    <a:pt x="1" y="1406"/>
                    <a:pt x="1" y="3042"/>
                  </a:cubicBezTo>
                  <a:cubicBezTo>
                    <a:pt x="1" y="4750"/>
                    <a:pt x="1424" y="6156"/>
                    <a:pt x="3043" y="6156"/>
                  </a:cubicBezTo>
                  <a:cubicBezTo>
                    <a:pt x="4751" y="6156"/>
                    <a:pt x="6156" y="4750"/>
                    <a:pt x="6156" y="3042"/>
                  </a:cubicBezTo>
                  <a:cubicBezTo>
                    <a:pt x="6156" y="1406"/>
                    <a:pt x="4751" y="0"/>
                    <a:pt x="3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3" name="Google Shape;5203;g2fe17d7594d_0_115"/>
            <p:cNvSpPr/>
            <p:nvPr/>
          </p:nvSpPr>
          <p:spPr>
            <a:xfrm>
              <a:off x="1405950" y="4210875"/>
              <a:ext cx="148575" cy="148125"/>
            </a:xfrm>
            <a:custGeom>
              <a:rect b="b" l="l" r="r" t="t"/>
              <a:pathLst>
                <a:path extrusionOk="0" h="5925" w="5943">
                  <a:moveTo>
                    <a:pt x="2971" y="1"/>
                  </a:moveTo>
                  <a:cubicBezTo>
                    <a:pt x="1335" y="1"/>
                    <a:pt x="0" y="1335"/>
                    <a:pt x="0" y="2972"/>
                  </a:cubicBezTo>
                  <a:cubicBezTo>
                    <a:pt x="0" y="4591"/>
                    <a:pt x="1335" y="5925"/>
                    <a:pt x="2971" y="5925"/>
                  </a:cubicBezTo>
                  <a:cubicBezTo>
                    <a:pt x="4608" y="5925"/>
                    <a:pt x="5942" y="4591"/>
                    <a:pt x="5942" y="2972"/>
                  </a:cubicBezTo>
                  <a:cubicBezTo>
                    <a:pt x="5942" y="1335"/>
                    <a:pt x="4608" y="1"/>
                    <a:pt x="2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4" name="Google Shape;5204;g2fe17d7594d_0_115"/>
            <p:cNvSpPr/>
            <p:nvPr/>
          </p:nvSpPr>
          <p:spPr>
            <a:xfrm>
              <a:off x="1361475" y="4285150"/>
              <a:ext cx="253975" cy="135250"/>
            </a:xfrm>
            <a:custGeom>
              <a:rect b="b" l="l" r="r" t="t"/>
              <a:pathLst>
                <a:path extrusionOk="0" h="5410" w="10159">
                  <a:moveTo>
                    <a:pt x="9714" y="1"/>
                  </a:moveTo>
                  <a:cubicBezTo>
                    <a:pt x="9714" y="2669"/>
                    <a:pt x="7490" y="4893"/>
                    <a:pt x="4750" y="4893"/>
                  </a:cubicBezTo>
                  <a:cubicBezTo>
                    <a:pt x="2971" y="4893"/>
                    <a:pt x="1263" y="3844"/>
                    <a:pt x="374" y="2225"/>
                  </a:cubicBezTo>
                  <a:lnTo>
                    <a:pt x="0" y="2438"/>
                  </a:lnTo>
                  <a:cubicBezTo>
                    <a:pt x="890" y="4288"/>
                    <a:pt x="2758" y="5409"/>
                    <a:pt x="4750" y="5409"/>
                  </a:cubicBezTo>
                  <a:cubicBezTo>
                    <a:pt x="7792" y="5409"/>
                    <a:pt x="10159" y="2954"/>
                    <a:pt x="10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5" name="Google Shape;5205;g2fe17d7594d_0_115"/>
            <p:cNvSpPr/>
            <p:nvPr/>
          </p:nvSpPr>
          <p:spPr>
            <a:xfrm>
              <a:off x="1563825" y="4275825"/>
              <a:ext cx="92550" cy="55600"/>
            </a:xfrm>
            <a:custGeom>
              <a:rect b="b" l="l" r="r" t="t"/>
              <a:pathLst>
                <a:path extrusionOk="0" h="2224" w="3702">
                  <a:moveTo>
                    <a:pt x="1851" y="0"/>
                  </a:moveTo>
                  <a:lnTo>
                    <a:pt x="1" y="1850"/>
                  </a:lnTo>
                  <a:lnTo>
                    <a:pt x="357" y="2224"/>
                  </a:lnTo>
                  <a:lnTo>
                    <a:pt x="1851" y="658"/>
                  </a:lnTo>
                  <a:lnTo>
                    <a:pt x="3328" y="2224"/>
                  </a:lnTo>
                  <a:lnTo>
                    <a:pt x="3701" y="1850"/>
                  </a:lnTo>
                  <a:lnTo>
                    <a:pt x="18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6" name="Google Shape;5206;g2fe17d7594d_0_115"/>
            <p:cNvSpPr/>
            <p:nvPr/>
          </p:nvSpPr>
          <p:spPr>
            <a:xfrm>
              <a:off x="1345000" y="4149950"/>
              <a:ext cx="255775" cy="135225"/>
            </a:xfrm>
            <a:custGeom>
              <a:rect b="b" l="l" r="r" t="t"/>
              <a:pathLst>
                <a:path extrusionOk="0" h="5409" w="10231">
                  <a:moveTo>
                    <a:pt x="5409" y="1"/>
                  </a:moveTo>
                  <a:cubicBezTo>
                    <a:pt x="2438" y="1"/>
                    <a:pt x="1" y="2367"/>
                    <a:pt x="1" y="5409"/>
                  </a:cubicBezTo>
                  <a:lnTo>
                    <a:pt x="517" y="5409"/>
                  </a:lnTo>
                  <a:cubicBezTo>
                    <a:pt x="517" y="2669"/>
                    <a:pt x="2741" y="445"/>
                    <a:pt x="5409" y="445"/>
                  </a:cubicBezTo>
                  <a:cubicBezTo>
                    <a:pt x="7259" y="445"/>
                    <a:pt x="8967" y="1477"/>
                    <a:pt x="9786" y="3114"/>
                  </a:cubicBezTo>
                  <a:lnTo>
                    <a:pt x="10230" y="2883"/>
                  </a:lnTo>
                  <a:cubicBezTo>
                    <a:pt x="9270" y="1104"/>
                    <a:pt x="7491" y="1"/>
                    <a:pt x="5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7" name="Google Shape;5207;g2fe17d7594d_0_115"/>
            <p:cNvSpPr/>
            <p:nvPr/>
          </p:nvSpPr>
          <p:spPr>
            <a:xfrm>
              <a:off x="1305875" y="4238900"/>
              <a:ext cx="92975" cy="53400"/>
            </a:xfrm>
            <a:custGeom>
              <a:rect b="b" l="l" r="r" t="t"/>
              <a:pathLst>
                <a:path extrusionOk="0" h="2136" w="3719">
                  <a:moveTo>
                    <a:pt x="303" y="1"/>
                  </a:moveTo>
                  <a:lnTo>
                    <a:pt x="0" y="285"/>
                  </a:lnTo>
                  <a:lnTo>
                    <a:pt x="1868" y="2135"/>
                  </a:lnTo>
                  <a:lnTo>
                    <a:pt x="3719" y="285"/>
                  </a:lnTo>
                  <a:lnTo>
                    <a:pt x="3345" y="1"/>
                  </a:lnTo>
                  <a:lnTo>
                    <a:pt x="1868" y="147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8" name="Google Shape;5208;g2fe17d7594d_0_115"/>
            <p:cNvSpPr/>
            <p:nvPr/>
          </p:nvSpPr>
          <p:spPr>
            <a:xfrm>
              <a:off x="6507800" y="3317800"/>
              <a:ext cx="16925" cy="83200"/>
            </a:xfrm>
            <a:custGeom>
              <a:rect b="b" l="l" r="r" t="t"/>
              <a:pathLst>
                <a:path extrusionOk="0" h="3328" w="677">
                  <a:moveTo>
                    <a:pt x="0" y="1"/>
                  </a:moveTo>
                  <a:lnTo>
                    <a:pt x="0" y="3327"/>
                  </a:lnTo>
                  <a:lnTo>
                    <a:pt x="676" y="3327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9" name="Google Shape;5209;g2fe17d7594d_0_115"/>
            <p:cNvSpPr/>
            <p:nvPr/>
          </p:nvSpPr>
          <p:spPr>
            <a:xfrm>
              <a:off x="6263175" y="2976675"/>
              <a:ext cx="502175" cy="341150"/>
            </a:xfrm>
            <a:custGeom>
              <a:rect b="b" l="l" r="r" t="t"/>
              <a:pathLst>
                <a:path extrusionOk="0" h="13646" w="20087">
                  <a:moveTo>
                    <a:pt x="7864" y="0"/>
                  </a:moveTo>
                  <a:cubicBezTo>
                    <a:pt x="4751" y="0"/>
                    <a:pt x="2224" y="2527"/>
                    <a:pt x="2224" y="5640"/>
                  </a:cubicBezTo>
                  <a:cubicBezTo>
                    <a:pt x="2224" y="6298"/>
                    <a:pt x="2385" y="6974"/>
                    <a:pt x="2598" y="7633"/>
                  </a:cubicBezTo>
                  <a:cubicBezTo>
                    <a:pt x="1193" y="7864"/>
                    <a:pt x="1" y="9127"/>
                    <a:pt x="1" y="10604"/>
                  </a:cubicBezTo>
                  <a:cubicBezTo>
                    <a:pt x="1" y="12240"/>
                    <a:pt x="1406" y="13646"/>
                    <a:pt x="3043" y="13646"/>
                  </a:cubicBezTo>
                  <a:lnTo>
                    <a:pt x="17062" y="13646"/>
                  </a:lnTo>
                  <a:cubicBezTo>
                    <a:pt x="18752" y="13646"/>
                    <a:pt x="20086" y="12240"/>
                    <a:pt x="20086" y="10604"/>
                  </a:cubicBezTo>
                  <a:cubicBezTo>
                    <a:pt x="20086" y="8967"/>
                    <a:pt x="18752" y="7561"/>
                    <a:pt x="17062" y="7561"/>
                  </a:cubicBezTo>
                  <a:lnTo>
                    <a:pt x="16457" y="7561"/>
                  </a:lnTo>
                  <a:cubicBezTo>
                    <a:pt x="16386" y="5853"/>
                    <a:pt x="14980" y="4377"/>
                    <a:pt x="13272" y="4235"/>
                  </a:cubicBezTo>
                  <a:cubicBezTo>
                    <a:pt x="12685" y="1779"/>
                    <a:pt x="10461" y="0"/>
                    <a:pt x="7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0" name="Google Shape;5210;g2fe17d7594d_0_115"/>
            <p:cNvSpPr/>
            <p:nvPr/>
          </p:nvSpPr>
          <p:spPr>
            <a:xfrm>
              <a:off x="1339225" y="3252875"/>
              <a:ext cx="517275" cy="355825"/>
            </a:xfrm>
            <a:custGeom>
              <a:rect b="b" l="l" r="r" t="t"/>
              <a:pathLst>
                <a:path extrusionOk="0" h="14233" w="20691">
                  <a:moveTo>
                    <a:pt x="12543" y="659"/>
                  </a:moveTo>
                  <a:cubicBezTo>
                    <a:pt x="15425" y="659"/>
                    <a:pt x="17791" y="3042"/>
                    <a:pt x="17791" y="5924"/>
                  </a:cubicBezTo>
                  <a:cubicBezTo>
                    <a:pt x="17791" y="6601"/>
                    <a:pt x="17720" y="7188"/>
                    <a:pt x="17506" y="7775"/>
                  </a:cubicBezTo>
                  <a:lnTo>
                    <a:pt x="17346" y="8148"/>
                  </a:lnTo>
                  <a:lnTo>
                    <a:pt x="17720" y="8219"/>
                  </a:lnTo>
                  <a:cubicBezTo>
                    <a:pt x="19054" y="8451"/>
                    <a:pt x="20015" y="9554"/>
                    <a:pt x="20015" y="10888"/>
                  </a:cubicBezTo>
                  <a:cubicBezTo>
                    <a:pt x="20015" y="12382"/>
                    <a:pt x="18841" y="13557"/>
                    <a:pt x="17346" y="13557"/>
                  </a:cubicBezTo>
                  <a:lnTo>
                    <a:pt x="3345" y="13557"/>
                  </a:lnTo>
                  <a:cubicBezTo>
                    <a:pt x="1869" y="13557"/>
                    <a:pt x="606" y="12382"/>
                    <a:pt x="606" y="10888"/>
                  </a:cubicBezTo>
                  <a:cubicBezTo>
                    <a:pt x="606" y="9411"/>
                    <a:pt x="1869" y="8148"/>
                    <a:pt x="3345" y="8148"/>
                  </a:cubicBezTo>
                  <a:lnTo>
                    <a:pt x="4235" y="8148"/>
                  </a:lnTo>
                  <a:lnTo>
                    <a:pt x="4306" y="7864"/>
                  </a:lnTo>
                  <a:cubicBezTo>
                    <a:pt x="4306" y="6298"/>
                    <a:pt x="5569" y="4964"/>
                    <a:pt x="7117" y="4821"/>
                  </a:cubicBezTo>
                  <a:lnTo>
                    <a:pt x="7348" y="4821"/>
                  </a:lnTo>
                  <a:lnTo>
                    <a:pt x="7419" y="4590"/>
                  </a:lnTo>
                  <a:cubicBezTo>
                    <a:pt x="8006" y="2295"/>
                    <a:pt x="10159" y="659"/>
                    <a:pt x="12543" y="659"/>
                  </a:cubicBezTo>
                  <a:close/>
                  <a:moveTo>
                    <a:pt x="12543" y="0"/>
                  </a:moveTo>
                  <a:cubicBezTo>
                    <a:pt x="9946" y="0"/>
                    <a:pt x="7651" y="1708"/>
                    <a:pt x="6832" y="4217"/>
                  </a:cubicBezTo>
                  <a:cubicBezTo>
                    <a:pt x="5196" y="4519"/>
                    <a:pt x="3861" y="5853"/>
                    <a:pt x="3648" y="7561"/>
                  </a:cubicBezTo>
                  <a:lnTo>
                    <a:pt x="3345" y="7561"/>
                  </a:lnTo>
                  <a:cubicBezTo>
                    <a:pt x="1495" y="7561"/>
                    <a:pt x="1" y="9038"/>
                    <a:pt x="1" y="10888"/>
                  </a:cubicBezTo>
                  <a:cubicBezTo>
                    <a:pt x="1" y="12756"/>
                    <a:pt x="1495" y="14233"/>
                    <a:pt x="3345" y="14233"/>
                  </a:cubicBezTo>
                  <a:lnTo>
                    <a:pt x="17346" y="14233"/>
                  </a:lnTo>
                  <a:cubicBezTo>
                    <a:pt x="19214" y="14233"/>
                    <a:pt x="20691" y="12756"/>
                    <a:pt x="20691" y="10888"/>
                  </a:cubicBezTo>
                  <a:cubicBezTo>
                    <a:pt x="20691" y="9411"/>
                    <a:pt x="19659" y="8077"/>
                    <a:pt x="18165" y="7632"/>
                  </a:cubicBezTo>
                  <a:cubicBezTo>
                    <a:pt x="18396" y="7116"/>
                    <a:pt x="18467" y="6529"/>
                    <a:pt x="18467" y="5924"/>
                  </a:cubicBezTo>
                  <a:cubicBezTo>
                    <a:pt x="18467" y="2669"/>
                    <a:pt x="15799" y="0"/>
                    <a:pt x="12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1" name="Google Shape;5211;g2fe17d7594d_0_115"/>
            <p:cNvSpPr/>
            <p:nvPr/>
          </p:nvSpPr>
          <p:spPr>
            <a:xfrm>
              <a:off x="8032875" y="4049875"/>
              <a:ext cx="87200" cy="84975"/>
            </a:xfrm>
            <a:custGeom>
              <a:rect b="b" l="l" r="r" t="t"/>
              <a:pathLst>
                <a:path extrusionOk="0" h="3399" w="3488">
                  <a:moveTo>
                    <a:pt x="1709" y="1"/>
                  </a:moveTo>
                  <a:cubicBezTo>
                    <a:pt x="819" y="1"/>
                    <a:pt x="1" y="730"/>
                    <a:pt x="1" y="1691"/>
                  </a:cubicBezTo>
                  <a:cubicBezTo>
                    <a:pt x="1" y="2669"/>
                    <a:pt x="819" y="3399"/>
                    <a:pt x="1709" y="3399"/>
                  </a:cubicBezTo>
                  <a:cubicBezTo>
                    <a:pt x="2669" y="3399"/>
                    <a:pt x="3488" y="2669"/>
                    <a:pt x="3488" y="1691"/>
                  </a:cubicBezTo>
                  <a:cubicBezTo>
                    <a:pt x="3488" y="730"/>
                    <a:pt x="2669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2" name="Google Shape;5212;g2fe17d7594d_0_115"/>
            <p:cNvSpPr/>
            <p:nvPr/>
          </p:nvSpPr>
          <p:spPr>
            <a:xfrm>
              <a:off x="7895900" y="3880875"/>
              <a:ext cx="361600" cy="559975"/>
            </a:xfrm>
            <a:custGeom>
              <a:rect b="b" l="l" r="r" t="t"/>
              <a:pathLst>
                <a:path extrusionOk="0" h="22399" w="14464">
                  <a:moveTo>
                    <a:pt x="12898" y="676"/>
                  </a:moveTo>
                  <a:cubicBezTo>
                    <a:pt x="13414" y="676"/>
                    <a:pt x="13788" y="1050"/>
                    <a:pt x="13788" y="1566"/>
                  </a:cubicBezTo>
                  <a:lnTo>
                    <a:pt x="13788" y="20833"/>
                  </a:lnTo>
                  <a:cubicBezTo>
                    <a:pt x="13788" y="21349"/>
                    <a:pt x="13414" y="21794"/>
                    <a:pt x="12898" y="21794"/>
                  </a:cubicBezTo>
                  <a:lnTo>
                    <a:pt x="1566" y="21794"/>
                  </a:lnTo>
                  <a:cubicBezTo>
                    <a:pt x="1032" y="21794"/>
                    <a:pt x="676" y="21349"/>
                    <a:pt x="676" y="20833"/>
                  </a:cubicBezTo>
                  <a:lnTo>
                    <a:pt x="676" y="1566"/>
                  </a:lnTo>
                  <a:cubicBezTo>
                    <a:pt x="676" y="1050"/>
                    <a:pt x="1032" y="676"/>
                    <a:pt x="1566" y="676"/>
                  </a:cubicBezTo>
                  <a:close/>
                  <a:moveTo>
                    <a:pt x="1566" y="0"/>
                  </a:moveTo>
                  <a:cubicBezTo>
                    <a:pt x="676" y="0"/>
                    <a:pt x="0" y="676"/>
                    <a:pt x="0" y="1566"/>
                  </a:cubicBezTo>
                  <a:lnTo>
                    <a:pt x="0" y="20833"/>
                  </a:lnTo>
                  <a:cubicBezTo>
                    <a:pt x="0" y="21722"/>
                    <a:pt x="676" y="22398"/>
                    <a:pt x="1566" y="22398"/>
                  </a:cubicBezTo>
                  <a:lnTo>
                    <a:pt x="12898" y="22398"/>
                  </a:lnTo>
                  <a:cubicBezTo>
                    <a:pt x="13717" y="22398"/>
                    <a:pt x="14464" y="21722"/>
                    <a:pt x="14464" y="20833"/>
                  </a:cubicBezTo>
                  <a:lnTo>
                    <a:pt x="14464" y="1566"/>
                  </a:lnTo>
                  <a:cubicBezTo>
                    <a:pt x="14464" y="676"/>
                    <a:pt x="13717" y="0"/>
                    <a:pt x="1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3" name="Google Shape;5213;g2fe17d7594d_0_115"/>
            <p:cNvSpPr/>
            <p:nvPr/>
          </p:nvSpPr>
          <p:spPr>
            <a:xfrm>
              <a:off x="7955050" y="3972050"/>
              <a:ext cx="242875" cy="242425"/>
            </a:xfrm>
            <a:custGeom>
              <a:rect b="b" l="l" r="r" t="t"/>
              <a:pathLst>
                <a:path extrusionOk="0" h="9697" w="9715">
                  <a:moveTo>
                    <a:pt x="4822" y="587"/>
                  </a:moveTo>
                  <a:cubicBezTo>
                    <a:pt x="7206" y="587"/>
                    <a:pt x="9056" y="2509"/>
                    <a:pt x="9056" y="4804"/>
                  </a:cubicBezTo>
                  <a:cubicBezTo>
                    <a:pt x="9056" y="7188"/>
                    <a:pt x="7206" y="9038"/>
                    <a:pt x="4822" y="9038"/>
                  </a:cubicBezTo>
                  <a:cubicBezTo>
                    <a:pt x="2527" y="9038"/>
                    <a:pt x="676" y="7188"/>
                    <a:pt x="676" y="4804"/>
                  </a:cubicBezTo>
                  <a:cubicBezTo>
                    <a:pt x="676" y="2509"/>
                    <a:pt x="2527" y="587"/>
                    <a:pt x="4822" y="587"/>
                  </a:cubicBezTo>
                  <a:close/>
                  <a:moveTo>
                    <a:pt x="4822" y="0"/>
                  </a:moveTo>
                  <a:cubicBezTo>
                    <a:pt x="2153" y="0"/>
                    <a:pt x="0" y="2135"/>
                    <a:pt x="0" y="4804"/>
                  </a:cubicBezTo>
                  <a:cubicBezTo>
                    <a:pt x="0" y="7472"/>
                    <a:pt x="2153" y="9696"/>
                    <a:pt x="4822" y="9696"/>
                  </a:cubicBezTo>
                  <a:cubicBezTo>
                    <a:pt x="7561" y="9696"/>
                    <a:pt x="9714" y="7472"/>
                    <a:pt x="9714" y="4804"/>
                  </a:cubicBezTo>
                  <a:cubicBezTo>
                    <a:pt x="9714" y="2135"/>
                    <a:pt x="7561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4" name="Google Shape;5214;g2fe17d7594d_0_115"/>
            <p:cNvSpPr/>
            <p:nvPr/>
          </p:nvSpPr>
          <p:spPr>
            <a:xfrm>
              <a:off x="7964400" y="3888425"/>
              <a:ext cx="104075" cy="203725"/>
            </a:xfrm>
            <a:custGeom>
              <a:rect b="b" l="l" r="r" t="t"/>
              <a:pathLst>
                <a:path extrusionOk="0" h="8149" w="4163">
                  <a:moveTo>
                    <a:pt x="0" y="1"/>
                  </a:moveTo>
                  <a:lnTo>
                    <a:pt x="0" y="2011"/>
                  </a:lnTo>
                  <a:lnTo>
                    <a:pt x="3487" y="3932"/>
                  </a:lnTo>
                  <a:lnTo>
                    <a:pt x="3487" y="8149"/>
                  </a:lnTo>
                  <a:lnTo>
                    <a:pt x="4163" y="8149"/>
                  </a:lnTo>
                  <a:lnTo>
                    <a:pt x="4163" y="3559"/>
                  </a:lnTo>
                  <a:lnTo>
                    <a:pt x="605" y="1637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5" name="Google Shape;5215;g2fe17d7594d_0_115"/>
            <p:cNvSpPr/>
            <p:nvPr/>
          </p:nvSpPr>
          <p:spPr>
            <a:xfrm>
              <a:off x="7929250" y="3912450"/>
              <a:ext cx="22275" cy="20475"/>
            </a:xfrm>
            <a:custGeom>
              <a:rect b="b" l="l" r="r" t="t"/>
              <a:pathLst>
                <a:path extrusionOk="0" h="819" w="891">
                  <a:moveTo>
                    <a:pt x="445" y="0"/>
                  </a:moveTo>
                  <a:cubicBezTo>
                    <a:pt x="232" y="0"/>
                    <a:pt x="1" y="161"/>
                    <a:pt x="1" y="445"/>
                  </a:cubicBezTo>
                  <a:cubicBezTo>
                    <a:pt x="1" y="676"/>
                    <a:pt x="232" y="819"/>
                    <a:pt x="445" y="819"/>
                  </a:cubicBezTo>
                  <a:cubicBezTo>
                    <a:pt x="748" y="819"/>
                    <a:pt x="890" y="676"/>
                    <a:pt x="890" y="445"/>
                  </a:cubicBezTo>
                  <a:cubicBezTo>
                    <a:pt x="890" y="161"/>
                    <a:pt x="748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6" name="Google Shape;5216;g2fe17d7594d_0_115"/>
            <p:cNvSpPr/>
            <p:nvPr/>
          </p:nvSpPr>
          <p:spPr>
            <a:xfrm>
              <a:off x="8201900" y="3912450"/>
              <a:ext cx="20025" cy="20475"/>
            </a:xfrm>
            <a:custGeom>
              <a:rect b="b" l="l" r="r" t="t"/>
              <a:pathLst>
                <a:path extrusionOk="0" h="819" w="801">
                  <a:moveTo>
                    <a:pt x="445" y="0"/>
                  </a:moveTo>
                  <a:cubicBezTo>
                    <a:pt x="142" y="0"/>
                    <a:pt x="0" y="161"/>
                    <a:pt x="0" y="445"/>
                  </a:cubicBezTo>
                  <a:cubicBezTo>
                    <a:pt x="0" y="676"/>
                    <a:pt x="142" y="819"/>
                    <a:pt x="445" y="819"/>
                  </a:cubicBezTo>
                  <a:cubicBezTo>
                    <a:pt x="658" y="819"/>
                    <a:pt x="801" y="676"/>
                    <a:pt x="801" y="445"/>
                  </a:cubicBezTo>
                  <a:cubicBezTo>
                    <a:pt x="801" y="161"/>
                    <a:pt x="658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7" name="Google Shape;5217;g2fe17d7594d_0_115"/>
            <p:cNvSpPr/>
            <p:nvPr/>
          </p:nvSpPr>
          <p:spPr>
            <a:xfrm>
              <a:off x="7929250" y="4390575"/>
              <a:ext cx="22275" cy="22250"/>
            </a:xfrm>
            <a:custGeom>
              <a:rect b="b" l="l" r="r" t="t"/>
              <a:pathLst>
                <a:path extrusionOk="0" h="890" w="891">
                  <a:moveTo>
                    <a:pt x="445" y="0"/>
                  </a:moveTo>
                  <a:cubicBezTo>
                    <a:pt x="232" y="0"/>
                    <a:pt x="1" y="231"/>
                    <a:pt x="1" y="445"/>
                  </a:cubicBezTo>
                  <a:cubicBezTo>
                    <a:pt x="1" y="747"/>
                    <a:pt x="232" y="890"/>
                    <a:pt x="445" y="890"/>
                  </a:cubicBezTo>
                  <a:cubicBezTo>
                    <a:pt x="748" y="890"/>
                    <a:pt x="890" y="747"/>
                    <a:pt x="890" y="445"/>
                  </a:cubicBezTo>
                  <a:cubicBezTo>
                    <a:pt x="890" y="231"/>
                    <a:pt x="748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8" name="Google Shape;5218;g2fe17d7594d_0_115"/>
            <p:cNvSpPr/>
            <p:nvPr/>
          </p:nvSpPr>
          <p:spPr>
            <a:xfrm>
              <a:off x="8201900" y="4390575"/>
              <a:ext cx="20025" cy="22250"/>
            </a:xfrm>
            <a:custGeom>
              <a:rect b="b" l="l" r="r" t="t"/>
              <a:pathLst>
                <a:path extrusionOk="0" h="890" w="801">
                  <a:moveTo>
                    <a:pt x="445" y="0"/>
                  </a:moveTo>
                  <a:cubicBezTo>
                    <a:pt x="142" y="0"/>
                    <a:pt x="0" y="231"/>
                    <a:pt x="0" y="445"/>
                  </a:cubicBezTo>
                  <a:cubicBezTo>
                    <a:pt x="0" y="747"/>
                    <a:pt x="142" y="890"/>
                    <a:pt x="445" y="890"/>
                  </a:cubicBezTo>
                  <a:cubicBezTo>
                    <a:pt x="658" y="890"/>
                    <a:pt x="801" y="747"/>
                    <a:pt x="801" y="445"/>
                  </a:cubicBezTo>
                  <a:cubicBezTo>
                    <a:pt x="801" y="231"/>
                    <a:pt x="658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9" name="Google Shape;5219;g2fe17d7594d_0_115"/>
            <p:cNvSpPr/>
            <p:nvPr/>
          </p:nvSpPr>
          <p:spPr>
            <a:xfrm>
              <a:off x="8051550" y="4068125"/>
              <a:ext cx="50300" cy="50275"/>
            </a:xfrm>
            <a:custGeom>
              <a:rect b="b" l="l" r="r" t="t"/>
              <a:pathLst>
                <a:path extrusionOk="0" h="2011" w="2012">
                  <a:moveTo>
                    <a:pt x="962" y="605"/>
                  </a:moveTo>
                  <a:cubicBezTo>
                    <a:pt x="1193" y="605"/>
                    <a:pt x="1335" y="818"/>
                    <a:pt x="1335" y="961"/>
                  </a:cubicBezTo>
                  <a:cubicBezTo>
                    <a:pt x="1335" y="1192"/>
                    <a:pt x="1193" y="1334"/>
                    <a:pt x="962" y="1334"/>
                  </a:cubicBezTo>
                  <a:cubicBezTo>
                    <a:pt x="819" y="1334"/>
                    <a:pt x="677" y="1192"/>
                    <a:pt x="677" y="961"/>
                  </a:cubicBezTo>
                  <a:cubicBezTo>
                    <a:pt x="677" y="818"/>
                    <a:pt x="819" y="605"/>
                    <a:pt x="962" y="605"/>
                  </a:cubicBezTo>
                  <a:close/>
                  <a:moveTo>
                    <a:pt x="962" y="0"/>
                  </a:moveTo>
                  <a:cubicBezTo>
                    <a:pt x="446" y="0"/>
                    <a:pt x="1" y="445"/>
                    <a:pt x="1" y="961"/>
                  </a:cubicBezTo>
                  <a:cubicBezTo>
                    <a:pt x="1" y="1566"/>
                    <a:pt x="446" y="2010"/>
                    <a:pt x="962" y="2010"/>
                  </a:cubicBezTo>
                  <a:cubicBezTo>
                    <a:pt x="1567" y="2010"/>
                    <a:pt x="2011" y="1566"/>
                    <a:pt x="2011" y="961"/>
                  </a:cubicBezTo>
                  <a:cubicBezTo>
                    <a:pt x="2011" y="445"/>
                    <a:pt x="1567" y="0"/>
                    <a:pt x="9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0" name="Google Shape;5220;g2fe17d7594d_0_115"/>
            <p:cNvSpPr/>
            <p:nvPr/>
          </p:nvSpPr>
          <p:spPr>
            <a:xfrm>
              <a:off x="7903450" y="4275825"/>
              <a:ext cx="344725" cy="16475"/>
            </a:xfrm>
            <a:custGeom>
              <a:rect b="b" l="l" r="r" t="t"/>
              <a:pathLst>
                <a:path extrusionOk="0" h="659" w="13789">
                  <a:moveTo>
                    <a:pt x="1" y="0"/>
                  </a:moveTo>
                  <a:lnTo>
                    <a:pt x="1" y="658"/>
                  </a:lnTo>
                  <a:lnTo>
                    <a:pt x="13788" y="658"/>
                  </a:lnTo>
                  <a:lnTo>
                    <a:pt x="137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1" name="Google Shape;5221;g2fe17d7594d_0_115"/>
            <p:cNvSpPr/>
            <p:nvPr/>
          </p:nvSpPr>
          <p:spPr>
            <a:xfrm>
              <a:off x="7903450" y="4312725"/>
              <a:ext cx="344725" cy="16925"/>
            </a:xfrm>
            <a:custGeom>
              <a:rect b="b" l="l" r="r" t="t"/>
              <a:pathLst>
                <a:path extrusionOk="0" h="677" w="13789">
                  <a:moveTo>
                    <a:pt x="1" y="1"/>
                  </a:moveTo>
                  <a:lnTo>
                    <a:pt x="1" y="677"/>
                  </a:lnTo>
                  <a:lnTo>
                    <a:pt x="13788" y="677"/>
                  </a:lnTo>
                  <a:lnTo>
                    <a:pt x="13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2" name="Google Shape;5222;g2fe17d7594d_0_115"/>
            <p:cNvSpPr/>
            <p:nvPr/>
          </p:nvSpPr>
          <p:spPr>
            <a:xfrm>
              <a:off x="7903450" y="4350100"/>
              <a:ext cx="344725" cy="16475"/>
            </a:xfrm>
            <a:custGeom>
              <a:rect b="b" l="l" r="r" t="t"/>
              <a:pathLst>
                <a:path extrusionOk="0" h="659" w="13789">
                  <a:moveTo>
                    <a:pt x="1" y="0"/>
                  </a:moveTo>
                  <a:lnTo>
                    <a:pt x="1" y="658"/>
                  </a:lnTo>
                  <a:lnTo>
                    <a:pt x="13788" y="658"/>
                  </a:lnTo>
                  <a:lnTo>
                    <a:pt x="137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3" name="Google Shape;5223;g2fe17d7594d_0_115"/>
            <p:cNvSpPr/>
            <p:nvPr/>
          </p:nvSpPr>
          <p:spPr>
            <a:xfrm>
              <a:off x="7654825" y="4049875"/>
              <a:ext cx="85425" cy="84975"/>
            </a:xfrm>
            <a:custGeom>
              <a:rect b="b" l="l" r="r" t="t"/>
              <a:pathLst>
                <a:path extrusionOk="0" h="3399" w="3417">
                  <a:moveTo>
                    <a:pt x="1709" y="1"/>
                  </a:moveTo>
                  <a:cubicBezTo>
                    <a:pt x="748" y="1"/>
                    <a:pt x="1" y="730"/>
                    <a:pt x="1" y="1691"/>
                  </a:cubicBezTo>
                  <a:cubicBezTo>
                    <a:pt x="1" y="2669"/>
                    <a:pt x="748" y="3399"/>
                    <a:pt x="1709" y="3399"/>
                  </a:cubicBezTo>
                  <a:cubicBezTo>
                    <a:pt x="2669" y="3399"/>
                    <a:pt x="3417" y="2669"/>
                    <a:pt x="3417" y="1691"/>
                  </a:cubicBezTo>
                  <a:cubicBezTo>
                    <a:pt x="3417" y="730"/>
                    <a:pt x="2669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4" name="Google Shape;5224;g2fe17d7594d_0_115"/>
            <p:cNvSpPr/>
            <p:nvPr/>
          </p:nvSpPr>
          <p:spPr>
            <a:xfrm>
              <a:off x="7517850" y="3880875"/>
              <a:ext cx="359400" cy="559975"/>
            </a:xfrm>
            <a:custGeom>
              <a:rect b="b" l="l" r="r" t="t"/>
              <a:pathLst>
                <a:path extrusionOk="0" h="22399" w="14376">
                  <a:moveTo>
                    <a:pt x="12899" y="676"/>
                  </a:moveTo>
                  <a:cubicBezTo>
                    <a:pt x="13343" y="676"/>
                    <a:pt x="13788" y="1050"/>
                    <a:pt x="13788" y="1566"/>
                  </a:cubicBezTo>
                  <a:lnTo>
                    <a:pt x="13788" y="20833"/>
                  </a:lnTo>
                  <a:cubicBezTo>
                    <a:pt x="13788" y="21349"/>
                    <a:pt x="13343" y="21794"/>
                    <a:pt x="12899" y="21794"/>
                  </a:cubicBezTo>
                  <a:lnTo>
                    <a:pt x="1477" y="21794"/>
                  </a:lnTo>
                  <a:cubicBezTo>
                    <a:pt x="1032" y="21794"/>
                    <a:pt x="588" y="21349"/>
                    <a:pt x="588" y="20833"/>
                  </a:cubicBezTo>
                  <a:lnTo>
                    <a:pt x="588" y="1566"/>
                  </a:lnTo>
                  <a:cubicBezTo>
                    <a:pt x="588" y="1050"/>
                    <a:pt x="1032" y="676"/>
                    <a:pt x="1477" y="676"/>
                  </a:cubicBezTo>
                  <a:close/>
                  <a:moveTo>
                    <a:pt x="1477" y="0"/>
                  </a:moveTo>
                  <a:cubicBezTo>
                    <a:pt x="676" y="0"/>
                    <a:pt x="0" y="676"/>
                    <a:pt x="0" y="1566"/>
                  </a:cubicBezTo>
                  <a:lnTo>
                    <a:pt x="0" y="20833"/>
                  </a:lnTo>
                  <a:cubicBezTo>
                    <a:pt x="0" y="21722"/>
                    <a:pt x="676" y="22398"/>
                    <a:pt x="1477" y="22398"/>
                  </a:cubicBezTo>
                  <a:lnTo>
                    <a:pt x="12899" y="22398"/>
                  </a:lnTo>
                  <a:cubicBezTo>
                    <a:pt x="13717" y="22398"/>
                    <a:pt x="14375" y="21722"/>
                    <a:pt x="14375" y="20833"/>
                  </a:cubicBezTo>
                  <a:lnTo>
                    <a:pt x="14375" y="1566"/>
                  </a:lnTo>
                  <a:cubicBezTo>
                    <a:pt x="14375" y="676"/>
                    <a:pt x="13717" y="0"/>
                    <a:pt x="1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5" name="Google Shape;5225;g2fe17d7594d_0_115"/>
            <p:cNvSpPr/>
            <p:nvPr/>
          </p:nvSpPr>
          <p:spPr>
            <a:xfrm>
              <a:off x="7577000" y="3972050"/>
              <a:ext cx="242875" cy="242425"/>
            </a:xfrm>
            <a:custGeom>
              <a:rect b="b" l="l" r="r" t="t"/>
              <a:pathLst>
                <a:path extrusionOk="0" h="9697" w="9715">
                  <a:moveTo>
                    <a:pt x="4822" y="587"/>
                  </a:moveTo>
                  <a:cubicBezTo>
                    <a:pt x="7206" y="587"/>
                    <a:pt x="9056" y="2509"/>
                    <a:pt x="9056" y="4804"/>
                  </a:cubicBezTo>
                  <a:cubicBezTo>
                    <a:pt x="9056" y="7188"/>
                    <a:pt x="7206" y="9038"/>
                    <a:pt x="4822" y="9038"/>
                  </a:cubicBezTo>
                  <a:cubicBezTo>
                    <a:pt x="2527" y="9038"/>
                    <a:pt x="605" y="7188"/>
                    <a:pt x="605" y="4804"/>
                  </a:cubicBezTo>
                  <a:cubicBezTo>
                    <a:pt x="605" y="2509"/>
                    <a:pt x="2527" y="587"/>
                    <a:pt x="4822" y="587"/>
                  </a:cubicBezTo>
                  <a:close/>
                  <a:moveTo>
                    <a:pt x="4822" y="0"/>
                  </a:moveTo>
                  <a:cubicBezTo>
                    <a:pt x="2153" y="0"/>
                    <a:pt x="1" y="2135"/>
                    <a:pt x="1" y="4804"/>
                  </a:cubicBezTo>
                  <a:cubicBezTo>
                    <a:pt x="1" y="7472"/>
                    <a:pt x="2153" y="9696"/>
                    <a:pt x="4822" y="9696"/>
                  </a:cubicBezTo>
                  <a:cubicBezTo>
                    <a:pt x="7490" y="9696"/>
                    <a:pt x="9714" y="7472"/>
                    <a:pt x="9714" y="4804"/>
                  </a:cubicBezTo>
                  <a:cubicBezTo>
                    <a:pt x="9714" y="2135"/>
                    <a:pt x="7490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6" name="Google Shape;5226;g2fe17d7594d_0_115"/>
            <p:cNvSpPr/>
            <p:nvPr/>
          </p:nvSpPr>
          <p:spPr>
            <a:xfrm>
              <a:off x="7586350" y="3888425"/>
              <a:ext cx="101875" cy="203725"/>
            </a:xfrm>
            <a:custGeom>
              <a:rect b="b" l="l" r="r" t="t"/>
              <a:pathLst>
                <a:path extrusionOk="0" h="8149" w="4075">
                  <a:moveTo>
                    <a:pt x="0" y="1"/>
                  </a:moveTo>
                  <a:lnTo>
                    <a:pt x="0" y="2011"/>
                  </a:lnTo>
                  <a:lnTo>
                    <a:pt x="3487" y="3932"/>
                  </a:lnTo>
                  <a:lnTo>
                    <a:pt x="3487" y="8149"/>
                  </a:lnTo>
                  <a:lnTo>
                    <a:pt x="4074" y="8149"/>
                  </a:lnTo>
                  <a:lnTo>
                    <a:pt x="4074" y="3559"/>
                  </a:lnTo>
                  <a:lnTo>
                    <a:pt x="605" y="1637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7" name="Google Shape;5227;g2fe17d7594d_0_115"/>
            <p:cNvSpPr/>
            <p:nvPr/>
          </p:nvSpPr>
          <p:spPr>
            <a:xfrm>
              <a:off x="7551200" y="3912450"/>
              <a:ext cx="22275" cy="20475"/>
            </a:xfrm>
            <a:custGeom>
              <a:rect b="b" l="l" r="r" t="t"/>
              <a:pathLst>
                <a:path extrusionOk="0" h="819" w="891">
                  <a:moveTo>
                    <a:pt x="446" y="0"/>
                  </a:moveTo>
                  <a:cubicBezTo>
                    <a:pt x="232" y="0"/>
                    <a:pt x="1" y="161"/>
                    <a:pt x="1" y="445"/>
                  </a:cubicBezTo>
                  <a:cubicBezTo>
                    <a:pt x="1" y="676"/>
                    <a:pt x="232" y="819"/>
                    <a:pt x="446" y="819"/>
                  </a:cubicBezTo>
                  <a:cubicBezTo>
                    <a:pt x="677" y="819"/>
                    <a:pt x="890" y="676"/>
                    <a:pt x="890" y="445"/>
                  </a:cubicBezTo>
                  <a:cubicBezTo>
                    <a:pt x="890" y="161"/>
                    <a:pt x="677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8" name="Google Shape;5228;g2fe17d7594d_0_115"/>
            <p:cNvSpPr/>
            <p:nvPr/>
          </p:nvSpPr>
          <p:spPr>
            <a:xfrm>
              <a:off x="7821625" y="3912450"/>
              <a:ext cx="22250" cy="20475"/>
            </a:xfrm>
            <a:custGeom>
              <a:rect b="b" l="l" r="r" t="t"/>
              <a:pathLst>
                <a:path extrusionOk="0" h="819" w="890">
                  <a:moveTo>
                    <a:pt x="445" y="0"/>
                  </a:moveTo>
                  <a:cubicBezTo>
                    <a:pt x="232" y="0"/>
                    <a:pt x="0" y="161"/>
                    <a:pt x="0" y="445"/>
                  </a:cubicBezTo>
                  <a:cubicBezTo>
                    <a:pt x="0" y="676"/>
                    <a:pt x="232" y="819"/>
                    <a:pt x="445" y="819"/>
                  </a:cubicBezTo>
                  <a:cubicBezTo>
                    <a:pt x="748" y="819"/>
                    <a:pt x="890" y="676"/>
                    <a:pt x="890" y="445"/>
                  </a:cubicBezTo>
                  <a:cubicBezTo>
                    <a:pt x="890" y="161"/>
                    <a:pt x="748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9" name="Google Shape;5229;g2fe17d7594d_0_115"/>
            <p:cNvSpPr/>
            <p:nvPr/>
          </p:nvSpPr>
          <p:spPr>
            <a:xfrm>
              <a:off x="7551200" y="4390575"/>
              <a:ext cx="22275" cy="22250"/>
            </a:xfrm>
            <a:custGeom>
              <a:rect b="b" l="l" r="r" t="t"/>
              <a:pathLst>
                <a:path extrusionOk="0" h="890" w="891">
                  <a:moveTo>
                    <a:pt x="446" y="0"/>
                  </a:moveTo>
                  <a:cubicBezTo>
                    <a:pt x="232" y="0"/>
                    <a:pt x="1" y="231"/>
                    <a:pt x="1" y="445"/>
                  </a:cubicBezTo>
                  <a:cubicBezTo>
                    <a:pt x="1" y="747"/>
                    <a:pt x="232" y="890"/>
                    <a:pt x="446" y="890"/>
                  </a:cubicBezTo>
                  <a:cubicBezTo>
                    <a:pt x="677" y="890"/>
                    <a:pt x="890" y="747"/>
                    <a:pt x="890" y="445"/>
                  </a:cubicBezTo>
                  <a:cubicBezTo>
                    <a:pt x="890" y="231"/>
                    <a:pt x="677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0" name="Google Shape;5230;g2fe17d7594d_0_115"/>
            <p:cNvSpPr/>
            <p:nvPr/>
          </p:nvSpPr>
          <p:spPr>
            <a:xfrm>
              <a:off x="7821625" y="4390575"/>
              <a:ext cx="22250" cy="22250"/>
            </a:xfrm>
            <a:custGeom>
              <a:rect b="b" l="l" r="r" t="t"/>
              <a:pathLst>
                <a:path extrusionOk="0" h="890" w="890">
                  <a:moveTo>
                    <a:pt x="445" y="0"/>
                  </a:moveTo>
                  <a:cubicBezTo>
                    <a:pt x="232" y="0"/>
                    <a:pt x="0" y="231"/>
                    <a:pt x="0" y="445"/>
                  </a:cubicBezTo>
                  <a:cubicBezTo>
                    <a:pt x="0" y="747"/>
                    <a:pt x="232" y="890"/>
                    <a:pt x="445" y="890"/>
                  </a:cubicBezTo>
                  <a:cubicBezTo>
                    <a:pt x="748" y="890"/>
                    <a:pt x="890" y="747"/>
                    <a:pt x="890" y="445"/>
                  </a:cubicBezTo>
                  <a:cubicBezTo>
                    <a:pt x="890" y="231"/>
                    <a:pt x="748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1" name="Google Shape;5231;g2fe17d7594d_0_115"/>
            <p:cNvSpPr/>
            <p:nvPr/>
          </p:nvSpPr>
          <p:spPr>
            <a:xfrm>
              <a:off x="7673525" y="4068125"/>
              <a:ext cx="50275" cy="50275"/>
            </a:xfrm>
            <a:custGeom>
              <a:rect b="b" l="l" r="r" t="t"/>
              <a:pathLst>
                <a:path extrusionOk="0" h="2011" w="2011">
                  <a:moveTo>
                    <a:pt x="961" y="605"/>
                  </a:moveTo>
                  <a:cubicBezTo>
                    <a:pt x="1192" y="605"/>
                    <a:pt x="1334" y="818"/>
                    <a:pt x="1334" y="961"/>
                  </a:cubicBezTo>
                  <a:cubicBezTo>
                    <a:pt x="1334" y="1192"/>
                    <a:pt x="1192" y="1334"/>
                    <a:pt x="961" y="1334"/>
                  </a:cubicBezTo>
                  <a:cubicBezTo>
                    <a:pt x="747" y="1334"/>
                    <a:pt x="587" y="1192"/>
                    <a:pt x="587" y="961"/>
                  </a:cubicBezTo>
                  <a:cubicBezTo>
                    <a:pt x="587" y="818"/>
                    <a:pt x="747" y="605"/>
                    <a:pt x="961" y="605"/>
                  </a:cubicBezTo>
                  <a:close/>
                  <a:moveTo>
                    <a:pt x="961" y="0"/>
                  </a:moveTo>
                  <a:cubicBezTo>
                    <a:pt x="445" y="0"/>
                    <a:pt x="0" y="445"/>
                    <a:pt x="0" y="961"/>
                  </a:cubicBezTo>
                  <a:cubicBezTo>
                    <a:pt x="0" y="1566"/>
                    <a:pt x="445" y="2010"/>
                    <a:pt x="961" y="2010"/>
                  </a:cubicBezTo>
                  <a:cubicBezTo>
                    <a:pt x="1566" y="2010"/>
                    <a:pt x="2010" y="1566"/>
                    <a:pt x="2010" y="961"/>
                  </a:cubicBezTo>
                  <a:cubicBezTo>
                    <a:pt x="2010" y="445"/>
                    <a:pt x="1566" y="0"/>
                    <a:pt x="9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2" name="Google Shape;5232;g2fe17d7594d_0_115"/>
            <p:cNvSpPr/>
            <p:nvPr/>
          </p:nvSpPr>
          <p:spPr>
            <a:xfrm>
              <a:off x="7525400" y="4275825"/>
              <a:ext cx="344725" cy="16475"/>
            </a:xfrm>
            <a:custGeom>
              <a:rect b="b" l="l" r="r" t="t"/>
              <a:pathLst>
                <a:path extrusionOk="0" h="659" w="13789">
                  <a:moveTo>
                    <a:pt x="1" y="0"/>
                  </a:moveTo>
                  <a:lnTo>
                    <a:pt x="1" y="658"/>
                  </a:lnTo>
                  <a:lnTo>
                    <a:pt x="13788" y="658"/>
                  </a:lnTo>
                  <a:lnTo>
                    <a:pt x="137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3" name="Google Shape;5233;g2fe17d7594d_0_115"/>
            <p:cNvSpPr/>
            <p:nvPr/>
          </p:nvSpPr>
          <p:spPr>
            <a:xfrm>
              <a:off x="7525400" y="4312725"/>
              <a:ext cx="344725" cy="16925"/>
            </a:xfrm>
            <a:custGeom>
              <a:rect b="b" l="l" r="r" t="t"/>
              <a:pathLst>
                <a:path extrusionOk="0" h="677" w="13789">
                  <a:moveTo>
                    <a:pt x="1" y="1"/>
                  </a:moveTo>
                  <a:lnTo>
                    <a:pt x="1" y="677"/>
                  </a:lnTo>
                  <a:lnTo>
                    <a:pt x="13788" y="677"/>
                  </a:lnTo>
                  <a:lnTo>
                    <a:pt x="13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4" name="Google Shape;5234;g2fe17d7594d_0_115"/>
            <p:cNvSpPr/>
            <p:nvPr/>
          </p:nvSpPr>
          <p:spPr>
            <a:xfrm>
              <a:off x="7525400" y="4350100"/>
              <a:ext cx="344725" cy="16475"/>
            </a:xfrm>
            <a:custGeom>
              <a:rect b="b" l="l" r="r" t="t"/>
              <a:pathLst>
                <a:path extrusionOk="0" h="659" w="13789">
                  <a:moveTo>
                    <a:pt x="1" y="0"/>
                  </a:moveTo>
                  <a:lnTo>
                    <a:pt x="1" y="658"/>
                  </a:lnTo>
                  <a:lnTo>
                    <a:pt x="13788" y="658"/>
                  </a:lnTo>
                  <a:lnTo>
                    <a:pt x="137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5" name="Google Shape;5235;g2fe17d7594d_0_115"/>
            <p:cNvSpPr/>
            <p:nvPr/>
          </p:nvSpPr>
          <p:spPr>
            <a:xfrm>
              <a:off x="7276800" y="4049875"/>
              <a:ext cx="85400" cy="84975"/>
            </a:xfrm>
            <a:custGeom>
              <a:rect b="b" l="l" r="r" t="t"/>
              <a:pathLst>
                <a:path extrusionOk="0" h="3399" w="3416">
                  <a:moveTo>
                    <a:pt x="1708" y="1"/>
                  </a:moveTo>
                  <a:cubicBezTo>
                    <a:pt x="747" y="1"/>
                    <a:pt x="0" y="730"/>
                    <a:pt x="0" y="1691"/>
                  </a:cubicBezTo>
                  <a:cubicBezTo>
                    <a:pt x="0" y="2669"/>
                    <a:pt x="747" y="3399"/>
                    <a:pt x="1708" y="3399"/>
                  </a:cubicBezTo>
                  <a:cubicBezTo>
                    <a:pt x="2669" y="3399"/>
                    <a:pt x="3416" y="2669"/>
                    <a:pt x="3416" y="1691"/>
                  </a:cubicBezTo>
                  <a:cubicBezTo>
                    <a:pt x="3416" y="730"/>
                    <a:pt x="2669" y="1"/>
                    <a:pt x="1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6" name="Google Shape;5236;g2fe17d7594d_0_115"/>
            <p:cNvSpPr/>
            <p:nvPr/>
          </p:nvSpPr>
          <p:spPr>
            <a:xfrm>
              <a:off x="7139800" y="3880875"/>
              <a:ext cx="359400" cy="559975"/>
            </a:xfrm>
            <a:custGeom>
              <a:rect b="b" l="l" r="r" t="t"/>
              <a:pathLst>
                <a:path extrusionOk="0" h="22399" w="14376">
                  <a:moveTo>
                    <a:pt x="12899" y="676"/>
                  </a:moveTo>
                  <a:cubicBezTo>
                    <a:pt x="13343" y="676"/>
                    <a:pt x="13788" y="1050"/>
                    <a:pt x="13788" y="1566"/>
                  </a:cubicBezTo>
                  <a:lnTo>
                    <a:pt x="13788" y="20833"/>
                  </a:lnTo>
                  <a:cubicBezTo>
                    <a:pt x="13788" y="21349"/>
                    <a:pt x="13343" y="21794"/>
                    <a:pt x="12899" y="21794"/>
                  </a:cubicBezTo>
                  <a:lnTo>
                    <a:pt x="1477" y="21794"/>
                  </a:lnTo>
                  <a:cubicBezTo>
                    <a:pt x="1032" y="21794"/>
                    <a:pt x="588" y="21349"/>
                    <a:pt x="588" y="20833"/>
                  </a:cubicBezTo>
                  <a:lnTo>
                    <a:pt x="588" y="1566"/>
                  </a:lnTo>
                  <a:cubicBezTo>
                    <a:pt x="588" y="1050"/>
                    <a:pt x="1032" y="676"/>
                    <a:pt x="1477" y="676"/>
                  </a:cubicBezTo>
                  <a:close/>
                  <a:moveTo>
                    <a:pt x="1477" y="0"/>
                  </a:moveTo>
                  <a:cubicBezTo>
                    <a:pt x="677" y="0"/>
                    <a:pt x="1" y="676"/>
                    <a:pt x="1" y="1566"/>
                  </a:cubicBezTo>
                  <a:lnTo>
                    <a:pt x="1" y="20833"/>
                  </a:lnTo>
                  <a:cubicBezTo>
                    <a:pt x="1" y="21722"/>
                    <a:pt x="677" y="22398"/>
                    <a:pt x="1477" y="22398"/>
                  </a:cubicBezTo>
                  <a:lnTo>
                    <a:pt x="12899" y="22398"/>
                  </a:lnTo>
                  <a:cubicBezTo>
                    <a:pt x="13717" y="22398"/>
                    <a:pt x="14375" y="21722"/>
                    <a:pt x="14375" y="20833"/>
                  </a:cubicBezTo>
                  <a:lnTo>
                    <a:pt x="14375" y="1566"/>
                  </a:lnTo>
                  <a:cubicBezTo>
                    <a:pt x="14375" y="676"/>
                    <a:pt x="13717" y="0"/>
                    <a:pt x="1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7" name="Google Shape;5237;g2fe17d7594d_0_115"/>
            <p:cNvSpPr/>
            <p:nvPr/>
          </p:nvSpPr>
          <p:spPr>
            <a:xfrm>
              <a:off x="7197175" y="3972050"/>
              <a:ext cx="242875" cy="242425"/>
            </a:xfrm>
            <a:custGeom>
              <a:rect b="b" l="l" r="r" t="t"/>
              <a:pathLst>
                <a:path extrusionOk="0" h="9697" w="9715">
                  <a:moveTo>
                    <a:pt x="4893" y="587"/>
                  </a:moveTo>
                  <a:cubicBezTo>
                    <a:pt x="7188" y="587"/>
                    <a:pt x="9127" y="2509"/>
                    <a:pt x="9127" y="4804"/>
                  </a:cubicBezTo>
                  <a:cubicBezTo>
                    <a:pt x="9127" y="7188"/>
                    <a:pt x="7188" y="9038"/>
                    <a:pt x="4893" y="9038"/>
                  </a:cubicBezTo>
                  <a:cubicBezTo>
                    <a:pt x="2527" y="9038"/>
                    <a:pt x="677" y="7188"/>
                    <a:pt x="677" y="4804"/>
                  </a:cubicBezTo>
                  <a:cubicBezTo>
                    <a:pt x="677" y="2509"/>
                    <a:pt x="2527" y="587"/>
                    <a:pt x="4893" y="587"/>
                  </a:cubicBezTo>
                  <a:close/>
                  <a:moveTo>
                    <a:pt x="4893" y="0"/>
                  </a:moveTo>
                  <a:cubicBezTo>
                    <a:pt x="2224" y="0"/>
                    <a:pt x="1" y="2135"/>
                    <a:pt x="1" y="4804"/>
                  </a:cubicBezTo>
                  <a:cubicBezTo>
                    <a:pt x="1" y="7472"/>
                    <a:pt x="2224" y="9696"/>
                    <a:pt x="4893" y="9696"/>
                  </a:cubicBezTo>
                  <a:cubicBezTo>
                    <a:pt x="7561" y="9696"/>
                    <a:pt x="9714" y="7472"/>
                    <a:pt x="9714" y="4804"/>
                  </a:cubicBezTo>
                  <a:cubicBezTo>
                    <a:pt x="9714" y="2135"/>
                    <a:pt x="7561" y="0"/>
                    <a:pt x="48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8" name="Google Shape;5238;g2fe17d7594d_0_115"/>
            <p:cNvSpPr/>
            <p:nvPr/>
          </p:nvSpPr>
          <p:spPr>
            <a:xfrm>
              <a:off x="7206525" y="3888425"/>
              <a:ext cx="103650" cy="203725"/>
            </a:xfrm>
            <a:custGeom>
              <a:rect b="b" l="l" r="r" t="t"/>
              <a:pathLst>
                <a:path extrusionOk="0" h="8149" w="4146">
                  <a:moveTo>
                    <a:pt x="0" y="1"/>
                  </a:moveTo>
                  <a:lnTo>
                    <a:pt x="0" y="2011"/>
                  </a:lnTo>
                  <a:lnTo>
                    <a:pt x="3487" y="3932"/>
                  </a:lnTo>
                  <a:lnTo>
                    <a:pt x="3487" y="8149"/>
                  </a:lnTo>
                  <a:lnTo>
                    <a:pt x="4145" y="8149"/>
                  </a:lnTo>
                  <a:lnTo>
                    <a:pt x="4145" y="3559"/>
                  </a:lnTo>
                  <a:lnTo>
                    <a:pt x="676" y="1637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9" name="Google Shape;5239;g2fe17d7594d_0_115"/>
            <p:cNvSpPr/>
            <p:nvPr/>
          </p:nvSpPr>
          <p:spPr>
            <a:xfrm>
              <a:off x="7173150" y="3912450"/>
              <a:ext cx="22275" cy="20475"/>
            </a:xfrm>
            <a:custGeom>
              <a:rect b="b" l="l" r="r" t="t"/>
              <a:pathLst>
                <a:path extrusionOk="0" h="819" w="891">
                  <a:moveTo>
                    <a:pt x="446" y="0"/>
                  </a:moveTo>
                  <a:cubicBezTo>
                    <a:pt x="143" y="0"/>
                    <a:pt x="1" y="161"/>
                    <a:pt x="1" y="445"/>
                  </a:cubicBezTo>
                  <a:cubicBezTo>
                    <a:pt x="1" y="676"/>
                    <a:pt x="143" y="819"/>
                    <a:pt x="446" y="819"/>
                  </a:cubicBezTo>
                  <a:cubicBezTo>
                    <a:pt x="677" y="819"/>
                    <a:pt x="890" y="676"/>
                    <a:pt x="890" y="445"/>
                  </a:cubicBezTo>
                  <a:cubicBezTo>
                    <a:pt x="890" y="161"/>
                    <a:pt x="677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0" name="Google Shape;5240;g2fe17d7594d_0_115"/>
            <p:cNvSpPr/>
            <p:nvPr/>
          </p:nvSpPr>
          <p:spPr>
            <a:xfrm>
              <a:off x="7443575" y="3912450"/>
              <a:ext cx="22250" cy="20475"/>
            </a:xfrm>
            <a:custGeom>
              <a:rect b="b" l="l" r="r" t="t"/>
              <a:pathLst>
                <a:path extrusionOk="0" h="819" w="890">
                  <a:moveTo>
                    <a:pt x="445" y="0"/>
                  </a:moveTo>
                  <a:cubicBezTo>
                    <a:pt x="232" y="0"/>
                    <a:pt x="0" y="161"/>
                    <a:pt x="0" y="445"/>
                  </a:cubicBezTo>
                  <a:cubicBezTo>
                    <a:pt x="0" y="676"/>
                    <a:pt x="232" y="819"/>
                    <a:pt x="445" y="819"/>
                  </a:cubicBezTo>
                  <a:cubicBezTo>
                    <a:pt x="676" y="819"/>
                    <a:pt x="890" y="676"/>
                    <a:pt x="890" y="445"/>
                  </a:cubicBezTo>
                  <a:cubicBezTo>
                    <a:pt x="890" y="161"/>
                    <a:pt x="676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1" name="Google Shape;5241;g2fe17d7594d_0_115"/>
            <p:cNvSpPr/>
            <p:nvPr/>
          </p:nvSpPr>
          <p:spPr>
            <a:xfrm>
              <a:off x="7173150" y="4390575"/>
              <a:ext cx="22275" cy="22250"/>
            </a:xfrm>
            <a:custGeom>
              <a:rect b="b" l="l" r="r" t="t"/>
              <a:pathLst>
                <a:path extrusionOk="0" h="890" w="891">
                  <a:moveTo>
                    <a:pt x="446" y="0"/>
                  </a:moveTo>
                  <a:cubicBezTo>
                    <a:pt x="143" y="0"/>
                    <a:pt x="1" y="231"/>
                    <a:pt x="1" y="445"/>
                  </a:cubicBezTo>
                  <a:cubicBezTo>
                    <a:pt x="1" y="747"/>
                    <a:pt x="143" y="890"/>
                    <a:pt x="446" y="890"/>
                  </a:cubicBezTo>
                  <a:cubicBezTo>
                    <a:pt x="677" y="890"/>
                    <a:pt x="890" y="747"/>
                    <a:pt x="890" y="445"/>
                  </a:cubicBezTo>
                  <a:cubicBezTo>
                    <a:pt x="890" y="231"/>
                    <a:pt x="677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2" name="Google Shape;5242;g2fe17d7594d_0_115"/>
            <p:cNvSpPr/>
            <p:nvPr/>
          </p:nvSpPr>
          <p:spPr>
            <a:xfrm>
              <a:off x="7443575" y="4390575"/>
              <a:ext cx="22250" cy="22250"/>
            </a:xfrm>
            <a:custGeom>
              <a:rect b="b" l="l" r="r" t="t"/>
              <a:pathLst>
                <a:path extrusionOk="0" h="890" w="890">
                  <a:moveTo>
                    <a:pt x="445" y="0"/>
                  </a:moveTo>
                  <a:cubicBezTo>
                    <a:pt x="232" y="0"/>
                    <a:pt x="0" y="231"/>
                    <a:pt x="0" y="445"/>
                  </a:cubicBezTo>
                  <a:cubicBezTo>
                    <a:pt x="0" y="747"/>
                    <a:pt x="232" y="890"/>
                    <a:pt x="445" y="890"/>
                  </a:cubicBezTo>
                  <a:cubicBezTo>
                    <a:pt x="676" y="890"/>
                    <a:pt x="890" y="747"/>
                    <a:pt x="890" y="445"/>
                  </a:cubicBezTo>
                  <a:cubicBezTo>
                    <a:pt x="890" y="231"/>
                    <a:pt x="676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3" name="Google Shape;5243;g2fe17d7594d_0_115"/>
            <p:cNvSpPr/>
            <p:nvPr/>
          </p:nvSpPr>
          <p:spPr>
            <a:xfrm>
              <a:off x="7293700" y="4068125"/>
              <a:ext cx="49825" cy="50275"/>
            </a:xfrm>
            <a:custGeom>
              <a:rect b="b" l="l" r="r" t="t"/>
              <a:pathLst>
                <a:path extrusionOk="0" h="2011" w="1993">
                  <a:moveTo>
                    <a:pt x="1032" y="605"/>
                  </a:moveTo>
                  <a:cubicBezTo>
                    <a:pt x="1263" y="605"/>
                    <a:pt x="1406" y="818"/>
                    <a:pt x="1406" y="961"/>
                  </a:cubicBezTo>
                  <a:cubicBezTo>
                    <a:pt x="1406" y="1192"/>
                    <a:pt x="1263" y="1334"/>
                    <a:pt x="1032" y="1334"/>
                  </a:cubicBezTo>
                  <a:cubicBezTo>
                    <a:pt x="818" y="1334"/>
                    <a:pt x="658" y="1192"/>
                    <a:pt x="658" y="961"/>
                  </a:cubicBezTo>
                  <a:cubicBezTo>
                    <a:pt x="658" y="818"/>
                    <a:pt x="818" y="605"/>
                    <a:pt x="1032" y="605"/>
                  </a:cubicBezTo>
                  <a:close/>
                  <a:moveTo>
                    <a:pt x="1032" y="0"/>
                  </a:moveTo>
                  <a:cubicBezTo>
                    <a:pt x="445" y="0"/>
                    <a:pt x="0" y="445"/>
                    <a:pt x="0" y="961"/>
                  </a:cubicBezTo>
                  <a:cubicBezTo>
                    <a:pt x="0" y="1566"/>
                    <a:pt x="445" y="2010"/>
                    <a:pt x="1032" y="2010"/>
                  </a:cubicBezTo>
                  <a:cubicBezTo>
                    <a:pt x="1548" y="2010"/>
                    <a:pt x="1993" y="1566"/>
                    <a:pt x="1993" y="961"/>
                  </a:cubicBezTo>
                  <a:cubicBezTo>
                    <a:pt x="1993" y="445"/>
                    <a:pt x="1548" y="0"/>
                    <a:pt x="10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4" name="Google Shape;5244;g2fe17d7594d_0_115"/>
            <p:cNvSpPr/>
            <p:nvPr/>
          </p:nvSpPr>
          <p:spPr>
            <a:xfrm>
              <a:off x="7147375" y="4275825"/>
              <a:ext cx="344700" cy="16475"/>
            </a:xfrm>
            <a:custGeom>
              <a:rect b="b" l="l" r="r" t="t"/>
              <a:pathLst>
                <a:path extrusionOk="0" h="659" w="13788">
                  <a:moveTo>
                    <a:pt x="0" y="0"/>
                  </a:moveTo>
                  <a:lnTo>
                    <a:pt x="0" y="658"/>
                  </a:lnTo>
                  <a:lnTo>
                    <a:pt x="13788" y="658"/>
                  </a:lnTo>
                  <a:lnTo>
                    <a:pt x="137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5" name="Google Shape;5245;g2fe17d7594d_0_115"/>
            <p:cNvSpPr/>
            <p:nvPr/>
          </p:nvSpPr>
          <p:spPr>
            <a:xfrm>
              <a:off x="7147375" y="4312725"/>
              <a:ext cx="344700" cy="16925"/>
            </a:xfrm>
            <a:custGeom>
              <a:rect b="b" l="l" r="r" t="t"/>
              <a:pathLst>
                <a:path extrusionOk="0" h="677" w="13788">
                  <a:moveTo>
                    <a:pt x="0" y="1"/>
                  </a:moveTo>
                  <a:lnTo>
                    <a:pt x="0" y="677"/>
                  </a:lnTo>
                  <a:lnTo>
                    <a:pt x="13788" y="677"/>
                  </a:lnTo>
                  <a:lnTo>
                    <a:pt x="13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6" name="Google Shape;5246;g2fe17d7594d_0_115"/>
            <p:cNvSpPr/>
            <p:nvPr/>
          </p:nvSpPr>
          <p:spPr>
            <a:xfrm>
              <a:off x="7147375" y="4350100"/>
              <a:ext cx="344700" cy="16475"/>
            </a:xfrm>
            <a:custGeom>
              <a:rect b="b" l="l" r="r" t="t"/>
              <a:pathLst>
                <a:path extrusionOk="0" h="659" w="13788">
                  <a:moveTo>
                    <a:pt x="0" y="0"/>
                  </a:moveTo>
                  <a:lnTo>
                    <a:pt x="0" y="658"/>
                  </a:lnTo>
                  <a:lnTo>
                    <a:pt x="13788" y="658"/>
                  </a:lnTo>
                  <a:lnTo>
                    <a:pt x="137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7" name="Google Shape;5247;g2fe17d7594d_0_115"/>
            <p:cNvSpPr/>
            <p:nvPr/>
          </p:nvSpPr>
          <p:spPr>
            <a:xfrm>
              <a:off x="8068475" y="3880875"/>
              <a:ext cx="16475" cy="7575"/>
            </a:xfrm>
            <a:custGeom>
              <a:rect b="b" l="l" r="r" t="t"/>
              <a:pathLst>
                <a:path extrusionOk="0" h="303" w="659">
                  <a:moveTo>
                    <a:pt x="0" y="0"/>
                  </a:moveTo>
                  <a:lnTo>
                    <a:pt x="0" y="303"/>
                  </a:lnTo>
                  <a:lnTo>
                    <a:pt x="658" y="303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8" name="Google Shape;5248;g2fe17d7594d_0_115"/>
            <p:cNvSpPr/>
            <p:nvPr/>
          </p:nvSpPr>
          <p:spPr>
            <a:xfrm>
              <a:off x="8068475" y="3845725"/>
              <a:ext cx="16475" cy="11150"/>
            </a:xfrm>
            <a:custGeom>
              <a:rect b="b" l="l" r="r" t="t"/>
              <a:pathLst>
                <a:path extrusionOk="0" h="446" w="659">
                  <a:moveTo>
                    <a:pt x="0" y="1"/>
                  </a:moveTo>
                  <a:lnTo>
                    <a:pt x="0" y="446"/>
                  </a:lnTo>
                  <a:lnTo>
                    <a:pt x="658" y="446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9" name="Google Shape;5249;g2fe17d7594d_0_115"/>
            <p:cNvSpPr/>
            <p:nvPr/>
          </p:nvSpPr>
          <p:spPr>
            <a:xfrm>
              <a:off x="8068475" y="3805250"/>
              <a:ext cx="16475" cy="16500"/>
            </a:xfrm>
            <a:custGeom>
              <a:rect b="b" l="l" r="r" t="t"/>
              <a:pathLst>
                <a:path extrusionOk="0" h="660" w="659">
                  <a:moveTo>
                    <a:pt x="0" y="1"/>
                  </a:moveTo>
                  <a:lnTo>
                    <a:pt x="0" y="659"/>
                  </a:lnTo>
                  <a:lnTo>
                    <a:pt x="658" y="659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0" name="Google Shape;5250;g2fe17d7594d_0_115"/>
            <p:cNvSpPr/>
            <p:nvPr/>
          </p:nvSpPr>
          <p:spPr>
            <a:xfrm>
              <a:off x="7358625" y="3805250"/>
              <a:ext cx="678275" cy="16500"/>
            </a:xfrm>
            <a:custGeom>
              <a:rect b="b" l="l" r="r" t="t"/>
              <a:pathLst>
                <a:path extrusionOk="0" h="660" w="27131">
                  <a:moveTo>
                    <a:pt x="0" y="1"/>
                  </a:moveTo>
                  <a:lnTo>
                    <a:pt x="0" y="659"/>
                  </a:lnTo>
                  <a:lnTo>
                    <a:pt x="659" y="659"/>
                  </a:lnTo>
                  <a:lnTo>
                    <a:pt x="659" y="1"/>
                  </a:lnTo>
                  <a:close/>
                  <a:moveTo>
                    <a:pt x="1922" y="1"/>
                  </a:moveTo>
                  <a:lnTo>
                    <a:pt x="1922" y="659"/>
                  </a:lnTo>
                  <a:lnTo>
                    <a:pt x="2509" y="659"/>
                  </a:lnTo>
                  <a:lnTo>
                    <a:pt x="2509" y="1"/>
                  </a:lnTo>
                  <a:close/>
                  <a:moveTo>
                    <a:pt x="3772" y="1"/>
                  </a:moveTo>
                  <a:lnTo>
                    <a:pt x="3772" y="659"/>
                  </a:lnTo>
                  <a:lnTo>
                    <a:pt x="4448" y="659"/>
                  </a:lnTo>
                  <a:lnTo>
                    <a:pt x="4448" y="1"/>
                  </a:lnTo>
                  <a:close/>
                  <a:moveTo>
                    <a:pt x="5711" y="1"/>
                  </a:moveTo>
                  <a:lnTo>
                    <a:pt x="5711" y="659"/>
                  </a:lnTo>
                  <a:lnTo>
                    <a:pt x="6298" y="659"/>
                  </a:lnTo>
                  <a:lnTo>
                    <a:pt x="6298" y="1"/>
                  </a:lnTo>
                  <a:close/>
                  <a:moveTo>
                    <a:pt x="7561" y="1"/>
                  </a:moveTo>
                  <a:lnTo>
                    <a:pt x="7561" y="659"/>
                  </a:lnTo>
                  <a:lnTo>
                    <a:pt x="8220" y="659"/>
                  </a:lnTo>
                  <a:lnTo>
                    <a:pt x="8220" y="1"/>
                  </a:lnTo>
                  <a:close/>
                  <a:moveTo>
                    <a:pt x="9483" y="1"/>
                  </a:moveTo>
                  <a:lnTo>
                    <a:pt x="9483" y="659"/>
                  </a:lnTo>
                  <a:lnTo>
                    <a:pt x="10070" y="659"/>
                  </a:lnTo>
                  <a:lnTo>
                    <a:pt x="10070" y="1"/>
                  </a:lnTo>
                  <a:close/>
                  <a:moveTo>
                    <a:pt x="11333" y="1"/>
                  </a:moveTo>
                  <a:lnTo>
                    <a:pt x="11333" y="659"/>
                  </a:lnTo>
                  <a:lnTo>
                    <a:pt x="12009" y="659"/>
                  </a:lnTo>
                  <a:lnTo>
                    <a:pt x="12009" y="1"/>
                  </a:lnTo>
                  <a:close/>
                  <a:moveTo>
                    <a:pt x="13272" y="1"/>
                  </a:moveTo>
                  <a:lnTo>
                    <a:pt x="13272" y="659"/>
                  </a:lnTo>
                  <a:lnTo>
                    <a:pt x="13859" y="659"/>
                  </a:lnTo>
                  <a:lnTo>
                    <a:pt x="13859" y="1"/>
                  </a:lnTo>
                  <a:close/>
                  <a:moveTo>
                    <a:pt x="15122" y="1"/>
                  </a:moveTo>
                  <a:lnTo>
                    <a:pt x="15122" y="659"/>
                  </a:lnTo>
                  <a:lnTo>
                    <a:pt x="15781" y="659"/>
                  </a:lnTo>
                  <a:lnTo>
                    <a:pt x="15781" y="1"/>
                  </a:lnTo>
                  <a:close/>
                  <a:moveTo>
                    <a:pt x="17044" y="1"/>
                  </a:moveTo>
                  <a:lnTo>
                    <a:pt x="17044" y="659"/>
                  </a:lnTo>
                  <a:lnTo>
                    <a:pt x="17631" y="659"/>
                  </a:lnTo>
                  <a:lnTo>
                    <a:pt x="17631" y="1"/>
                  </a:lnTo>
                  <a:close/>
                  <a:moveTo>
                    <a:pt x="18894" y="1"/>
                  </a:moveTo>
                  <a:lnTo>
                    <a:pt x="18894" y="659"/>
                  </a:lnTo>
                  <a:lnTo>
                    <a:pt x="19570" y="659"/>
                  </a:lnTo>
                  <a:lnTo>
                    <a:pt x="19570" y="1"/>
                  </a:lnTo>
                  <a:close/>
                  <a:moveTo>
                    <a:pt x="20833" y="1"/>
                  </a:moveTo>
                  <a:lnTo>
                    <a:pt x="20833" y="659"/>
                  </a:lnTo>
                  <a:lnTo>
                    <a:pt x="21491" y="659"/>
                  </a:lnTo>
                  <a:lnTo>
                    <a:pt x="21491" y="1"/>
                  </a:lnTo>
                  <a:close/>
                  <a:moveTo>
                    <a:pt x="22754" y="1"/>
                  </a:moveTo>
                  <a:lnTo>
                    <a:pt x="22754" y="659"/>
                  </a:lnTo>
                  <a:lnTo>
                    <a:pt x="23342" y="659"/>
                  </a:lnTo>
                  <a:lnTo>
                    <a:pt x="23342" y="1"/>
                  </a:lnTo>
                  <a:close/>
                  <a:moveTo>
                    <a:pt x="24605" y="1"/>
                  </a:moveTo>
                  <a:lnTo>
                    <a:pt x="24605" y="659"/>
                  </a:lnTo>
                  <a:lnTo>
                    <a:pt x="25281" y="659"/>
                  </a:lnTo>
                  <a:lnTo>
                    <a:pt x="25281" y="1"/>
                  </a:lnTo>
                  <a:close/>
                  <a:moveTo>
                    <a:pt x="26526" y="1"/>
                  </a:moveTo>
                  <a:lnTo>
                    <a:pt x="26526" y="659"/>
                  </a:lnTo>
                  <a:lnTo>
                    <a:pt x="27131" y="659"/>
                  </a:lnTo>
                  <a:lnTo>
                    <a:pt x="27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1" name="Google Shape;5251;g2fe17d7594d_0_115"/>
            <p:cNvSpPr/>
            <p:nvPr/>
          </p:nvSpPr>
          <p:spPr>
            <a:xfrm>
              <a:off x="7312375" y="3805250"/>
              <a:ext cx="14700" cy="16500"/>
            </a:xfrm>
            <a:custGeom>
              <a:rect b="b" l="l" r="r" t="t"/>
              <a:pathLst>
                <a:path extrusionOk="0" h="660" w="588">
                  <a:moveTo>
                    <a:pt x="0" y="1"/>
                  </a:moveTo>
                  <a:lnTo>
                    <a:pt x="0" y="659"/>
                  </a:lnTo>
                  <a:lnTo>
                    <a:pt x="587" y="659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2" name="Google Shape;5252;g2fe17d7594d_0_115"/>
            <p:cNvSpPr/>
            <p:nvPr/>
          </p:nvSpPr>
          <p:spPr>
            <a:xfrm>
              <a:off x="7312375" y="3845725"/>
              <a:ext cx="14700" cy="11150"/>
            </a:xfrm>
            <a:custGeom>
              <a:rect b="b" l="l" r="r" t="t"/>
              <a:pathLst>
                <a:path extrusionOk="0" h="446" w="588">
                  <a:moveTo>
                    <a:pt x="0" y="1"/>
                  </a:moveTo>
                  <a:lnTo>
                    <a:pt x="0" y="446"/>
                  </a:lnTo>
                  <a:lnTo>
                    <a:pt x="587" y="446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3" name="Google Shape;5253;g2fe17d7594d_0_115"/>
            <p:cNvSpPr/>
            <p:nvPr/>
          </p:nvSpPr>
          <p:spPr>
            <a:xfrm>
              <a:off x="7312375" y="3880875"/>
              <a:ext cx="14700" cy="7575"/>
            </a:xfrm>
            <a:custGeom>
              <a:rect b="b" l="l" r="r" t="t"/>
              <a:pathLst>
                <a:path extrusionOk="0" h="303" w="588">
                  <a:moveTo>
                    <a:pt x="0" y="0"/>
                  </a:moveTo>
                  <a:lnTo>
                    <a:pt x="0" y="303"/>
                  </a:lnTo>
                  <a:lnTo>
                    <a:pt x="587" y="303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4" name="Google Shape;5254;g2fe17d7594d_0_115"/>
            <p:cNvSpPr/>
            <p:nvPr/>
          </p:nvSpPr>
          <p:spPr>
            <a:xfrm>
              <a:off x="7293700" y="3590000"/>
              <a:ext cx="7575" cy="16925"/>
            </a:xfrm>
            <a:custGeom>
              <a:rect b="b" l="l" r="r" t="t"/>
              <a:pathLst>
                <a:path extrusionOk="0" h="677" w="303">
                  <a:moveTo>
                    <a:pt x="0" y="0"/>
                  </a:moveTo>
                  <a:lnTo>
                    <a:pt x="0" y="676"/>
                  </a:lnTo>
                  <a:lnTo>
                    <a:pt x="303" y="67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5" name="Google Shape;5255;g2fe17d7594d_0_115"/>
            <p:cNvSpPr/>
            <p:nvPr/>
          </p:nvSpPr>
          <p:spPr>
            <a:xfrm>
              <a:off x="7334600" y="3590000"/>
              <a:ext cx="322475" cy="16925"/>
            </a:xfrm>
            <a:custGeom>
              <a:rect b="b" l="l" r="r" t="t"/>
              <a:pathLst>
                <a:path extrusionOk="0" h="677" w="12899">
                  <a:moveTo>
                    <a:pt x="1" y="0"/>
                  </a:moveTo>
                  <a:lnTo>
                    <a:pt x="1" y="676"/>
                  </a:lnTo>
                  <a:lnTo>
                    <a:pt x="659" y="676"/>
                  </a:lnTo>
                  <a:lnTo>
                    <a:pt x="659" y="0"/>
                  </a:lnTo>
                  <a:close/>
                  <a:moveTo>
                    <a:pt x="2064" y="0"/>
                  </a:moveTo>
                  <a:lnTo>
                    <a:pt x="2064" y="676"/>
                  </a:lnTo>
                  <a:lnTo>
                    <a:pt x="2741" y="676"/>
                  </a:lnTo>
                  <a:lnTo>
                    <a:pt x="2741" y="0"/>
                  </a:lnTo>
                  <a:close/>
                  <a:moveTo>
                    <a:pt x="4075" y="0"/>
                  </a:moveTo>
                  <a:lnTo>
                    <a:pt x="4075" y="676"/>
                  </a:lnTo>
                  <a:lnTo>
                    <a:pt x="4733" y="676"/>
                  </a:lnTo>
                  <a:lnTo>
                    <a:pt x="4733" y="0"/>
                  </a:lnTo>
                  <a:close/>
                  <a:moveTo>
                    <a:pt x="6067" y="0"/>
                  </a:moveTo>
                  <a:lnTo>
                    <a:pt x="6067" y="676"/>
                  </a:lnTo>
                  <a:lnTo>
                    <a:pt x="6815" y="676"/>
                  </a:lnTo>
                  <a:lnTo>
                    <a:pt x="6815" y="0"/>
                  </a:lnTo>
                  <a:close/>
                  <a:moveTo>
                    <a:pt x="8149" y="0"/>
                  </a:moveTo>
                  <a:lnTo>
                    <a:pt x="8149" y="676"/>
                  </a:lnTo>
                  <a:lnTo>
                    <a:pt x="8807" y="676"/>
                  </a:lnTo>
                  <a:lnTo>
                    <a:pt x="8807" y="0"/>
                  </a:lnTo>
                  <a:close/>
                  <a:moveTo>
                    <a:pt x="10141" y="0"/>
                  </a:moveTo>
                  <a:lnTo>
                    <a:pt x="10141" y="676"/>
                  </a:lnTo>
                  <a:lnTo>
                    <a:pt x="10817" y="676"/>
                  </a:lnTo>
                  <a:lnTo>
                    <a:pt x="10817" y="0"/>
                  </a:lnTo>
                  <a:close/>
                  <a:moveTo>
                    <a:pt x="12152" y="0"/>
                  </a:moveTo>
                  <a:lnTo>
                    <a:pt x="12152" y="676"/>
                  </a:lnTo>
                  <a:lnTo>
                    <a:pt x="12899" y="676"/>
                  </a:lnTo>
                  <a:lnTo>
                    <a:pt x="128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6" name="Google Shape;5256;g2fe17d7594d_0_115"/>
            <p:cNvSpPr/>
            <p:nvPr/>
          </p:nvSpPr>
          <p:spPr>
            <a:xfrm>
              <a:off x="7690425" y="3590000"/>
              <a:ext cx="14700" cy="16925"/>
            </a:xfrm>
            <a:custGeom>
              <a:rect b="b" l="l" r="r" t="t"/>
              <a:pathLst>
                <a:path extrusionOk="0" h="677" w="588">
                  <a:moveTo>
                    <a:pt x="0" y="0"/>
                  </a:moveTo>
                  <a:lnTo>
                    <a:pt x="0" y="676"/>
                  </a:lnTo>
                  <a:lnTo>
                    <a:pt x="587" y="676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7" name="Google Shape;5257;g2fe17d7594d_0_115"/>
            <p:cNvSpPr/>
            <p:nvPr/>
          </p:nvSpPr>
          <p:spPr>
            <a:xfrm>
              <a:off x="7690425" y="3638475"/>
              <a:ext cx="14700" cy="211275"/>
            </a:xfrm>
            <a:custGeom>
              <a:rect b="b" l="l" r="r" t="t"/>
              <a:pathLst>
                <a:path extrusionOk="0" h="8451" w="588">
                  <a:moveTo>
                    <a:pt x="0" y="1"/>
                  </a:moveTo>
                  <a:lnTo>
                    <a:pt x="0" y="659"/>
                  </a:lnTo>
                  <a:lnTo>
                    <a:pt x="587" y="659"/>
                  </a:lnTo>
                  <a:lnTo>
                    <a:pt x="587" y="1"/>
                  </a:lnTo>
                  <a:close/>
                  <a:moveTo>
                    <a:pt x="0" y="1993"/>
                  </a:moveTo>
                  <a:lnTo>
                    <a:pt x="0" y="2580"/>
                  </a:lnTo>
                  <a:lnTo>
                    <a:pt x="587" y="2580"/>
                  </a:lnTo>
                  <a:lnTo>
                    <a:pt x="587" y="1993"/>
                  </a:lnTo>
                  <a:close/>
                  <a:moveTo>
                    <a:pt x="0" y="3914"/>
                  </a:moveTo>
                  <a:lnTo>
                    <a:pt x="0" y="4519"/>
                  </a:lnTo>
                  <a:lnTo>
                    <a:pt x="587" y="4519"/>
                  </a:lnTo>
                  <a:lnTo>
                    <a:pt x="587" y="3914"/>
                  </a:lnTo>
                  <a:close/>
                  <a:moveTo>
                    <a:pt x="0" y="5854"/>
                  </a:moveTo>
                  <a:lnTo>
                    <a:pt x="0" y="6512"/>
                  </a:lnTo>
                  <a:lnTo>
                    <a:pt x="587" y="6512"/>
                  </a:lnTo>
                  <a:lnTo>
                    <a:pt x="587" y="5854"/>
                  </a:lnTo>
                  <a:close/>
                  <a:moveTo>
                    <a:pt x="0" y="7775"/>
                  </a:moveTo>
                  <a:lnTo>
                    <a:pt x="0" y="8451"/>
                  </a:lnTo>
                  <a:lnTo>
                    <a:pt x="587" y="8451"/>
                  </a:lnTo>
                  <a:lnTo>
                    <a:pt x="587" y="77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8" name="Google Shape;5258;g2fe17d7594d_0_115"/>
            <p:cNvSpPr/>
            <p:nvPr/>
          </p:nvSpPr>
          <p:spPr>
            <a:xfrm>
              <a:off x="7690425" y="3880875"/>
              <a:ext cx="14700" cy="7575"/>
            </a:xfrm>
            <a:custGeom>
              <a:rect b="b" l="l" r="r" t="t"/>
              <a:pathLst>
                <a:path extrusionOk="0" h="303" w="588">
                  <a:moveTo>
                    <a:pt x="0" y="0"/>
                  </a:moveTo>
                  <a:lnTo>
                    <a:pt x="0" y="303"/>
                  </a:lnTo>
                  <a:lnTo>
                    <a:pt x="587" y="303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9" name="Google Shape;5259;g2fe17d7594d_0_115"/>
            <p:cNvSpPr/>
            <p:nvPr/>
          </p:nvSpPr>
          <p:spPr>
            <a:xfrm>
              <a:off x="7249225" y="2561725"/>
              <a:ext cx="16475" cy="68500"/>
            </a:xfrm>
            <a:custGeom>
              <a:rect b="b" l="l" r="r" t="t"/>
              <a:pathLst>
                <a:path extrusionOk="0" h="2740" w="659">
                  <a:moveTo>
                    <a:pt x="0" y="0"/>
                  </a:moveTo>
                  <a:lnTo>
                    <a:pt x="0" y="2740"/>
                  </a:lnTo>
                  <a:lnTo>
                    <a:pt x="658" y="2740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0" name="Google Shape;5260;g2fe17d7594d_0_115"/>
            <p:cNvSpPr/>
            <p:nvPr/>
          </p:nvSpPr>
          <p:spPr>
            <a:xfrm>
              <a:off x="6898750" y="2641325"/>
              <a:ext cx="341150" cy="16475"/>
            </a:xfrm>
            <a:custGeom>
              <a:rect b="b" l="l" r="r" t="t"/>
              <a:pathLst>
                <a:path extrusionOk="0" h="659" w="13646">
                  <a:moveTo>
                    <a:pt x="0" y="0"/>
                  </a:moveTo>
                  <a:lnTo>
                    <a:pt x="0" y="659"/>
                  </a:lnTo>
                  <a:lnTo>
                    <a:pt x="13645" y="659"/>
                  </a:lnTo>
                  <a:lnTo>
                    <a:pt x="136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1" name="Google Shape;5261;g2fe17d7594d_0_115"/>
            <p:cNvSpPr/>
            <p:nvPr/>
          </p:nvSpPr>
          <p:spPr>
            <a:xfrm>
              <a:off x="7276800" y="2641325"/>
              <a:ext cx="339375" cy="16475"/>
            </a:xfrm>
            <a:custGeom>
              <a:rect b="b" l="l" r="r" t="t"/>
              <a:pathLst>
                <a:path extrusionOk="0" h="659" w="13575">
                  <a:moveTo>
                    <a:pt x="0" y="0"/>
                  </a:moveTo>
                  <a:lnTo>
                    <a:pt x="0" y="659"/>
                  </a:lnTo>
                  <a:lnTo>
                    <a:pt x="13574" y="659"/>
                  </a:lnTo>
                  <a:lnTo>
                    <a:pt x="135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2" name="Google Shape;5262;g2fe17d7594d_0_115"/>
            <p:cNvSpPr/>
            <p:nvPr/>
          </p:nvSpPr>
          <p:spPr>
            <a:xfrm>
              <a:off x="7239875" y="2630200"/>
              <a:ext cx="36950" cy="36950"/>
            </a:xfrm>
            <a:custGeom>
              <a:rect b="b" l="l" r="r" t="t"/>
              <a:pathLst>
                <a:path extrusionOk="0" h="1478" w="1478">
                  <a:moveTo>
                    <a:pt x="0" y="1"/>
                  </a:moveTo>
                  <a:lnTo>
                    <a:pt x="0" y="1477"/>
                  </a:lnTo>
                  <a:lnTo>
                    <a:pt x="1477" y="1477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3" name="Google Shape;5263;g2fe17d7594d_0_115"/>
            <p:cNvSpPr/>
            <p:nvPr/>
          </p:nvSpPr>
          <p:spPr>
            <a:xfrm>
              <a:off x="6861825" y="2630200"/>
              <a:ext cx="36950" cy="36950"/>
            </a:xfrm>
            <a:custGeom>
              <a:rect b="b" l="l" r="r" t="t"/>
              <a:pathLst>
                <a:path extrusionOk="0" h="1478" w="1478">
                  <a:moveTo>
                    <a:pt x="1" y="1"/>
                  </a:moveTo>
                  <a:lnTo>
                    <a:pt x="1" y="1477"/>
                  </a:lnTo>
                  <a:lnTo>
                    <a:pt x="1477" y="1477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4" name="Google Shape;5264;g2fe17d7594d_0_115"/>
            <p:cNvSpPr/>
            <p:nvPr/>
          </p:nvSpPr>
          <p:spPr>
            <a:xfrm>
              <a:off x="7616150" y="2630200"/>
              <a:ext cx="36925" cy="36950"/>
            </a:xfrm>
            <a:custGeom>
              <a:rect b="b" l="l" r="r" t="t"/>
              <a:pathLst>
                <a:path extrusionOk="0" h="1478" w="1477">
                  <a:moveTo>
                    <a:pt x="0" y="1"/>
                  </a:moveTo>
                  <a:lnTo>
                    <a:pt x="0" y="1477"/>
                  </a:lnTo>
                  <a:lnTo>
                    <a:pt x="1477" y="1477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5" name="Google Shape;5265;g2fe17d7594d_0_115"/>
            <p:cNvSpPr/>
            <p:nvPr/>
          </p:nvSpPr>
          <p:spPr>
            <a:xfrm>
              <a:off x="7095325" y="2687575"/>
              <a:ext cx="326025" cy="500375"/>
            </a:xfrm>
            <a:custGeom>
              <a:rect b="b" l="l" r="r" t="t"/>
              <a:pathLst>
                <a:path extrusionOk="0" h="20015" w="13041">
                  <a:moveTo>
                    <a:pt x="12454" y="588"/>
                  </a:moveTo>
                  <a:lnTo>
                    <a:pt x="12454" y="19357"/>
                  </a:lnTo>
                  <a:lnTo>
                    <a:pt x="588" y="19357"/>
                  </a:lnTo>
                  <a:lnTo>
                    <a:pt x="588" y="588"/>
                  </a:lnTo>
                  <a:close/>
                  <a:moveTo>
                    <a:pt x="1" y="1"/>
                  </a:moveTo>
                  <a:lnTo>
                    <a:pt x="1" y="20015"/>
                  </a:lnTo>
                  <a:lnTo>
                    <a:pt x="13041" y="20015"/>
                  </a:lnTo>
                  <a:lnTo>
                    <a:pt x="130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6" name="Google Shape;5266;g2fe17d7594d_0_115"/>
            <p:cNvSpPr/>
            <p:nvPr/>
          </p:nvSpPr>
          <p:spPr>
            <a:xfrm>
              <a:off x="7123350" y="2722725"/>
              <a:ext cx="268650" cy="64950"/>
            </a:xfrm>
            <a:custGeom>
              <a:rect b="b" l="l" r="r" t="t"/>
              <a:pathLst>
                <a:path extrusionOk="0" h="2598" w="10746">
                  <a:moveTo>
                    <a:pt x="10141" y="676"/>
                  </a:moveTo>
                  <a:lnTo>
                    <a:pt x="10141" y="1939"/>
                  </a:lnTo>
                  <a:lnTo>
                    <a:pt x="659" y="1939"/>
                  </a:lnTo>
                  <a:lnTo>
                    <a:pt x="659" y="676"/>
                  </a:lnTo>
                  <a:close/>
                  <a:moveTo>
                    <a:pt x="0" y="0"/>
                  </a:moveTo>
                  <a:lnTo>
                    <a:pt x="0" y="2598"/>
                  </a:lnTo>
                  <a:lnTo>
                    <a:pt x="10746" y="2598"/>
                  </a:lnTo>
                  <a:lnTo>
                    <a:pt x="107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7" name="Google Shape;5267;g2fe17d7594d_0_115"/>
            <p:cNvSpPr/>
            <p:nvPr/>
          </p:nvSpPr>
          <p:spPr>
            <a:xfrm>
              <a:off x="7123350" y="2804550"/>
              <a:ext cx="268650" cy="62725"/>
            </a:xfrm>
            <a:custGeom>
              <a:rect b="b" l="l" r="r" t="t"/>
              <a:pathLst>
                <a:path extrusionOk="0" h="2509" w="10746">
                  <a:moveTo>
                    <a:pt x="10141" y="588"/>
                  </a:moveTo>
                  <a:lnTo>
                    <a:pt x="10141" y="1851"/>
                  </a:lnTo>
                  <a:lnTo>
                    <a:pt x="659" y="1851"/>
                  </a:lnTo>
                  <a:lnTo>
                    <a:pt x="659" y="588"/>
                  </a:lnTo>
                  <a:close/>
                  <a:moveTo>
                    <a:pt x="0" y="1"/>
                  </a:moveTo>
                  <a:lnTo>
                    <a:pt x="0" y="2509"/>
                  </a:lnTo>
                  <a:lnTo>
                    <a:pt x="10746" y="2509"/>
                  </a:lnTo>
                  <a:lnTo>
                    <a:pt x="107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8" name="Google Shape;5268;g2fe17d7594d_0_115"/>
            <p:cNvSpPr/>
            <p:nvPr/>
          </p:nvSpPr>
          <p:spPr>
            <a:xfrm>
              <a:off x="7214075" y="3017600"/>
              <a:ext cx="87200" cy="88975"/>
            </a:xfrm>
            <a:custGeom>
              <a:rect b="b" l="l" r="r" t="t"/>
              <a:pathLst>
                <a:path extrusionOk="0" h="3559" w="3488">
                  <a:moveTo>
                    <a:pt x="1780" y="658"/>
                  </a:moveTo>
                  <a:cubicBezTo>
                    <a:pt x="2367" y="658"/>
                    <a:pt x="2883" y="1174"/>
                    <a:pt x="2883" y="1779"/>
                  </a:cubicBezTo>
                  <a:cubicBezTo>
                    <a:pt x="2883" y="2366"/>
                    <a:pt x="2367" y="2882"/>
                    <a:pt x="1780" y="2882"/>
                  </a:cubicBezTo>
                  <a:cubicBezTo>
                    <a:pt x="1104" y="2882"/>
                    <a:pt x="588" y="2366"/>
                    <a:pt x="588" y="1779"/>
                  </a:cubicBezTo>
                  <a:cubicBezTo>
                    <a:pt x="588" y="1174"/>
                    <a:pt x="1104" y="658"/>
                    <a:pt x="1780" y="658"/>
                  </a:cubicBezTo>
                  <a:close/>
                  <a:moveTo>
                    <a:pt x="1780" y="0"/>
                  </a:moveTo>
                  <a:cubicBezTo>
                    <a:pt x="730" y="0"/>
                    <a:pt x="1" y="819"/>
                    <a:pt x="1" y="1779"/>
                  </a:cubicBezTo>
                  <a:cubicBezTo>
                    <a:pt x="1" y="2740"/>
                    <a:pt x="730" y="3558"/>
                    <a:pt x="1780" y="3558"/>
                  </a:cubicBezTo>
                  <a:cubicBezTo>
                    <a:pt x="2740" y="3558"/>
                    <a:pt x="3488" y="2740"/>
                    <a:pt x="3488" y="1779"/>
                  </a:cubicBezTo>
                  <a:cubicBezTo>
                    <a:pt x="3488" y="819"/>
                    <a:pt x="2740" y="0"/>
                    <a:pt x="1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9" name="Google Shape;5269;g2fe17d7594d_0_115"/>
            <p:cNvSpPr/>
            <p:nvPr/>
          </p:nvSpPr>
          <p:spPr>
            <a:xfrm>
              <a:off x="7141575" y="3035825"/>
              <a:ext cx="52075" cy="52075"/>
            </a:xfrm>
            <a:custGeom>
              <a:rect b="b" l="l" r="r" t="t"/>
              <a:pathLst>
                <a:path extrusionOk="0" h="2083" w="2083">
                  <a:moveTo>
                    <a:pt x="1050" y="1"/>
                  </a:moveTo>
                  <a:cubicBezTo>
                    <a:pt x="446" y="1"/>
                    <a:pt x="1" y="445"/>
                    <a:pt x="1" y="1050"/>
                  </a:cubicBezTo>
                  <a:cubicBezTo>
                    <a:pt x="1" y="1637"/>
                    <a:pt x="446" y="2082"/>
                    <a:pt x="1050" y="2082"/>
                  </a:cubicBezTo>
                  <a:cubicBezTo>
                    <a:pt x="1566" y="2082"/>
                    <a:pt x="2082" y="1637"/>
                    <a:pt x="2082" y="1050"/>
                  </a:cubicBezTo>
                  <a:cubicBezTo>
                    <a:pt x="2082" y="445"/>
                    <a:pt x="1566" y="1"/>
                    <a:pt x="1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0" name="Google Shape;5270;g2fe17d7594d_0_115"/>
            <p:cNvSpPr/>
            <p:nvPr/>
          </p:nvSpPr>
          <p:spPr>
            <a:xfrm>
              <a:off x="7323500" y="3035825"/>
              <a:ext cx="49825" cy="52075"/>
            </a:xfrm>
            <a:custGeom>
              <a:rect b="b" l="l" r="r" t="t"/>
              <a:pathLst>
                <a:path extrusionOk="0" h="2083" w="1993">
                  <a:moveTo>
                    <a:pt x="961" y="1"/>
                  </a:moveTo>
                  <a:cubicBezTo>
                    <a:pt x="445" y="1"/>
                    <a:pt x="0" y="445"/>
                    <a:pt x="0" y="1050"/>
                  </a:cubicBezTo>
                  <a:cubicBezTo>
                    <a:pt x="0" y="1637"/>
                    <a:pt x="445" y="2082"/>
                    <a:pt x="961" y="2082"/>
                  </a:cubicBezTo>
                  <a:cubicBezTo>
                    <a:pt x="1548" y="2082"/>
                    <a:pt x="1993" y="1637"/>
                    <a:pt x="1993" y="1050"/>
                  </a:cubicBezTo>
                  <a:cubicBezTo>
                    <a:pt x="1993" y="445"/>
                    <a:pt x="1548" y="1"/>
                    <a:pt x="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1" name="Google Shape;5271;g2fe17d7594d_0_115"/>
            <p:cNvSpPr/>
            <p:nvPr/>
          </p:nvSpPr>
          <p:spPr>
            <a:xfrm>
              <a:off x="7095325" y="2911750"/>
              <a:ext cx="326025" cy="50275"/>
            </a:xfrm>
            <a:custGeom>
              <a:rect b="b" l="l" r="r" t="t"/>
              <a:pathLst>
                <a:path extrusionOk="0" h="2011" w="13041">
                  <a:moveTo>
                    <a:pt x="12454" y="676"/>
                  </a:moveTo>
                  <a:lnTo>
                    <a:pt x="12454" y="1334"/>
                  </a:lnTo>
                  <a:lnTo>
                    <a:pt x="588" y="1334"/>
                  </a:lnTo>
                  <a:lnTo>
                    <a:pt x="588" y="676"/>
                  </a:lnTo>
                  <a:close/>
                  <a:moveTo>
                    <a:pt x="1" y="0"/>
                  </a:moveTo>
                  <a:lnTo>
                    <a:pt x="1" y="2010"/>
                  </a:lnTo>
                  <a:lnTo>
                    <a:pt x="13041" y="2010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2" name="Google Shape;5272;g2fe17d7594d_0_115"/>
            <p:cNvSpPr/>
            <p:nvPr/>
          </p:nvSpPr>
          <p:spPr>
            <a:xfrm>
              <a:off x="6730175" y="2752525"/>
              <a:ext cx="242875" cy="370500"/>
            </a:xfrm>
            <a:custGeom>
              <a:rect b="b" l="l" r="r" t="t"/>
              <a:pathLst>
                <a:path extrusionOk="0" h="14820" w="9715">
                  <a:moveTo>
                    <a:pt x="9127" y="587"/>
                  </a:moveTo>
                  <a:lnTo>
                    <a:pt x="9127" y="14161"/>
                  </a:lnTo>
                  <a:lnTo>
                    <a:pt x="677" y="14161"/>
                  </a:lnTo>
                  <a:lnTo>
                    <a:pt x="677" y="587"/>
                  </a:lnTo>
                  <a:close/>
                  <a:moveTo>
                    <a:pt x="1" y="0"/>
                  </a:moveTo>
                  <a:lnTo>
                    <a:pt x="1" y="14819"/>
                  </a:lnTo>
                  <a:lnTo>
                    <a:pt x="9714" y="14819"/>
                  </a:lnTo>
                  <a:lnTo>
                    <a:pt x="97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3" name="Google Shape;5273;g2fe17d7594d_0_115"/>
            <p:cNvSpPr/>
            <p:nvPr/>
          </p:nvSpPr>
          <p:spPr>
            <a:xfrm>
              <a:off x="6759975" y="2785875"/>
              <a:ext cx="185500" cy="35150"/>
            </a:xfrm>
            <a:custGeom>
              <a:rect b="b" l="l" r="r" t="t"/>
              <a:pathLst>
                <a:path extrusionOk="0" h="1406" w="7420">
                  <a:moveTo>
                    <a:pt x="1" y="0"/>
                  </a:moveTo>
                  <a:lnTo>
                    <a:pt x="1" y="1406"/>
                  </a:lnTo>
                  <a:lnTo>
                    <a:pt x="7419" y="1406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4" name="Google Shape;5274;g2fe17d7594d_0_115"/>
            <p:cNvSpPr/>
            <p:nvPr/>
          </p:nvSpPr>
          <p:spPr>
            <a:xfrm>
              <a:off x="6759975" y="2845025"/>
              <a:ext cx="185500" cy="35150"/>
            </a:xfrm>
            <a:custGeom>
              <a:rect b="b" l="l" r="r" t="t"/>
              <a:pathLst>
                <a:path extrusionOk="0" h="1406" w="7420">
                  <a:moveTo>
                    <a:pt x="1" y="0"/>
                  </a:moveTo>
                  <a:lnTo>
                    <a:pt x="1" y="1406"/>
                  </a:lnTo>
                  <a:lnTo>
                    <a:pt x="7419" y="1406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5" name="Google Shape;5275;g2fe17d7594d_0_115"/>
            <p:cNvSpPr/>
            <p:nvPr/>
          </p:nvSpPr>
          <p:spPr>
            <a:xfrm>
              <a:off x="6817350" y="2993575"/>
              <a:ext cx="68525" cy="68525"/>
            </a:xfrm>
            <a:custGeom>
              <a:rect b="b" l="l" r="r" t="t"/>
              <a:pathLst>
                <a:path extrusionOk="0" h="2741" w="2741">
                  <a:moveTo>
                    <a:pt x="1406" y="659"/>
                  </a:moveTo>
                  <a:cubicBezTo>
                    <a:pt x="1780" y="659"/>
                    <a:pt x="2153" y="961"/>
                    <a:pt x="2153" y="1406"/>
                  </a:cubicBezTo>
                  <a:cubicBezTo>
                    <a:pt x="2153" y="1780"/>
                    <a:pt x="1780" y="2135"/>
                    <a:pt x="1406" y="2135"/>
                  </a:cubicBezTo>
                  <a:cubicBezTo>
                    <a:pt x="961" y="2135"/>
                    <a:pt x="677" y="1780"/>
                    <a:pt x="677" y="1406"/>
                  </a:cubicBezTo>
                  <a:cubicBezTo>
                    <a:pt x="677" y="961"/>
                    <a:pt x="961" y="659"/>
                    <a:pt x="1406" y="659"/>
                  </a:cubicBezTo>
                  <a:close/>
                  <a:moveTo>
                    <a:pt x="1406" y="0"/>
                  </a:moveTo>
                  <a:cubicBezTo>
                    <a:pt x="588" y="0"/>
                    <a:pt x="1" y="659"/>
                    <a:pt x="1" y="1406"/>
                  </a:cubicBezTo>
                  <a:cubicBezTo>
                    <a:pt x="1" y="2135"/>
                    <a:pt x="588" y="2740"/>
                    <a:pt x="1406" y="2740"/>
                  </a:cubicBezTo>
                  <a:cubicBezTo>
                    <a:pt x="2153" y="2740"/>
                    <a:pt x="2740" y="2135"/>
                    <a:pt x="2740" y="1406"/>
                  </a:cubicBezTo>
                  <a:cubicBezTo>
                    <a:pt x="2740" y="659"/>
                    <a:pt x="2153" y="0"/>
                    <a:pt x="1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6" name="Google Shape;5276;g2fe17d7594d_0_115"/>
            <p:cNvSpPr/>
            <p:nvPr/>
          </p:nvSpPr>
          <p:spPr>
            <a:xfrm>
              <a:off x="6767525" y="3010025"/>
              <a:ext cx="36950" cy="36950"/>
            </a:xfrm>
            <a:custGeom>
              <a:rect b="b" l="l" r="r" t="t"/>
              <a:pathLst>
                <a:path extrusionOk="0" h="1478" w="1478">
                  <a:moveTo>
                    <a:pt x="730" y="1"/>
                  </a:moveTo>
                  <a:cubicBezTo>
                    <a:pt x="286" y="1"/>
                    <a:pt x="1" y="303"/>
                    <a:pt x="1" y="748"/>
                  </a:cubicBezTo>
                  <a:cubicBezTo>
                    <a:pt x="1" y="1122"/>
                    <a:pt x="286" y="1477"/>
                    <a:pt x="730" y="1477"/>
                  </a:cubicBezTo>
                  <a:cubicBezTo>
                    <a:pt x="1175" y="1477"/>
                    <a:pt x="1478" y="1122"/>
                    <a:pt x="1478" y="748"/>
                  </a:cubicBezTo>
                  <a:cubicBezTo>
                    <a:pt x="1478" y="303"/>
                    <a:pt x="117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7" name="Google Shape;5277;g2fe17d7594d_0_115"/>
            <p:cNvSpPr/>
            <p:nvPr/>
          </p:nvSpPr>
          <p:spPr>
            <a:xfrm>
              <a:off x="6898750" y="3010025"/>
              <a:ext cx="37375" cy="36950"/>
            </a:xfrm>
            <a:custGeom>
              <a:rect b="b" l="l" r="r" t="t"/>
              <a:pathLst>
                <a:path extrusionOk="0" h="1478" w="1495">
                  <a:moveTo>
                    <a:pt x="747" y="1"/>
                  </a:moveTo>
                  <a:cubicBezTo>
                    <a:pt x="374" y="1"/>
                    <a:pt x="0" y="303"/>
                    <a:pt x="0" y="748"/>
                  </a:cubicBezTo>
                  <a:cubicBezTo>
                    <a:pt x="0" y="1122"/>
                    <a:pt x="374" y="1477"/>
                    <a:pt x="747" y="1477"/>
                  </a:cubicBezTo>
                  <a:cubicBezTo>
                    <a:pt x="1192" y="1477"/>
                    <a:pt x="1495" y="1122"/>
                    <a:pt x="1495" y="748"/>
                  </a:cubicBezTo>
                  <a:cubicBezTo>
                    <a:pt x="1495" y="303"/>
                    <a:pt x="1192" y="1"/>
                    <a:pt x="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8" name="Google Shape;5278;g2fe17d7594d_0_115"/>
            <p:cNvSpPr/>
            <p:nvPr/>
          </p:nvSpPr>
          <p:spPr>
            <a:xfrm>
              <a:off x="6737750" y="2928650"/>
              <a:ext cx="227725" cy="16475"/>
            </a:xfrm>
            <a:custGeom>
              <a:rect b="b" l="l" r="r" t="t"/>
              <a:pathLst>
                <a:path extrusionOk="0" h="659" w="9109">
                  <a:moveTo>
                    <a:pt x="0" y="0"/>
                  </a:moveTo>
                  <a:lnTo>
                    <a:pt x="0" y="658"/>
                  </a:lnTo>
                  <a:lnTo>
                    <a:pt x="9109" y="658"/>
                  </a:lnTo>
                  <a:lnTo>
                    <a:pt x="91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9" name="Google Shape;5279;g2fe17d7594d_0_115"/>
            <p:cNvSpPr/>
            <p:nvPr/>
          </p:nvSpPr>
          <p:spPr>
            <a:xfrm>
              <a:off x="7543650" y="2752525"/>
              <a:ext cx="242850" cy="370500"/>
            </a:xfrm>
            <a:custGeom>
              <a:rect b="b" l="l" r="r" t="t"/>
              <a:pathLst>
                <a:path extrusionOk="0" h="14820" w="9714">
                  <a:moveTo>
                    <a:pt x="9127" y="587"/>
                  </a:moveTo>
                  <a:lnTo>
                    <a:pt x="9127" y="14161"/>
                  </a:lnTo>
                  <a:lnTo>
                    <a:pt x="605" y="14161"/>
                  </a:lnTo>
                  <a:lnTo>
                    <a:pt x="605" y="587"/>
                  </a:lnTo>
                  <a:close/>
                  <a:moveTo>
                    <a:pt x="0" y="0"/>
                  </a:moveTo>
                  <a:lnTo>
                    <a:pt x="0" y="14819"/>
                  </a:lnTo>
                  <a:lnTo>
                    <a:pt x="9714" y="14819"/>
                  </a:lnTo>
                  <a:lnTo>
                    <a:pt x="97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0" name="Google Shape;5280;g2fe17d7594d_0_115"/>
            <p:cNvSpPr/>
            <p:nvPr/>
          </p:nvSpPr>
          <p:spPr>
            <a:xfrm>
              <a:off x="7573450" y="2787650"/>
              <a:ext cx="183700" cy="35150"/>
            </a:xfrm>
            <a:custGeom>
              <a:rect b="b" l="l" r="r" t="t"/>
              <a:pathLst>
                <a:path extrusionOk="0" h="1406" w="7348">
                  <a:moveTo>
                    <a:pt x="0" y="1"/>
                  </a:moveTo>
                  <a:lnTo>
                    <a:pt x="0" y="1406"/>
                  </a:lnTo>
                  <a:lnTo>
                    <a:pt x="7348" y="1406"/>
                  </a:lnTo>
                  <a:lnTo>
                    <a:pt x="7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1" name="Google Shape;5281;g2fe17d7594d_0_115"/>
            <p:cNvSpPr/>
            <p:nvPr/>
          </p:nvSpPr>
          <p:spPr>
            <a:xfrm>
              <a:off x="7573450" y="2846800"/>
              <a:ext cx="183700" cy="35600"/>
            </a:xfrm>
            <a:custGeom>
              <a:rect b="b" l="l" r="r" t="t"/>
              <a:pathLst>
                <a:path extrusionOk="0" h="1424" w="7348">
                  <a:moveTo>
                    <a:pt x="0" y="1"/>
                  </a:moveTo>
                  <a:lnTo>
                    <a:pt x="0" y="1424"/>
                  </a:lnTo>
                  <a:lnTo>
                    <a:pt x="7348" y="1424"/>
                  </a:lnTo>
                  <a:lnTo>
                    <a:pt x="7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2" name="Google Shape;5282;g2fe17d7594d_0_115"/>
            <p:cNvSpPr/>
            <p:nvPr/>
          </p:nvSpPr>
          <p:spPr>
            <a:xfrm>
              <a:off x="7629050" y="2993575"/>
              <a:ext cx="68500" cy="68525"/>
            </a:xfrm>
            <a:custGeom>
              <a:rect b="b" l="l" r="r" t="t"/>
              <a:pathLst>
                <a:path extrusionOk="0" h="2741" w="2740">
                  <a:moveTo>
                    <a:pt x="1406" y="659"/>
                  </a:moveTo>
                  <a:cubicBezTo>
                    <a:pt x="1779" y="659"/>
                    <a:pt x="2153" y="961"/>
                    <a:pt x="2153" y="1406"/>
                  </a:cubicBezTo>
                  <a:cubicBezTo>
                    <a:pt x="2153" y="1780"/>
                    <a:pt x="1779" y="2135"/>
                    <a:pt x="1406" y="2135"/>
                  </a:cubicBezTo>
                  <a:cubicBezTo>
                    <a:pt x="961" y="2135"/>
                    <a:pt x="676" y="1780"/>
                    <a:pt x="676" y="1406"/>
                  </a:cubicBezTo>
                  <a:cubicBezTo>
                    <a:pt x="676" y="961"/>
                    <a:pt x="961" y="659"/>
                    <a:pt x="1406" y="659"/>
                  </a:cubicBezTo>
                  <a:close/>
                  <a:moveTo>
                    <a:pt x="1406" y="0"/>
                  </a:moveTo>
                  <a:cubicBezTo>
                    <a:pt x="587" y="0"/>
                    <a:pt x="0" y="659"/>
                    <a:pt x="0" y="1406"/>
                  </a:cubicBezTo>
                  <a:cubicBezTo>
                    <a:pt x="0" y="2135"/>
                    <a:pt x="587" y="2740"/>
                    <a:pt x="1406" y="2740"/>
                  </a:cubicBezTo>
                  <a:cubicBezTo>
                    <a:pt x="2153" y="2740"/>
                    <a:pt x="2740" y="2135"/>
                    <a:pt x="2740" y="1406"/>
                  </a:cubicBezTo>
                  <a:cubicBezTo>
                    <a:pt x="2740" y="659"/>
                    <a:pt x="2153" y="0"/>
                    <a:pt x="1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3" name="Google Shape;5283;g2fe17d7594d_0_115"/>
            <p:cNvSpPr/>
            <p:nvPr/>
          </p:nvSpPr>
          <p:spPr>
            <a:xfrm>
              <a:off x="7579225" y="3010025"/>
              <a:ext cx="36950" cy="36950"/>
            </a:xfrm>
            <a:custGeom>
              <a:rect b="b" l="l" r="r" t="t"/>
              <a:pathLst>
                <a:path extrusionOk="0" h="1478" w="1478">
                  <a:moveTo>
                    <a:pt x="730" y="1"/>
                  </a:moveTo>
                  <a:cubicBezTo>
                    <a:pt x="356" y="1"/>
                    <a:pt x="1" y="303"/>
                    <a:pt x="1" y="748"/>
                  </a:cubicBezTo>
                  <a:cubicBezTo>
                    <a:pt x="1" y="1122"/>
                    <a:pt x="356" y="1477"/>
                    <a:pt x="730" y="1477"/>
                  </a:cubicBezTo>
                  <a:cubicBezTo>
                    <a:pt x="1175" y="1477"/>
                    <a:pt x="1477" y="1122"/>
                    <a:pt x="1477" y="748"/>
                  </a:cubicBezTo>
                  <a:cubicBezTo>
                    <a:pt x="1477" y="303"/>
                    <a:pt x="117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4" name="Google Shape;5284;g2fe17d7594d_0_115"/>
            <p:cNvSpPr/>
            <p:nvPr/>
          </p:nvSpPr>
          <p:spPr>
            <a:xfrm>
              <a:off x="7710425" y="3010025"/>
              <a:ext cx="37400" cy="36950"/>
            </a:xfrm>
            <a:custGeom>
              <a:rect b="b" l="l" r="r" t="t"/>
              <a:pathLst>
                <a:path extrusionOk="0" h="1478" w="1496">
                  <a:moveTo>
                    <a:pt x="748" y="1"/>
                  </a:moveTo>
                  <a:cubicBezTo>
                    <a:pt x="374" y="1"/>
                    <a:pt x="1" y="303"/>
                    <a:pt x="1" y="748"/>
                  </a:cubicBezTo>
                  <a:cubicBezTo>
                    <a:pt x="1" y="1122"/>
                    <a:pt x="374" y="1477"/>
                    <a:pt x="748" y="1477"/>
                  </a:cubicBezTo>
                  <a:cubicBezTo>
                    <a:pt x="1193" y="1477"/>
                    <a:pt x="1495" y="1122"/>
                    <a:pt x="1495" y="748"/>
                  </a:cubicBezTo>
                  <a:cubicBezTo>
                    <a:pt x="1495" y="303"/>
                    <a:pt x="1193" y="1"/>
                    <a:pt x="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5" name="Google Shape;5285;g2fe17d7594d_0_115"/>
            <p:cNvSpPr/>
            <p:nvPr/>
          </p:nvSpPr>
          <p:spPr>
            <a:xfrm>
              <a:off x="7551200" y="2928650"/>
              <a:ext cx="228200" cy="16475"/>
            </a:xfrm>
            <a:custGeom>
              <a:rect b="b" l="l" r="r" t="t"/>
              <a:pathLst>
                <a:path extrusionOk="0" h="659" w="9128">
                  <a:moveTo>
                    <a:pt x="1" y="0"/>
                  </a:moveTo>
                  <a:lnTo>
                    <a:pt x="1" y="658"/>
                  </a:lnTo>
                  <a:lnTo>
                    <a:pt x="9127" y="658"/>
                  </a:lnTo>
                  <a:lnTo>
                    <a:pt x="9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6" name="Google Shape;5286;g2fe17d7594d_0_115"/>
            <p:cNvSpPr/>
            <p:nvPr/>
          </p:nvSpPr>
          <p:spPr>
            <a:xfrm>
              <a:off x="2028600" y="3004700"/>
              <a:ext cx="165050" cy="164575"/>
            </a:xfrm>
            <a:custGeom>
              <a:rect b="b" l="l" r="r" t="t"/>
              <a:pathLst>
                <a:path extrusionOk="0" h="6583" w="6602">
                  <a:moveTo>
                    <a:pt x="3345" y="0"/>
                  </a:moveTo>
                  <a:cubicBezTo>
                    <a:pt x="1495" y="0"/>
                    <a:pt x="1" y="1477"/>
                    <a:pt x="1" y="3327"/>
                  </a:cubicBezTo>
                  <a:cubicBezTo>
                    <a:pt x="1" y="5106"/>
                    <a:pt x="1495" y="6583"/>
                    <a:pt x="3345" y="6583"/>
                  </a:cubicBezTo>
                  <a:cubicBezTo>
                    <a:pt x="4893" y="6583"/>
                    <a:pt x="6228" y="5551"/>
                    <a:pt x="6601" y="4074"/>
                  </a:cubicBezTo>
                  <a:lnTo>
                    <a:pt x="6601" y="2580"/>
                  </a:lnTo>
                  <a:cubicBezTo>
                    <a:pt x="6228" y="1103"/>
                    <a:pt x="4893" y="0"/>
                    <a:pt x="3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7" name="Google Shape;5287;g2fe17d7594d_0_115"/>
            <p:cNvSpPr/>
            <p:nvPr/>
          </p:nvSpPr>
          <p:spPr>
            <a:xfrm>
              <a:off x="1804450" y="2778300"/>
              <a:ext cx="617350" cy="617350"/>
            </a:xfrm>
            <a:custGeom>
              <a:rect b="b" l="l" r="r" t="t"/>
              <a:pathLst>
                <a:path extrusionOk="0" h="24694" w="24694">
                  <a:moveTo>
                    <a:pt x="12525" y="1"/>
                  </a:moveTo>
                  <a:lnTo>
                    <a:pt x="12525" y="677"/>
                  </a:lnTo>
                  <a:cubicBezTo>
                    <a:pt x="12899" y="677"/>
                    <a:pt x="13343" y="677"/>
                    <a:pt x="13717" y="748"/>
                  </a:cubicBezTo>
                  <a:lnTo>
                    <a:pt x="13788" y="72"/>
                  </a:lnTo>
                  <a:cubicBezTo>
                    <a:pt x="13343" y="72"/>
                    <a:pt x="12970" y="1"/>
                    <a:pt x="12525" y="1"/>
                  </a:cubicBezTo>
                  <a:close/>
                  <a:moveTo>
                    <a:pt x="11191" y="72"/>
                  </a:moveTo>
                  <a:cubicBezTo>
                    <a:pt x="10835" y="72"/>
                    <a:pt x="10390" y="161"/>
                    <a:pt x="9945" y="232"/>
                  </a:cubicBezTo>
                  <a:lnTo>
                    <a:pt x="10088" y="890"/>
                  </a:lnTo>
                  <a:cubicBezTo>
                    <a:pt x="10461" y="819"/>
                    <a:pt x="10906" y="748"/>
                    <a:pt x="11280" y="677"/>
                  </a:cubicBezTo>
                  <a:lnTo>
                    <a:pt x="11191" y="72"/>
                  </a:lnTo>
                  <a:close/>
                  <a:moveTo>
                    <a:pt x="15051" y="303"/>
                  </a:moveTo>
                  <a:lnTo>
                    <a:pt x="14909" y="962"/>
                  </a:lnTo>
                  <a:cubicBezTo>
                    <a:pt x="15354" y="1051"/>
                    <a:pt x="15727" y="1193"/>
                    <a:pt x="16083" y="1264"/>
                  </a:cubicBezTo>
                  <a:lnTo>
                    <a:pt x="16314" y="677"/>
                  </a:lnTo>
                  <a:cubicBezTo>
                    <a:pt x="15941" y="517"/>
                    <a:pt x="15496" y="446"/>
                    <a:pt x="15051" y="303"/>
                  </a:cubicBezTo>
                  <a:close/>
                  <a:moveTo>
                    <a:pt x="8682" y="606"/>
                  </a:moveTo>
                  <a:cubicBezTo>
                    <a:pt x="8309" y="677"/>
                    <a:pt x="7864" y="819"/>
                    <a:pt x="7490" y="1051"/>
                  </a:cubicBezTo>
                  <a:lnTo>
                    <a:pt x="7722" y="1566"/>
                  </a:lnTo>
                  <a:cubicBezTo>
                    <a:pt x="8077" y="1406"/>
                    <a:pt x="8451" y="1264"/>
                    <a:pt x="8896" y="1193"/>
                  </a:cubicBezTo>
                  <a:lnTo>
                    <a:pt x="8682" y="606"/>
                  </a:lnTo>
                  <a:close/>
                  <a:moveTo>
                    <a:pt x="17506" y="1193"/>
                  </a:moveTo>
                  <a:lnTo>
                    <a:pt x="17275" y="1709"/>
                  </a:lnTo>
                  <a:cubicBezTo>
                    <a:pt x="17649" y="1940"/>
                    <a:pt x="18022" y="2082"/>
                    <a:pt x="18307" y="2296"/>
                  </a:cubicBezTo>
                  <a:lnTo>
                    <a:pt x="18680" y="1780"/>
                  </a:lnTo>
                  <a:cubicBezTo>
                    <a:pt x="18307" y="1566"/>
                    <a:pt x="17862" y="1335"/>
                    <a:pt x="17506" y="1193"/>
                  </a:cubicBezTo>
                  <a:close/>
                  <a:moveTo>
                    <a:pt x="6298" y="1566"/>
                  </a:moveTo>
                  <a:cubicBezTo>
                    <a:pt x="5942" y="1780"/>
                    <a:pt x="5569" y="2011"/>
                    <a:pt x="5195" y="2225"/>
                  </a:cubicBezTo>
                  <a:lnTo>
                    <a:pt x="5569" y="2741"/>
                  </a:lnTo>
                  <a:cubicBezTo>
                    <a:pt x="5942" y="2527"/>
                    <a:pt x="6298" y="2296"/>
                    <a:pt x="6601" y="2154"/>
                  </a:cubicBezTo>
                  <a:lnTo>
                    <a:pt x="6298" y="1566"/>
                  </a:lnTo>
                  <a:close/>
                  <a:moveTo>
                    <a:pt x="19730" y="2527"/>
                  </a:moveTo>
                  <a:lnTo>
                    <a:pt x="19356" y="2972"/>
                  </a:lnTo>
                  <a:cubicBezTo>
                    <a:pt x="19641" y="3274"/>
                    <a:pt x="20015" y="3488"/>
                    <a:pt x="20317" y="3790"/>
                  </a:cubicBezTo>
                  <a:lnTo>
                    <a:pt x="20691" y="3346"/>
                  </a:lnTo>
                  <a:cubicBezTo>
                    <a:pt x="20388" y="3043"/>
                    <a:pt x="20086" y="2741"/>
                    <a:pt x="19730" y="2527"/>
                  </a:cubicBezTo>
                  <a:close/>
                  <a:moveTo>
                    <a:pt x="4235" y="3043"/>
                  </a:moveTo>
                  <a:cubicBezTo>
                    <a:pt x="3861" y="3346"/>
                    <a:pt x="3559" y="3630"/>
                    <a:pt x="3274" y="3933"/>
                  </a:cubicBezTo>
                  <a:lnTo>
                    <a:pt x="3790" y="4377"/>
                  </a:lnTo>
                  <a:cubicBezTo>
                    <a:pt x="4003" y="4075"/>
                    <a:pt x="4306" y="3790"/>
                    <a:pt x="4608" y="3559"/>
                  </a:cubicBezTo>
                  <a:lnTo>
                    <a:pt x="4235" y="3043"/>
                  </a:lnTo>
                  <a:close/>
                  <a:moveTo>
                    <a:pt x="21651" y="4235"/>
                  </a:moveTo>
                  <a:lnTo>
                    <a:pt x="21136" y="4680"/>
                  </a:lnTo>
                  <a:cubicBezTo>
                    <a:pt x="21420" y="4964"/>
                    <a:pt x="21651" y="5267"/>
                    <a:pt x="21865" y="5640"/>
                  </a:cubicBezTo>
                  <a:lnTo>
                    <a:pt x="22399" y="5267"/>
                  </a:lnTo>
                  <a:cubicBezTo>
                    <a:pt x="22167" y="4893"/>
                    <a:pt x="21865" y="4609"/>
                    <a:pt x="21651" y="4235"/>
                  </a:cubicBezTo>
                  <a:close/>
                  <a:moveTo>
                    <a:pt x="2456" y="4964"/>
                  </a:moveTo>
                  <a:cubicBezTo>
                    <a:pt x="2224" y="5267"/>
                    <a:pt x="1940" y="5640"/>
                    <a:pt x="1708" y="6014"/>
                  </a:cubicBezTo>
                  <a:lnTo>
                    <a:pt x="2295" y="6388"/>
                  </a:lnTo>
                  <a:cubicBezTo>
                    <a:pt x="2527" y="6014"/>
                    <a:pt x="2740" y="5640"/>
                    <a:pt x="2971" y="5338"/>
                  </a:cubicBezTo>
                  <a:lnTo>
                    <a:pt x="2456" y="4964"/>
                  </a:lnTo>
                  <a:close/>
                  <a:moveTo>
                    <a:pt x="23128" y="6388"/>
                  </a:moveTo>
                  <a:lnTo>
                    <a:pt x="22541" y="6672"/>
                  </a:lnTo>
                  <a:cubicBezTo>
                    <a:pt x="22754" y="7046"/>
                    <a:pt x="22915" y="7420"/>
                    <a:pt x="23057" y="7793"/>
                  </a:cubicBezTo>
                  <a:lnTo>
                    <a:pt x="23644" y="7491"/>
                  </a:lnTo>
                  <a:cubicBezTo>
                    <a:pt x="23502" y="7117"/>
                    <a:pt x="23288" y="6743"/>
                    <a:pt x="23128" y="6388"/>
                  </a:cubicBezTo>
                  <a:close/>
                  <a:moveTo>
                    <a:pt x="1121" y="7188"/>
                  </a:moveTo>
                  <a:cubicBezTo>
                    <a:pt x="961" y="7562"/>
                    <a:pt x="819" y="7935"/>
                    <a:pt x="677" y="8380"/>
                  </a:cubicBezTo>
                  <a:lnTo>
                    <a:pt x="1264" y="8523"/>
                  </a:lnTo>
                  <a:cubicBezTo>
                    <a:pt x="1406" y="8167"/>
                    <a:pt x="1566" y="7793"/>
                    <a:pt x="1708" y="7420"/>
                  </a:cubicBezTo>
                  <a:lnTo>
                    <a:pt x="1121" y="7188"/>
                  </a:lnTo>
                  <a:close/>
                  <a:moveTo>
                    <a:pt x="24089" y="8754"/>
                  </a:moveTo>
                  <a:lnTo>
                    <a:pt x="23502" y="8896"/>
                  </a:lnTo>
                  <a:cubicBezTo>
                    <a:pt x="23644" y="9270"/>
                    <a:pt x="23733" y="9714"/>
                    <a:pt x="23804" y="10088"/>
                  </a:cubicBezTo>
                  <a:lnTo>
                    <a:pt x="24462" y="10017"/>
                  </a:lnTo>
                  <a:cubicBezTo>
                    <a:pt x="24320" y="9572"/>
                    <a:pt x="24249" y="9127"/>
                    <a:pt x="24089" y="8754"/>
                  </a:cubicBezTo>
                  <a:close/>
                  <a:moveTo>
                    <a:pt x="303" y="9572"/>
                  </a:moveTo>
                  <a:cubicBezTo>
                    <a:pt x="232" y="10017"/>
                    <a:pt x="161" y="10462"/>
                    <a:pt x="72" y="10906"/>
                  </a:cubicBezTo>
                  <a:lnTo>
                    <a:pt x="677" y="10978"/>
                  </a:lnTo>
                  <a:cubicBezTo>
                    <a:pt x="748" y="10533"/>
                    <a:pt x="819" y="10159"/>
                    <a:pt x="890" y="9714"/>
                  </a:cubicBezTo>
                  <a:lnTo>
                    <a:pt x="303" y="9572"/>
                  </a:lnTo>
                  <a:close/>
                  <a:moveTo>
                    <a:pt x="24320" y="11280"/>
                  </a:moveTo>
                  <a:lnTo>
                    <a:pt x="23946" y="11351"/>
                  </a:lnTo>
                  <a:cubicBezTo>
                    <a:pt x="24018" y="11725"/>
                    <a:pt x="24018" y="12009"/>
                    <a:pt x="24018" y="12383"/>
                  </a:cubicBezTo>
                  <a:lnTo>
                    <a:pt x="24018" y="12614"/>
                  </a:lnTo>
                  <a:lnTo>
                    <a:pt x="24694" y="12614"/>
                  </a:lnTo>
                  <a:lnTo>
                    <a:pt x="24694" y="12383"/>
                  </a:lnTo>
                  <a:cubicBezTo>
                    <a:pt x="24694" y="12009"/>
                    <a:pt x="24622" y="11636"/>
                    <a:pt x="24622" y="11280"/>
                  </a:cubicBezTo>
                  <a:close/>
                  <a:moveTo>
                    <a:pt x="0" y="12170"/>
                  </a:moveTo>
                  <a:lnTo>
                    <a:pt x="0" y="12383"/>
                  </a:lnTo>
                  <a:lnTo>
                    <a:pt x="0" y="13415"/>
                  </a:lnTo>
                  <a:lnTo>
                    <a:pt x="677" y="13344"/>
                  </a:lnTo>
                  <a:cubicBezTo>
                    <a:pt x="605" y="13059"/>
                    <a:pt x="605" y="12685"/>
                    <a:pt x="605" y="12383"/>
                  </a:cubicBezTo>
                  <a:lnTo>
                    <a:pt x="605" y="12170"/>
                  </a:lnTo>
                  <a:close/>
                  <a:moveTo>
                    <a:pt x="23946" y="13788"/>
                  </a:moveTo>
                  <a:cubicBezTo>
                    <a:pt x="23875" y="14233"/>
                    <a:pt x="23804" y="14607"/>
                    <a:pt x="23733" y="14980"/>
                  </a:cubicBezTo>
                  <a:lnTo>
                    <a:pt x="24320" y="15123"/>
                  </a:lnTo>
                  <a:cubicBezTo>
                    <a:pt x="24462" y="14749"/>
                    <a:pt x="24534" y="14304"/>
                    <a:pt x="24534" y="13860"/>
                  </a:cubicBezTo>
                  <a:lnTo>
                    <a:pt x="23946" y="13788"/>
                  </a:lnTo>
                  <a:close/>
                  <a:moveTo>
                    <a:pt x="819" y="14607"/>
                  </a:moveTo>
                  <a:lnTo>
                    <a:pt x="232" y="14749"/>
                  </a:lnTo>
                  <a:cubicBezTo>
                    <a:pt x="303" y="15123"/>
                    <a:pt x="374" y="15568"/>
                    <a:pt x="516" y="16012"/>
                  </a:cubicBezTo>
                  <a:lnTo>
                    <a:pt x="1121" y="15799"/>
                  </a:lnTo>
                  <a:cubicBezTo>
                    <a:pt x="1050" y="15425"/>
                    <a:pt x="890" y="14980"/>
                    <a:pt x="819" y="14607"/>
                  </a:cubicBezTo>
                  <a:close/>
                  <a:moveTo>
                    <a:pt x="23359" y="16172"/>
                  </a:moveTo>
                  <a:cubicBezTo>
                    <a:pt x="23288" y="16528"/>
                    <a:pt x="23128" y="16973"/>
                    <a:pt x="22915" y="17347"/>
                  </a:cubicBezTo>
                  <a:lnTo>
                    <a:pt x="23502" y="17578"/>
                  </a:lnTo>
                  <a:cubicBezTo>
                    <a:pt x="23644" y="17204"/>
                    <a:pt x="23875" y="16831"/>
                    <a:pt x="24018" y="16386"/>
                  </a:cubicBezTo>
                  <a:lnTo>
                    <a:pt x="23359" y="16172"/>
                  </a:lnTo>
                  <a:close/>
                  <a:moveTo>
                    <a:pt x="1566" y="16973"/>
                  </a:moveTo>
                  <a:lnTo>
                    <a:pt x="961" y="17204"/>
                  </a:lnTo>
                  <a:cubicBezTo>
                    <a:pt x="1121" y="17578"/>
                    <a:pt x="1335" y="18023"/>
                    <a:pt x="1566" y="18396"/>
                  </a:cubicBezTo>
                  <a:lnTo>
                    <a:pt x="2082" y="18023"/>
                  </a:lnTo>
                  <a:cubicBezTo>
                    <a:pt x="1851" y="17720"/>
                    <a:pt x="1708" y="17347"/>
                    <a:pt x="1566" y="16973"/>
                  </a:cubicBezTo>
                  <a:close/>
                  <a:moveTo>
                    <a:pt x="22310" y="18396"/>
                  </a:moveTo>
                  <a:cubicBezTo>
                    <a:pt x="22167" y="18752"/>
                    <a:pt x="21954" y="19126"/>
                    <a:pt x="21651" y="19428"/>
                  </a:cubicBezTo>
                  <a:lnTo>
                    <a:pt x="22167" y="19802"/>
                  </a:lnTo>
                  <a:cubicBezTo>
                    <a:pt x="22470" y="19428"/>
                    <a:pt x="22683" y="19126"/>
                    <a:pt x="22915" y="18752"/>
                  </a:cubicBezTo>
                  <a:lnTo>
                    <a:pt x="22310" y="18396"/>
                  </a:lnTo>
                  <a:close/>
                  <a:moveTo>
                    <a:pt x="2740" y="19054"/>
                  </a:moveTo>
                  <a:lnTo>
                    <a:pt x="2224" y="19428"/>
                  </a:lnTo>
                  <a:cubicBezTo>
                    <a:pt x="2456" y="19802"/>
                    <a:pt x="2740" y="20175"/>
                    <a:pt x="3043" y="20460"/>
                  </a:cubicBezTo>
                  <a:lnTo>
                    <a:pt x="3487" y="20015"/>
                  </a:lnTo>
                  <a:cubicBezTo>
                    <a:pt x="3185" y="19730"/>
                    <a:pt x="2971" y="19428"/>
                    <a:pt x="2740" y="19054"/>
                  </a:cubicBezTo>
                  <a:close/>
                  <a:moveTo>
                    <a:pt x="20904" y="20389"/>
                  </a:moveTo>
                  <a:cubicBezTo>
                    <a:pt x="20620" y="20691"/>
                    <a:pt x="20317" y="20905"/>
                    <a:pt x="20015" y="21207"/>
                  </a:cubicBezTo>
                  <a:lnTo>
                    <a:pt x="20388" y="21723"/>
                  </a:lnTo>
                  <a:cubicBezTo>
                    <a:pt x="20762" y="21421"/>
                    <a:pt x="21064" y="21136"/>
                    <a:pt x="21349" y="20762"/>
                  </a:cubicBezTo>
                  <a:lnTo>
                    <a:pt x="20904" y="20389"/>
                  </a:lnTo>
                  <a:close/>
                  <a:moveTo>
                    <a:pt x="4306" y="20905"/>
                  </a:moveTo>
                  <a:lnTo>
                    <a:pt x="3932" y="21421"/>
                  </a:lnTo>
                  <a:cubicBezTo>
                    <a:pt x="4235" y="21723"/>
                    <a:pt x="4519" y="21954"/>
                    <a:pt x="4893" y="22239"/>
                  </a:cubicBezTo>
                  <a:lnTo>
                    <a:pt x="5266" y="21723"/>
                  </a:lnTo>
                  <a:cubicBezTo>
                    <a:pt x="4964" y="21510"/>
                    <a:pt x="4608" y="21207"/>
                    <a:pt x="4306" y="20905"/>
                  </a:cubicBezTo>
                  <a:close/>
                  <a:moveTo>
                    <a:pt x="19054" y="21954"/>
                  </a:moveTo>
                  <a:cubicBezTo>
                    <a:pt x="18680" y="22168"/>
                    <a:pt x="18307" y="22399"/>
                    <a:pt x="18022" y="22613"/>
                  </a:cubicBezTo>
                  <a:lnTo>
                    <a:pt x="18307" y="23128"/>
                  </a:lnTo>
                  <a:cubicBezTo>
                    <a:pt x="18680" y="22986"/>
                    <a:pt x="19054" y="22755"/>
                    <a:pt x="19428" y="22470"/>
                  </a:cubicBezTo>
                  <a:lnTo>
                    <a:pt x="19054" y="21954"/>
                  </a:lnTo>
                  <a:close/>
                  <a:moveTo>
                    <a:pt x="6298" y="22399"/>
                  </a:moveTo>
                  <a:lnTo>
                    <a:pt x="5942" y="22986"/>
                  </a:lnTo>
                  <a:cubicBezTo>
                    <a:pt x="6298" y="23200"/>
                    <a:pt x="6743" y="23360"/>
                    <a:pt x="7117" y="23573"/>
                  </a:cubicBezTo>
                  <a:lnTo>
                    <a:pt x="7348" y="22986"/>
                  </a:lnTo>
                  <a:cubicBezTo>
                    <a:pt x="6974" y="22844"/>
                    <a:pt x="6672" y="22613"/>
                    <a:pt x="6298" y="22399"/>
                  </a:cubicBezTo>
                  <a:close/>
                  <a:moveTo>
                    <a:pt x="16901" y="23128"/>
                  </a:moveTo>
                  <a:cubicBezTo>
                    <a:pt x="16528" y="23289"/>
                    <a:pt x="16172" y="23431"/>
                    <a:pt x="15727" y="23573"/>
                  </a:cubicBezTo>
                  <a:lnTo>
                    <a:pt x="15941" y="24178"/>
                  </a:lnTo>
                  <a:cubicBezTo>
                    <a:pt x="16314" y="24018"/>
                    <a:pt x="16759" y="23876"/>
                    <a:pt x="17133" y="23733"/>
                  </a:cubicBezTo>
                  <a:lnTo>
                    <a:pt x="16901" y="23128"/>
                  </a:lnTo>
                  <a:close/>
                  <a:moveTo>
                    <a:pt x="8522" y="23431"/>
                  </a:moveTo>
                  <a:lnTo>
                    <a:pt x="8309" y="24018"/>
                  </a:lnTo>
                  <a:cubicBezTo>
                    <a:pt x="8682" y="24178"/>
                    <a:pt x="9127" y="24320"/>
                    <a:pt x="9572" y="24392"/>
                  </a:cubicBezTo>
                  <a:lnTo>
                    <a:pt x="9714" y="23804"/>
                  </a:lnTo>
                  <a:cubicBezTo>
                    <a:pt x="9269" y="23644"/>
                    <a:pt x="8896" y="23573"/>
                    <a:pt x="8522" y="23431"/>
                  </a:cubicBezTo>
                  <a:close/>
                  <a:moveTo>
                    <a:pt x="10906" y="24018"/>
                  </a:moveTo>
                  <a:lnTo>
                    <a:pt x="10835" y="24623"/>
                  </a:lnTo>
                  <a:cubicBezTo>
                    <a:pt x="11280" y="24694"/>
                    <a:pt x="11635" y="24694"/>
                    <a:pt x="12080" y="24694"/>
                  </a:cubicBezTo>
                  <a:lnTo>
                    <a:pt x="12080" y="24089"/>
                  </a:lnTo>
                  <a:cubicBezTo>
                    <a:pt x="11724" y="24089"/>
                    <a:pt x="11280" y="24018"/>
                    <a:pt x="10906" y="24018"/>
                  </a:cubicBezTo>
                  <a:close/>
                  <a:moveTo>
                    <a:pt x="14535" y="23876"/>
                  </a:moveTo>
                  <a:cubicBezTo>
                    <a:pt x="14162" y="23947"/>
                    <a:pt x="13717" y="24018"/>
                    <a:pt x="13343" y="24018"/>
                  </a:cubicBezTo>
                  <a:lnTo>
                    <a:pt x="13414" y="24694"/>
                  </a:lnTo>
                  <a:cubicBezTo>
                    <a:pt x="13788" y="24623"/>
                    <a:pt x="14233" y="24534"/>
                    <a:pt x="14678" y="24463"/>
                  </a:cubicBezTo>
                  <a:lnTo>
                    <a:pt x="14535" y="238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8" name="Google Shape;5288;g2fe17d7594d_0_115"/>
            <p:cNvSpPr/>
            <p:nvPr/>
          </p:nvSpPr>
          <p:spPr>
            <a:xfrm>
              <a:off x="1872950" y="3087875"/>
              <a:ext cx="239300" cy="239300"/>
            </a:xfrm>
            <a:custGeom>
              <a:rect b="b" l="l" r="r" t="t"/>
              <a:pathLst>
                <a:path extrusionOk="0" h="9572" w="9572">
                  <a:moveTo>
                    <a:pt x="0" y="0"/>
                  </a:moveTo>
                  <a:cubicBezTo>
                    <a:pt x="0" y="5266"/>
                    <a:pt x="4306" y="9571"/>
                    <a:pt x="9571" y="9571"/>
                  </a:cubicBezTo>
                  <a:lnTo>
                    <a:pt x="9571" y="8895"/>
                  </a:lnTo>
                  <a:cubicBezTo>
                    <a:pt x="4679" y="8895"/>
                    <a:pt x="676" y="4892"/>
                    <a:pt x="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9" name="Google Shape;5289;g2fe17d7594d_0_115"/>
            <p:cNvSpPr/>
            <p:nvPr/>
          </p:nvSpPr>
          <p:spPr>
            <a:xfrm>
              <a:off x="1902750" y="2878375"/>
              <a:ext cx="418975" cy="217075"/>
            </a:xfrm>
            <a:custGeom>
              <a:rect b="b" l="l" r="r" t="t"/>
              <a:pathLst>
                <a:path extrusionOk="0" h="8683" w="16759">
                  <a:moveTo>
                    <a:pt x="8379" y="1"/>
                  </a:moveTo>
                  <a:cubicBezTo>
                    <a:pt x="3790" y="1"/>
                    <a:pt x="71" y="3719"/>
                    <a:pt x="0" y="8309"/>
                  </a:cubicBezTo>
                  <a:lnTo>
                    <a:pt x="0" y="8682"/>
                  </a:lnTo>
                  <a:lnTo>
                    <a:pt x="8077" y="8682"/>
                  </a:lnTo>
                  <a:lnTo>
                    <a:pt x="8077" y="8006"/>
                  </a:lnTo>
                  <a:lnTo>
                    <a:pt x="676" y="8006"/>
                  </a:lnTo>
                  <a:cubicBezTo>
                    <a:pt x="819" y="3932"/>
                    <a:pt x="4234" y="606"/>
                    <a:pt x="8379" y="606"/>
                  </a:cubicBezTo>
                  <a:cubicBezTo>
                    <a:pt x="12453" y="606"/>
                    <a:pt x="15940" y="3932"/>
                    <a:pt x="16083" y="8006"/>
                  </a:cubicBezTo>
                  <a:lnTo>
                    <a:pt x="16759" y="8006"/>
                  </a:lnTo>
                  <a:cubicBezTo>
                    <a:pt x="16527" y="3559"/>
                    <a:pt x="12827" y="1"/>
                    <a:pt x="8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0" name="Google Shape;5290;g2fe17d7594d_0_115"/>
            <p:cNvSpPr/>
            <p:nvPr/>
          </p:nvSpPr>
          <p:spPr>
            <a:xfrm>
              <a:off x="2095325" y="3054500"/>
              <a:ext cx="341150" cy="64975"/>
            </a:xfrm>
            <a:custGeom>
              <a:rect b="b" l="l" r="r" t="t"/>
              <a:pathLst>
                <a:path extrusionOk="0" h="2599" w="13646">
                  <a:moveTo>
                    <a:pt x="890" y="677"/>
                  </a:moveTo>
                  <a:lnTo>
                    <a:pt x="9340" y="1335"/>
                  </a:lnTo>
                  <a:lnTo>
                    <a:pt x="890" y="1922"/>
                  </a:lnTo>
                  <a:cubicBezTo>
                    <a:pt x="676" y="1566"/>
                    <a:pt x="676" y="1122"/>
                    <a:pt x="890" y="677"/>
                  </a:cubicBezTo>
                  <a:close/>
                  <a:moveTo>
                    <a:pt x="534" y="1"/>
                  </a:moveTo>
                  <a:lnTo>
                    <a:pt x="445" y="143"/>
                  </a:lnTo>
                  <a:cubicBezTo>
                    <a:pt x="0" y="890"/>
                    <a:pt x="0" y="1780"/>
                    <a:pt x="445" y="2456"/>
                  </a:cubicBezTo>
                  <a:lnTo>
                    <a:pt x="534" y="2598"/>
                  </a:lnTo>
                  <a:lnTo>
                    <a:pt x="13646" y="1637"/>
                  </a:lnTo>
                  <a:lnTo>
                    <a:pt x="13646" y="96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1" name="Google Shape;5291;g2fe17d7594d_0_115"/>
            <p:cNvSpPr/>
            <p:nvPr/>
          </p:nvSpPr>
          <p:spPr>
            <a:xfrm>
              <a:off x="1928550" y="2904625"/>
              <a:ext cx="366950" cy="366950"/>
            </a:xfrm>
            <a:custGeom>
              <a:rect b="b" l="l" r="r" t="t"/>
              <a:pathLst>
                <a:path extrusionOk="0" h="14678" w="14678">
                  <a:moveTo>
                    <a:pt x="7347" y="0"/>
                  </a:moveTo>
                  <a:cubicBezTo>
                    <a:pt x="3273" y="0"/>
                    <a:pt x="0" y="3256"/>
                    <a:pt x="0" y="7330"/>
                  </a:cubicBezTo>
                  <a:cubicBezTo>
                    <a:pt x="0" y="11333"/>
                    <a:pt x="3273" y="14677"/>
                    <a:pt x="7347" y="14677"/>
                  </a:cubicBezTo>
                  <a:cubicBezTo>
                    <a:pt x="9269" y="14677"/>
                    <a:pt x="11048" y="13930"/>
                    <a:pt x="12453" y="12596"/>
                  </a:cubicBezTo>
                  <a:lnTo>
                    <a:pt x="12009" y="12151"/>
                  </a:lnTo>
                  <a:cubicBezTo>
                    <a:pt x="10763" y="13343"/>
                    <a:pt x="9127" y="14001"/>
                    <a:pt x="7347" y="14001"/>
                  </a:cubicBezTo>
                  <a:cubicBezTo>
                    <a:pt x="3647" y="14001"/>
                    <a:pt x="605" y="11030"/>
                    <a:pt x="605" y="7330"/>
                  </a:cubicBezTo>
                  <a:cubicBezTo>
                    <a:pt x="605" y="3630"/>
                    <a:pt x="3647" y="587"/>
                    <a:pt x="7347" y="587"/>
                  </a:cubicBezTo>
                  <a:cubicBezTo>
                    <a:pt x="10906" y="587"/>
                    <a:pt x="13877" y="3327"/>
                    <a:pt x="14090" y="6885"/>
                  </a:cubicBezTo>
                  <a:lnTo>
                    <a:pt x="14677" y="6885"/>
                  </a:lnTo>
                  <a:cubicBezTo>
                    <a:pt x="14464" y="2954"/>
                    <a:pt x="11208" y="0"/>
                    <a:pt x="7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2" name="Google Shape;5292;g2fe17d7594d_0_115"/>
            <p:cNvSpPr/>
            <p:nvPr/>
          </p:nvSpPr>
          <p:spPr>
            <a:xfrm>
              <a:off x="4321350" y="3565750"/>
              <a:ext cx="931800" cy="910100"/>
            </a:xfrm>
            <a:custGeom>
              <a:rect b="b" l="l" r="r" t="t"/>
              <a:pathLst>
                <a:path extrusionOk="0" h="36404" w="37272">
                  <a:moveTo>
                    <a:pt x="29353" y="0"/>
                  </a:moveTo>
                  <a:cubicBezTo>
                    <a:pt x="27476" y="0"/>
                    <a:pt x="25600" y="710"/>
                    <a:pt x="24160" y="2162"/>
                  </a:cubicBezTo>
                  <a:cubicBezTo>
                    <a:pt x="21936" y="4386"/>
                    <a:pt x="21420" y="7642"/>
                    <a:pt x="22594" y="10382"/>
                  </a:cubicBezTo>
                  <a:lnTo>
                    <a:pt x="10817" y="22177"/>
                  </a:lnTo>
                  <a:cubicBezTo>
                    <a:pt x="9861" y="21761"/>
                    <a:pt x="8840" y="21553"/>
                    <a:pt x="7821" y="21553"/>
                  </a:cubicBezTo>
                  <a:cubicBezTo>
                    <a:pt x="5921" y="21553"/>
                    <a:pt x="4028" y="22277"/>
                    <a:pt x="2580" y="23724"/>
                  </a:cubicBezTo>
                  <a:cubicBezTo>
                    <a:pt x="588" y="25735"/>
                    <a:pt x="1" y="28546"/>
                    <a:pt x="730" y="31072"/>
                  </a:cubicBezTo>
                  <a:lnTo>
                    <a:pt x="5338" y="26482"/>
                  </a:lnTo>
                  <a:lnTo>
                    <a:pt x="5925" y="27069"/>
                  </a:lnTo>
                  <a:lnTo>
                    <a:pt x="9696" y="30929"/>
                  </a:lnTo>
                  <a:lnTo>
                    <a:pt x="10372" y="31517"/>
                  </a:lnTo>
                  <a:lnTo>
                    <a:pt x="5694" y="36106"/>
                  </a:lnTo>
                  <a:cubicBezTo>
                    <a:pt x="6368" y="36306"/>
                    <a:pt x="7069" y="36404"/>
                    <a:pt x="7772" y="36404"/>
                  </a:cubicBezTo>
                  <a:cubicBezTo>
                    <a:pt x="9703" y="36404"/>
                    <a:pt x="11652" y="35665"/>
                    <a:pt x="13112" y="34256"/>
                  </a:cubicBezTo>
                  <a:cubicBezTo>
                    <a:pt x="15336" y="32032"/>
                    <a:pt x="15781" y="28706"/>
                    <a:pt x="14589" y="26037"/>
                  </a:cubicBezTo>
                  <a:lnTo>
                    <a:pt x="26455" y="14171"/>
                  </a:lnTo>
                  <a:cubicBezTo>
                    <a:pt x="27380" y="14584"/>
                    <a:pt x="28386" y="14790"/>
                    <a:pt x="29399" y="14790"/>
                  </a:cubicBezTo>
                  <a:cubicBezTo>
                    <a:pt x="31307" y="14790"/>
                    <a:pt x="33239" y="14058"/>
                    <a:pt x="34692" y="12605"/>
                  </a:cubicBezTo>
                  <a:cubicBezTo>
                    <a:pt x="36684" y="10684"/>
                    <a:pt x="37272" y="7802"/>
                    <a:pt x="36542" y="5276"/>
                  </a:cubicBezTo>
                  <a:lnTo>
                    <a:pt x="36542" y="5276"/>
                  </a:lnTo>
                  <a:lnTo>
                    <a:pt x="31934" y="9866"/>
                  </a:lnTo>
                  <a:lnTo>
                    <a:pt x="29426" y="7428"/>
                  </a:lnTo>
                  <a:lnTo>
                    <a:pt x="27487" y="5489"/>
                  </a:lnTo>
                  <a:lnTo>
                    <a:pt x="26900" y="4902"/>
                  </a:lnTo>
                  <a:lnTo>
                    <a:pt x="31490" y="312"/>
                  </a:lnTo>
                  <a:cubicBezTo>
                    <a:pt x="30794" y="105"/>
                    <a:pt x="30073" y="0"/>
                    <a:pt x="29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3" name="Google Shape;5293;g2fe17d7594d_0_115"/>
            <p:cNvSpPr/>
            <p:nvPr/>
          </p:nvSpPr>
          <p:spPr>
            <a:xfrm>
              <a:off x="4450775" y="3682950"/>
              <a:ext cx="174375" cy="175700"/>
            </a:xfrm>
            <a:custGeom>
              <a:rect b="b" l="l" r="r" t="t"/>
              <a:pathLst>
                <a:path extrusionOk="0" h="7028" w="6975">
                  <a:moveTo>
                    <a:pt x="2153" y="890"/>
                  </a:moveTo>
                  <a:lnTo>
                    <a:pt x="6014" y="3630"/>
                  </a:lnTo>
                  <a:lnTo>
                    <a:pt x="3559" y="5996"/>
                  </a:lnTo>
                  <a:lnTo>
                    <a:pt x="819" y="2224"/>
                  </a:lnTo>
                  <a:lnTo>
                    <a:pt x="2153" y="890"/>
                  </a:lnTo>
                  <a:close/>
                  <a:moveTo>
                    <a:pt x="2082" y="1"/>
                  </a:moveTo>
                  <a:lnTo>
                    <a:pt x="1" y="2135"/>
                  </a:lnTo>
                  <a:lnTo>
                    <a:pt x="3488" y="7028"/>
                  </a:lnTo>
                  <a:lnTo>
                    <a:pt x="6974" y="3559"/>
                  </a:lnTo>
                  <a:lnTo>
                    <a:pt x="2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4" name="Google Shape;5294;g2fe17d7594d_0_115"/>
            <p:cNvSpPr/>
            <p:nvPr/>
          </p:nvSpPr>
          <p:spPr>
            <a:xfrm>
              <a:off x="4836375" y="4069900"/>
              <a:ext cx="446575" cy="447000"/>
            </a:xfrm>
            <a:custGeom>
              <a:rect b="b" l="l" r="r" t="t"/>
              <a:pathLst>
                <a:path extrusionOk="0" h="17880" w="17863">
                  <a:moveTo>
                    <a:pt x="5996" y="890"/>
                  </a:moveTo>
                  <a:lnTo>
                    <a:pt x="16973" y="11866"/>
                  </a:lnTo>
                  <a:lnTo>
                    <a:pt x="11867" y="16990"/>
                  </a:lnTo>
                  <a:lnTo>
                    <a:pt x="890" y="6013"/>
                  </a:lnTo>
                  <a:lnTo>
                    <a:pt x="5996" y="890"/>
                  </a:lnTo>
                  <a:close/>
                  <a:moveTo>
                    <a:pt x="5996" y="0"/>
                  </a:moveTo>
                  <a:lnTo>
                    <a:pt x="1" y="6013"/>
                  </a:lnTo>
                  <a:lnTo>
                    <a:pt x="11867" y="17880"/>
                  </a:lnTo>
                  <a:lnTo>
                    <a:pt x="17863" y="11866"/>
                  </a:lnTo>
                  <a:lnTo>
                    <a:pt x="5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5" name="Google Shape;5295;g2fe17d7594d_0_115"/>
            <p:cNvSpPr/>
            <p:nvPr/>
          </p:nvSpPr>
          <p:spPr>
            <a:xfrm>
              <a:off x="4867975" y="4188650"/>
              <a:ext cx="296225" cy="296675"/>
            </a:xfrm>
            <a:custGeom>
              <a:rect b="b" l="l" r="r" t="t"/>
              <a:pathLst>
                <a:path extrusionOk="0" h="11867" w="11849">
                  <a:moveTo>
                    <a:pt x="445" y="0"/>
                  </a:moveTo>
                  <a:lnTo>
                    <a:pt x="0" y="445"/>
                  </a:lnTo>
                  <a:lnTo>
                    <a:pt x="11404" y="11866"/>
                  </a:lnTo>
                  <a:lnTo>
                    <a:pt x="11848" y="11422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6" name="Google Shape;5296;g2fe17d7594d_0_115"/>
            <p:cNvSpPr/>
            <p:nvPr/>
          </p:nvSpPr>
          <p:spPr>
            <a:xfrm>
              <a:off x="4955125" y="4101475"/>
              <a:ext cx="296250" cy="296675"/>
            </a:xfrm>
            <a:custGeom>
              <a:rect b="b" l="l" r="r" t="t"/>
              <a:pathLst>
                <a:path extrusionOk="0" h="11867" w="11850">
                  <a:moveTo>
                    <a:pt x="446" y="0"/>
                  </a:moveTo>
                  <a:lnTo>
                    <a:pt x="1" y="445"/>
                  </a:lnTo>
                  <a:lnTo>
                    <a:pt x="11405" y="11867"/>
                  </a:lnTo>
                  <a:lnTo>
                    <a:pt x="11849" y="11422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7" name="Google Shape;5297;g2fe17d7594d_0_115"/>
            <p:cNvSpPr/>
            <p:nvPr/>
          </p:nvSpPr>
          <p:spPr>
            <a:xfrm>
              <a:off x="4910650" y="4144175"/>
              <a:ext cx="298025" cy="298450"/>
            </a:xfrm>
            <a:custGeom>
              <a:rect b="b" l="l" r="r" t="t"/>
              <a:pathLst>
                <a:path extrusionOk="0" h="11938" w="11921">
                  <a:moveTo>
                    <a:pt x="446" y="0"/>
                  </a:moveTo>
                  <a:lnTo>
                    <a:pt x="1" y="445"/>
                  </a:lnTo>
                  <a:lnTo>
                    <a:pt x="11476" y="11938"/>
                  </a:lnTo>
                  <a:lnTo>
                    <a:pt x="11921" y="11422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8" name="Google Shape;5298;g2fe17d7594d_0_115"/>
            <p:cNvSpPr/>
            <p:nvPr/>
          </p:nvSpPr>
          <p:spPr>
            <a:xfrm>
              <a:off x="4801250" y="4034750"/>
              <a:ext cx="148125" cy="148575"/>
            </a:xfrm>
            <a:custGeom>
              <a:rect b="b" l="l" r="r" t="t"/>
              <a:pathLst>
                <a:path extrusionOk="0" h="5943" w="5925">
                  <a:moveTo>
                    <a:pt x="2224" y="890"/>
                  </a:moveTo>
                  <a:lnTo>
                    <a:pt x="5035" y="3790"/>
                  </a:lnTo>
                  <a:lnTo>
                    <a:pt x="3772" y="5053"/>
                  </a:lnTo>
                  <a:lnTo>
                    <a:pt x="961" y="2225"/>
                  </a:lnTo>
                  <a:lnTo>
                    <a:pt x="2224" y="890"/>
                  </a:lnTo>
                  <a:close/>
                  <a:moveTo>
                    <a:pt x="2224" y="1"/>
                  </a:moveTo>
                  <a:lnTo>
                    <a:pt x="0" y="2225"/>
                  </a:lnTo>
                  <a:lnTo>
                    <a:pt x="3772" y="5943"/>
                  </a:lnTo>
                  <a:lnTo>
                    <a:pt x="5925" y="3790"/>
                  </a:lnTo>
                  <a:lnTo>
                    <a:pt x="22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9" name="Google Shape;5299;g2fe17d7594d_0_115"/>
            <p:cNvSpPr/>
            <p:nvPr/>
          </p:nvSpPr>
          <p:spPr>
            <a:xfrm>
              <a:off x="4543725" y="3777250"/>
              <a:ext cx="227750" cy="228175"/>
            </a:xfrm>
            <a:custGeom>
              <a:rect b="b" l="l" r="r" t="t"/>
              <a:pathLst>
                <a:path extrusionOk="0" h="9127" w="9110">
                  <a:moveTo>
                    <a:pt x="2136" y="890"/>
                  </a:moveTo>
                  <a:lnTo>
                    <a:pt x="8220" y="6974"/>
                  </a:lnTo>
                  <a:lnTo>
                    <a:pt x="6957" y="8237"/>
                  </a:lnTo>
                  <a:lnTo>
                    <a:pt x="890" y="2153"/>
                  </a:lnTo>
                  <a:lnTo>
                    <a:pt x="2136" y="890"/>
                  </a:lnTo>
                  <a:close/>
                  <a:moveTo>
                    <a:pt x="2136" y="0"/>
                  </a:moveTo>
                  <a:lnTo>
                    <a:pt x="1" y="2153"/>
                  </a:lnTo>
                  <a:lnTo>
                    <a:pt x="6957" y="9127"/>
                  </a:lnTo>
                  <a:lnTo>
                    <a:pt x="9110" y="6974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00" name="Google Shape;5300;g2fe17d7594d_0_115"/>
            <p:cNvGrpSpPr/>
            <p:nvPr/>
          </p:nvGrpSpPr>
          <p:grpSpPr>
            <a:xfrm>
              <a:off x="4326184" y="2165351"/>
              <a:ext cx="970595" cy="997045"/>
              <a:chOff x="3126775" y="1041525"/>
              <a:chExt cx="3365446" cy="3457160"/>
            </a:xfrm>
          </p:grpSpPr>
          <p:sp>
            <p:nvSpPr>
              <p:cNvPr id="5301" name="Google Shape;5301;g2fe17d7594d_0_115"/>
              <p:cNvSpPr/>
              <p:nvPr/>
            </p:nvSpPr>
            <p:spPr>
              <a:xfrm>
                <a:off x="4984125" y="4024360"/>
                <a:ext cx="1370550" cy="343060"/>
              </a:xfrm>
              <a:custGeom>
                <a:rect b="b" l="l" r="r" t="t"/>
                <a:pathLst>
                  <a:path extrusionOk="0" h="3861" w="15425">
                    <a:moveTo>
                      <a:pt x="0" y="0"/>
                    </a:moveTo>
                    <a:lnTo>
                      <a:pt x="0" y="3861"/>
                    </a:lnTo>
                    <a:lnTo>
                      <a:pt x="15425" y="3861"/>
                    </a:lnTo>
                    <a:lnTo>
                      <a:pt x="154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2" name="Google Shape;5302;g2fe17d7594d_0_115"/>
              <p:cNvSpPr/>
              <p:nvPr/>
            </p:nvSpPr>
            <p:spPr>
              <a:xfrm>
                <a:off x="4984125" y="3121806"/>
                <a:ext cx="1370550" cy="343060"/>
              </a:xfrm>
              <a:custGeom>
                <a:rect b="b" l="l" r="r" t="t"/>
                <a:pathLst>
                  <a:path extrusionOk="0" h="3861" w="15425">
                    <a:moveTo>
                      <a:pt x="0" y="0"/>
                    </a:moveTo>
                    <a:lnTo>
                      <a:pt x="0" y="3861"/>
                    </a:lnTo>
                    <a:lnTo>
                      <a:pt x="15425" y="3861"/>
                    </a:lnTo>
                    <a:lnTo>
                      <a:pt x="154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3" name="Google Shape;5303;g2fe17d7594d_0_115"/>
              <p:cNvSpPr/>
              <p:nvPr/>
            </p:nvSpPr>
            <p:spPr>
              <a:xfrm>
                <a:off x="3258009" y="3576993"/>
                <a:ext cx="1370550" cy="335240"/>
              </a:xfrm>
              <a:custGeom>
                <a:rect b="b" l="l" r="r" t="t"/>
                <a:pathLst>
                  <a:path extrusionOk="0" h="3773" w="15425">
                    <a:moveTo>
                      <a:pt x="0" y="1"/>
                    </a:moveTo>
                    <a:lnTo>
                      <a:pt x="0" y="3772"/>
                    </a:lnTo>
                    <a:lnTo>
                      <a:pt x="15425" y="3772"/>
                    </a:lnTo>
                    <a:lnTo>
                      <a:pt x="154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4" name="Google Shape;5304;g2fe17d7594d_0_115"/>
              <p:cNvSpPr/>
              <p:nvPr/>
            </p:nvSpPr>
            <p:spPr>
              <a:xfrm>
                <a:off x="4984125" y="2227071"/>
                <a:ext cx="1370550" cy="335240"/>
              </a:xfrm>
              <a:custGeom>
                <a:rect b="b" l="l" r="r" t="t"/>
                <a:pathLst>
                  <a:path extrusionOk="0" h="3773" w="15425">
                    <a:moveTo>
                      <a:pt x="0" y="1"/>
                    </a:moveTo>
                    <a:lnTo>
                      <a:pt x="0" y="3772"/>
                    </a:lnTo>
                    <a:lnTo>
                      <a:pt x="15425" y="3772"/>
                    </a:lnTo>
                    <a:lnTo>
                      <a:pt x="154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5" name="Google Shape;5305;g2fe17d7594d_0_115"/>
              <p:cNvSpPr/>
              <p:nvPr/>
            </p:nvSpPr>
            <p:spPr>
              <a:xfrm>
                <a:off x="3258009" y="2674439"/>
                <a:ext cx="1370550" cy="343060"/>
              </a:xfrm>
              <a:custGeom>
                <a:rect b="b" l="l" r="r" t="t"/>
                <a:pathLst>
                  <a:path extrusionOk="0" h="3861" w="15425">
                    <a:moveTo>
                      <a:pt x="0" y="0"/>
                    </a:moveTo>
                    <a:lnTo>
                      <a:pt x="0" y="3861"/>
                    </a:lnTo>
                    <a:lnTo>
                      <a:pt x="15425" y="3861"/>
                    </a:lnTo>
                    <a:lnTo>
                      <a:pt x="154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6" name="Google Shape;5306;g2fe17d7594d_0_115"/>
              <p:cNvSpPr/>
              <p:nvPr/>
            </p:nvSpPr>
            <p:spPr>
              <a:xfrm>
                <a:off x="4984125" y="1324517"/>
                <a:ext cx="1370550" cy="343060"/>
              </a:xfrm>
              <a:custGeom>
                <a:rect b="b" l="l" r="r" t="t"/>
                <a:pathLst>
                  <a:path extrusionOk="0" h="3861" w="15425">
                    <a:moveTo>
                      <a:pt x="0" y="0"/>
                    </a:moveTo>
                    <a:lnTo>
                      <a:pt x="0" y="3861"/>
                    </a:lnTo>
                    <a:lnTo>
                      <a:pt x="15425" y="3861"/>
                    </a:lnTo>
                    <a:lnTo>
                      <a:pt x="154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7" name="Google Shape;5307;g2fe17d7594d_0_115"/>
              <p:cNvSpPr/>
              <p:nvPr/>
            </p:nvSpPr>
            <p:spPr>
              <a:xfrm>
                <a:off x="3258009" y="1771885"/>
                <a:ext cx="1370550" cy="343060"/>
              </a:xfrm>
              <a:custGeom>
                <a:rect b="b" l="l" r="r" t="t"/>
                <a:pathLst>
                  <a:path extrusionOk="0" h="3861" w="15425">
                    <a:moveTo>
                      <a:pt x="0" y="0"/>
                    </a:moveTo>
                    <a:lnTo>
                      <a:pt x="0" y="3861"/>
                    </a:lnTo>
                    <a:lnTo>
                      <a:pt x="15425" y="3861"/>
                    </a:lnTo>
                    <a:lnTo>
                      <a:pt x="154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8" name="Google Shape;5308;g2fe17d7594d_0_115"/>
              <p:cNvSpPr/>
              <p:nvPr/>
            </p:nvSpPr>
            <p:spPr>
              <a:xfrm>
                <a:off x="3126775" y="1193283"/>
                <a:ext cx="1639329" cy="3305402"/>
              </a:xfrm>
              <a:custGeom>
                <a:rect b="b" l="l" r="r" t="t"/>
                <a:pathLst>
                  <a:path extrusionOk="0" h="37201" w="18450">
                    <a:moveTo>
                      <a:pt x="17791" y="659"/>
                    </a:moveTo>
                    <a:lnTo>
                      <a:pt x="17791" y="36542"/>
                    </a:lnTo>
                    <a:lnTo>
                      <a:pt x="588" y="36542"/>
                    </a:lnTo>
                    <a:lnTo>
                      <a:pt x="588" y="659"/>
                    </a:lnTo>
                    <a:close/>
                    <a:moveTo>
                      <a:pt x="143" y="1"/>
                    </a:moveTo>
                    <a:lnTo>
                      <a:pt x="1" y="214"/>
                    </a:lnTo>
                    <a:lnTo>
                      <a:pt x="1" y="37201"/>
                    </a:lnTo>
                    <a:lnTo>
                      <a:pt x="18449" y="37201"/>
                    </a:lnTo>
                    <a:lnTo>
                      <a:pt x="184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9" name="Google Shape;5309;g2fe17d7594d_0_115"/>
              <p:cNvSpPr/>
              <p:nvPr/>
            </p:nvSpPr>
            <p:spPr>
              <a:xfrm>
                <a:off x="4852891" y="1193283"/>
                <a:ext cx="1639329" cy="3305402"/>
              </a:xfrm>
              <a:custGeom>
                <a:rect b="b" l="l" r="r" t="t"/>
                <a:pathLst>
                  <a:path extrusionOk="0" h="37201" w="18450">
                    <a:moveTo>
                      <a:pt x="17791" y="659"/>
                    </a:moveTo>
                    <a:lnTo>
                      <a:pt x="17791" y="36542"/>
                    </a:lnTo>
                    <a:lnTo>
                      <a:pt x="588" y="36542"/>
                    </a:lnTo>
                    <a:lnTo>
                      <a:pt x="588" y="659"/>
                    </a:lnTo>
                    <a:close/>
                    <a:moveTo>
                      <a:pt x="1" y="1"/>
                    </a:moveTo>
                    <a:lnTo>
                      <a:pt x="1" y="37201"/>
                    </a:lnTo>
                    <a:lnTo>
                      <a:pt x="18450" y="37201"/>
                    </a:lnTo>
                    <a:lnTo>
                      <a:pt x="18450" y="214"/>
                    </a:lnTo>
                    <a:lnTo>
                      <a:pt x="183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0" name="Google Shape;5310;g2fe17d7594d_0_115"/>
              <p:cNvSpPr/>
              <p:nvPr/>
            </p:nvSpPr>
            <p:spPr>
              <a:xfrm>
                <a:off x="4805534" y="1041525"/>
                <a:ext cx="1686687" cy="3431839"/>
              </a:xfrm>
              <a:custGeom>
                <a:rect b="b" l="l" r="r" t="t"/>
                <a:pathLst>
                  <a:path extrusionOk="0" h="38624" w="18983">
                    <a:moveTo>
                      <a:pt x="0" y="1"/>
                    </a:moveTo>
                    <a:lnTo>
                      <a:pt x="0" y="659"/>
                    </a:lnTo>
                    <a:lnTo>
                      <a:pt x="17275" y="659"/>
                    </a:lnTo>
                    <a:lnTo>
                      <a:pt x="18022" y="1709"/>
                    </a:lnTo>
                    <a:lnTo>
                      <a:pt x="534" y="1709"/>
                    </a:lnTo>
                    <a:lnTo>
                      <a:pt x="534" y="38624"/>
                    </a:lnTo>
                    <a:lnTo>
                      <a:pt x="1121" y="38624"/>
                    </a:lnTo>
                    <a:lnTo>
                      <a:pt x="1121" y="2367"/>
                    </a:lnTo>
                    <a:lnTo>
                      <a:pt x="18983" y="2367"/>
                    </a:lnTo>
                    <a:lnTo>
                      <a:pt x="18983" y="1922"/>
                    </a:lnTo>
                    <a:lnTo>
                      <a:pt x="176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1" name="Google Shape;5311;g2fe17d7594d_0_115"/>
              <p:cNvSpPr/>
              <p:nvPr/>
            </p:nvSpPr>
            <p:spPr>
              <a:xfrm>
                <a:off x="3126775" y="1041525"/>
                <a:ext cx="1678868" cy="3431839"/>
              </a:xfrm>
              <a:custGeom>
                <a:rect b="b" l="l" r="r" t="t"/>
                <a:pathLst>
                  <a:path extrusionOk="0" h="38624" w="18895">
                    <a:moveTo>
                      <a:pt x="1335" y="1"/>
                    </a:moveTo>
                    <a:lnTo>
                      <a:pt x="1" y="1922"/>
                    </a:lnTo>
                    <a:lnTo>
                      <a:pt x="1" y="2367"/>
                    </a:lnTo>
                    <a:lnTo>
                      <a:pt x="17791" y="2367"/>
                    </a:lnTo>
                    <a:lnTo>
                      <a:pt x="17791" y="38624"/>
                    </a:lnTo>
                    <a:lnTo>
                      <a:pt x="18449" y="38624"/>
                    </a:lnTo>
                    <a:lnTo>
                      <a:pt x="18449" y="1709"/>
                    </a:lnTo>
                    <a:lnTo>
                      <a:pt x="890" y="1709"/>
                    </a:lnTo>
                    <a:lnTo>
                      <a:pt x="1637" y="659"/>
                    </a:lnTo>
                    <a:lnTo>
                      <a:pt x="18894" y="659"/>
                    </a:lnTo>
                    <a:lnTo>
                      <a:pt x="188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2" name="Google Shape;5312;g2fe17d7594d_0_115"/>
              <p:cNvSpPr/>
              <p:nvPr/>
            </p:nvSpPr>
            <p:spPr>
              <a:xfrm>
                <a:off x="4957203" y="1297684"/>
                <a:ext cx="1429104" cy="395216"/>
              </a:xfrm>
              <a:custGeom>
                <a:rect b="b" l="l" r="r" t="t"/>
                <a:pathLst>
                  <a:path extrusionOk="0" h="4448" w="16084">
                    <a:moveTo>
                      <a:pt x="15425" y="605"/>
                    </a:moveTo>
                    <a:lnTo>
                      <a:pt x="15425" y="3789"/>
                    </a:lnTo>
                    <a:lnTo>
                      <a:pt x="606" y="3789"/>
                    </a:lnTo>
                    <a:lnTo>
                      <a:pt x="606" y="605"/>
                    </a:lnTo>
                    <a:close/>
                    <a:moveTo>
                      <a:pt x="1" y="0"/>
                    </a:moveTo>
                    <a:lnTo>
                      <a:pt x="1" y="4448"/>
                    </a:lnTo>
                    <a:lnTo>
                      <a:pt x="16084" y="4448"/>
                    </a:lnTo>
                    <a:lnTo>
                      <a:pt x="160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3" name="Google Shape;5313;g2fe17d7594d_0_115"/>
              <p:cNvSpPr/>
              <p:nvPr/>
            </p:nvSpPr>
            <p:spPr>
              <a:xfrm>
                <a:off x="5042589" y="1462059"/>
                <a:ext cx="33320" cy="60153"/>
              </a:xfrm>
              <a:custGeom>
                <a:rect b="b" l="l" r="r" t="t"/>
                <a:pathLst>
                  <a:path extrusionOk="0" h="677" w="375">
                    <a:moveTo>
                      <a:pt x="1" y="0"/>
                    </a:moveTo>
                    <a:lnTo>
                      <a:pt x="1" y="676"/>
                    </a:lnTo>
                    <a:lnTo>
                      <a:pt x="374" y="676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4" name="Google Shape;5314;g2fe17d7594d_0_115"/>
              <p:cNvSpPr/>
              <p:nvPr/>
            </p:nvSpPr>
            <p:spPr>
              <a:xfrm>
                <a:off x="5135883" y="1462059"/>
                <a:ext cx="33231" cy="60153"/>
              </a:xfrm>
              <a:custGeom>
                <a:rect b="b" l="l" r="r" t="t"/>
                <a:pathLst>
                  <a:path extrusionOk="0" h="677" w="374">
                    <a:moveTo>
                      <a:pt x="0" y="0"/>
                    </a:moveTo>
                    <a:lnTo>
                      <a:pt x="0" y="676"/>
                    </a:lnTo>
                    <a:lnTo>
                      <a:pt x="374" y="676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5" name="Google Shape;5315;g2fe17d7594d_0_115"/>
              <p:cNvSpPr/>
              <p:nvPr/>
            </p:nvSpPr>
            <p:spPr>
              <a:xfrm>
                <a:off x="5221181" y="1462059"/>
                <a:ext cx="33320" cy="60153"/>
              </a:xfrm>
              <a:custGeom>
                <a:rect b="b" l="l" r="r" t="t"/>
                <a:pathLst>
                  <a:path extrusionOk="0" h="677" w="375">
                    <a:moveTo>
                      <a:pt x="1" y="0"/>
                    </a:moveTo>
                    <a:lnTo>
                      <a:pt x="1" y="676"/>
                    </a:lnTo>
                    <a:lnTo>
                      <a:pt x="375" y="676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6" name="Google Shape;5316;g2fe17d7594d_0_115"/>
              <p:cNvSpPr/>
              <p:nvPr/>
            </p:nvSpPr>
            <p:spPr>
              <a:xfrm>
                <a:off x="5312875" y="1462059"/>
                <a:ext cx="33320" cy="60153"/>
              </a:xfrm>
              <a:custGeom>
                <a:rect b="b" l="l" r="r" t="t"/>
                <a:pathLst>
                  <a:path extrusionOk="0" h="677" w="375">
                    <a:moveTo>
                      <a:pt x="1" y="0"/>
                    </a:moveTo>
                    <a:lnTo>
                      <a:pt x="1" y="676"/>
                    </a:lnTo>
                    <a:lnTo>
                      <a:pt x="374" y="676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7" name="Google Shape;5317;g2fe17d7594d_0_115"/>
              <p:cNvSpPr/>
              <p:nvPr/>
            </p:nvSpPr>
            <p:spPr>
              <a:xfrm>
                <a:off x="5425095" y="1462059"/>
                <a:ext cx="869511" cy="60153"/>
              </a:xfrm>
              <a:custGeom>
                <a:rect b="b" l="l" r="r" t="t"/>
                <a:pathLst>
                  <a:path extrusionOk="0" h="677" w="9786">
                    <a:moveTo>
                      <a:pt x="1" y="0"/>
                    </a:moveTo>
                    <a:lnTo>
                      <a:pt x="1" y="676"/>
                    </a:lnTo>
                    <a:lnTo>
                      <a:pt x="9786" y="676"/>
                    </a:lnTo>
                    <a:lnTo>
                      <a:pt x="97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8" name="Google Shape;5318;g2fe17d7594d_0_115"/>
              <p:cNvSpPr/>
              <p:nvPr/>
            </p:nvSpPr>
            <p:spPr>
              <a:xfrm>
                <a:off x="4957203" y="1746562"/>
                <a:ext cx="1429104" cy="395305"/>
              </a:xfrm>
              <a:custGeom>
                <a:rect b="b" l="l" r="r" t="t"/>
                <a:pathLst>
                  <a:path extrusionOk="0" h="4449" w="16084">
                    <a:moveTo>
                      <a:pt x="15425" y="659"/>
                    </a:moveTo>
                    <a:lnTo>
                      <a:pt x="15425" y="3843"/>
                    </a:lnTo>
                    <a:lnTo>
                      <a:pt x="606" y="3843"/>
                    </a:lnTo>
                    <a:lnTo>
                      <a:pt x="606" y="659"/>
                    </a:lnTo>
                    <a:close/>
                    <a:moveTo>
                      <a:pt x="1" y="1"/>
                    </a:moveTo>
                    <a:lnTo>
                      <a:pt x="1" y="4448"/>
                    </a:lnTo>
                    <a:lnTo>
                      <a:pt x="16084" y="4448"/>
                    </a:lnTo>
                    <a:lnTo>
                      <a:pt x="160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9" name="Google Shape;5319;g2fe17d7594d_0_115"/>
              <p:cNvSpPr/>
              <p:nvPr/>
            </p:nvSpPr>
            <p:spPr>
              <a:xfrm>
                <a:off x="6261364" y="1917246"/>
                <a:ext cx="33231" cy="58643"/>
              </a:xfrm>
              <a:custGeom>
                <a:rect b="b" l="l" r="r" t="t"/>
                <a:pathLst>
                  <a:path extrusionOk="0" h="660" w="374">
                    <a:moveTo>
                      <a:pt x="0" y="1"/>
                    </a:moveTo>
                    <a:lnTo>
                      <a:pt x="0" y="659"/>
                    </a:lnTo>
                    <a:lnTo>
                      <a:pt x="374" y="659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0" name="Google Shape;5320;g2fe17d7594d_0_115"/>
              <p:cNvSpPr/>
              <p:nvPr/>
            </p:nvSpPr>
            <p:spPr>
              <a:xfrm>
                <a:off x="6175978" y="1917246"/>
                <a:ext cx="33320" cy="58643"/>
              </a:xfrm>
              <a:custGeom>
                <a:rect b="b" l="l" r="r" t="t"/>
                <a:pathLst>
                  <a:path extrusionOk="0" h="660" w="375">
                    <a:moveTo>
                      <a:pt x="0" y="1"/>
                    </a:moveTo>
                    <a:lnTo>
                      <a:pt x="0" y="659"/>
                    </a:lnTo>
                    <a:lnTo>
                      <a:pt x="374" y="659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1" name="Google Shape;5321;g2fe17d7594d_0_115"/>
              <p:cNvSpPr/>
              <p:nvPr/>
            </p:nvSpPr>
            <p:spPr>
              <a:xfrm>
                <a:off x="6084283" y="1917246"/>
                <a:ext cx="33320" cy="58643"/>
              </a:xfrm>
              <a:custGeom>
                <a:rect b="b" l="l" r="r" t="t"/>
                <a:pathLst>
                  <a:path extrusionOk="0" h="660" w="375">
                    <a:moveTo>
                      <a:pt x="1" y="1"/>
                    </a:moveTo>
                    <a:lnTo>
                      <a:pt x="1" y="659"/>
                    </a:lnTo>
                    <a:lnTo>
                      <a:pt x="374" y="659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2" name="Google Shape;5322;g2fe17d7594d_0_115"/>
              <p:cNvSpPr/>
              <p:nvPr/>
            </p:nvSpPr>
            <p:spPr>
              <a:xfrm>
                <a:off x="5998897" y="1917246"/>
                <a:ext cx="31720" cy="58643"/>
              </a:xfrm>
              <a:custGeom>
                <a:rect b="b" l="l" r="r" t="t"/>
                <a:pathLst>
                  <a:path extrusionOk="0" h="660" w="357">
                    <a:moveTo>
                      <a:pt x="1" y="1"/>
                    </a:moveTo>
                    <a:lnTo>
                      <a:pt x="1" y="659"/>
                    </a:lnTo>
                    <a:lnTo>
                      <a:pt x="357" y="659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3" name="Google Shape;5323;g2fe17d7594d_0_115"/>
              <p:cNvSpPr/>
              <p:nvPr/>
            </p:nvSpPr>
            <p:spPr>
              <a:xfrm>
                <a:off x="5042589" y="1917246"/>
                <a:ext cx="877418" cy="58643"/>
              </a:xfrm>
              <a:custGeom>
                <a:rect b="b" l="l" r="r" t="t"/>
                <a:pathLst>
                  <a:path extrusionOk="0" h="660" w="9875">
                    <a:moveTo>
                      <a:pt x="1" y="1"/>
                    </a:moveTo>
                    <a:lnTo>
                      <a:pt x="1" y="659"/>
                    </a:lnTo>
                    <a:lnTo>
                      <a:pt x="9874" y="659"/>
                    </a:lnTo>
                    <a:lnTo>
                      <a:pt x="98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4" name="Google Shape;5324;g2fe17d7594d_0_115"/>
              <p:cNvSpPr/>
              <p:nvPr/>
            </p:nvSpPr>
            <p:spPr>
              <a:xfrm>
                <a:off x="4957203" y="2193930"/>
                <a:ext cx="1429104" cy="395216"/>
              </a:xfrm>
              <a:custGeom>
                <a:rect b="b" l="l" r="r" t="t"/>
                <a:pathLst>
                  <a:path extrusionOk="0" h="4448" w="16084">
                    <a:moveTo>
                      <a:pt x="15425" y="658"/>
                    </a:moveTo>
                    <a:lnTo>
                      <a:pt x="15425" y="3861"/>
                    </a:lnTo>
                    <a:lnTo>
                      <a:pt x="606" y="3861"/>
                    </a:lnTo>
                    <a:lnTo>
                      <a:pt x="606" y="658"/>
                    </a:lnTo>
                    <a:close/>
                    <a:moveTo>
                      <a:pt x="1" y="0"/>
                    </a:moveTo>
                    <a:lnTo>
                      <a:pt x="1" y="4448"/>
                    </a:lnTo>
                    <a:lnTo>
                      <a:pt x="16084" y="4448"/>
                    </a:lnTo>
                    <a:lnTo>
                      <a:pt x="160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5" name="Google Shape;5325;g2fe17d7594d_0_115"/>
              <p:cNvSpPr/>
              <p:nvPr/>
            </p:nvSpPr>
            <p:spPr>
              <a:xfrm>
                <a:off x="5042589" y="2364613"/>
                <a:ext cx="39628" cy="60153"/>
              </a:xfrm>
              <a:custGeom>
                <a:rect b="b" l="l" r="r" t="t"/>
                <a:pathLst>
                  <a:path extrusionOk="0" h="677" w="446">
                    <a:moveTo>
                      <a:pt x="1" y="1"/>
                    </a:moveTo>
                    <a:lnTo>
                      <a:pt x="1" y="677"/>
                    </a:lnTo>
                    <a:lnTo>
                      <a:pt x="445" y="677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6" name="Google Shape;5326;g2fe17d7594d_0_115"/>
              <p:cNvSpPr/>
              <p:nvPr/>
            </p:nvSpPr>
            <p:spPr>
              <a:xfrm>
                <a:off x="5135883" y="2364613"/>
                <a:ext cx="33231" cy="60153"/>
              </a:xfrm>
              <a:custGeom>
                <a:rect b="b" l="l" r="r" t="t"/>
                <a:pathLst>
                  <a:path extrusionOk="0" h="677" w="374">
                    <a:moveTo>
                      <a:pt x="0" y="1"/>
                    </a:moveTo>
                    <a:lnTo>
                      <a:pt x="0" y="677"/>
                    </a:lnTo>
                    <a:lnTo>
                      <a:pt x="374" y="677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7" name="Google Shape;5327;g2fe17d7594d_0_115"/>
              <p:cNvSpPr/>
              <p:nvPr/>
            </p:nvSpPr>
            <p:spPr>
              <a:xfrm>
                <a:off x="5221181" y="2364613"/>
                <a:ext cx="39628" cy="60153"/>
              </a:xfrm>
              <a:custGeom>
                <a:rect b="b" l="l" r="r" t="t"/>
                <a:pathLst>
                  <a:path extrusionOk="0" h="677" w="446">
                    <a:moveTo>
                      <a:pt x="1" y="1"/>
                    </a:moveTo>
                    <a:lnTo>
                      <a:pt x="1" y="677"/>
                    </a:lnTo>
                    <a:lnTo>
                      <a:pt x="446" y="677"/>
                    </a:lnTo>
                    <a:lnTo>
                      <a:pt x="4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8" name="Google Shape;5328;g2fe17d7594d_0_115"/>
              <p:cNvSpPr/>
              <p:nvPr/>
            </p:nvSpPr>
            <p:spPr>
              <a:xfrm>
                <a:off x="5312875" y="2364613"/>
                <a:ext cx="33320" cy="60153"/>
              </a:xfrm>
              <a:custGeom>
                <a:rect b="b" l="l" r="r" t="t"/>
                <a:pathLst>
                  <a:path extrusionOk="0" h="677" w="375">
                    <a:moveTo>
                      <a:pt x="1" y="1"/>
                    </a:moveTo>
                    <a:lnTo>
                      <a:pt x="1" y="677"/>
                    </a:lnTo>
                    <a:lnTo>
                      <a:pt x="374" y="677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9" name="Google Shape;5329;g2fe17d7594d_0_115"/>
              <p:cNvSpPr/>
              <p:nvPr/>
            </p:nvSpPr>
            <p:spPr>
              <a:xfrm>
                <a:off x="5425095" y="2364613"/>
                <a:ext cx="869511" cy="60153"/>
              </a:xfrm>
              <a:custGeom>
                <a:rect b="b" l="l" r="r" t="t"/>
                <a:pathLst>
                  <a:path extrusionOk="0" h="677" w="9786">
                    <a:moveTo>
                      <a:pt x="1" y="1"/>
                    </a:moveTo>
                    <a:lnTo>
                      <a:pt x="1" y="677"/>
                    </a:lnTo>
                    <a:lnTo>
                      <a:pt x="9786" y="677"/>
                    </a:lnTo>
                    <a:lnTo>
                      <a:pt x="97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0" name="Google Shape;5330;g2fe17d7594d_0_115"/>
              <p:cNvSpPr/>
              <p:nvPr/>
            </p:nvSpPr>
            <p:spPr>
              <a:xfrm>
                <a:off x="4957203" y="2647606"/>
                <a:ext cx="1429104" cy="395216"/>
              </a:xfrm>
              <a:custGeom>
                <a:rect b="b" l="l" r="r" t="t"/>
                <a:pathLst>
                  <a:path extrusionOk="0" h="4448" w="16084">
                    <a:moveTo>
                      <a:pt x="15425" y="605"/>
                    </a:moveTo>
                    <a:lnTo>
                      <a:pt x="15425" y="3789"/>
                    </a:lnTo>
                    <a:lnTo>
                      <a:pt x="606" y="3789"/>
                    </a:lnTo>
                    <a:lnTo>
                      <a:pt x="606" y="605"/>
                    </a:lnTo>
                    <a:close/>
                    <a:moveTo>
                      <a:pt x="1" y="0"/>
                    </a:moveTo>
                    <a:lnTo>
                      <a:pt x="1" y="4448"/>
                    </a:lnTo>
                    <a:lnTo>
                      <a:pt x="16084" y="4448"/>
                    </a:lnTo>
                    <a:lnTo>
                      <a:pt x="160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1" name="Google Shape;5331;g2fe17d7594d_0_115"/>
              <p:cNvSpPr/>
              <p:nvPr/>
            </p:nvSpPr>
            <p:spPr>
              <a:xfrm>
                <a:off x="6261364" y="2819889"/>
                <a:ext cx="33231" cy="52245"/>
              </a:xfrm>
              <a:custGeom>
                <a:rect b="b" l="l" r="r" t="t"/>
                <a:pathLst>
                  <a:path extrusionOk="0" h="588" w="374">
                    <a:moveTo>
                      <a:pt x="0" y="0"/>
                    </a:moveTo>
                    <a:lnTo>
                      <a:pt x="0" y="587"/>
                    </a:lnTo>
                    <a:lnTo>
                      <a:pt x="374" y="587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2" name="Google Shape;5332;g2fe17d7594d_0_115"/>
              <p:cNvSpPr/>
              <p:nvPr/>
            </p:nvSpPr>
            <p:spPr>
              <a:xfrm>
                <a:off x="6175978" y="2819889"/>
                <a:ext cx="33320" cy="52245"/>
              </a:xfrm>
              <a:custGeom>
                <a:rect b="b" l="l" r="r" t="t"/>
                <a:pathLst>
                  <a:path extrusionOk="0" h="588" w="375">
                    <a:moveTo>
                      <a:pt x="0" y="0"/>
                    </a:moveTo>
                    <a:lnTo>
                      <a:pt x="0" y="587"/>
                    </a:lnTo>
                    <a:lnTo>
                      <a:pt x="374" y="587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3" name="Google Shape;5333;g2fe17d7594d_0_115"/>
              <p:cNvSpPr/>
              <p:nvPr/>
            </p:nvSpPr>
            <p:spPr>
              <a:xfrm>
                <a:off x="6084283" y="2819889"/>
                <a:ext cx="33320" cy="52245"/>
              </a:xfrm>
              <a:custGeom>
                <a:rect b="b" l="l" r="r" t="t"/>
                <a:pathLst>
                  <a:path extrusionOk="0" h="588" w="375">
                    <a:moveTo>
                      <a:pt x="1" y="0"/>
                    </a:moveTo>
                    <a:lnTo>
                      <a:pt x="1" y="587"/>
                    </a:lnTo>
                    <a:lnTo>
                      <a:pt x="374" y="587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4" name="Google Shape;5334;g2fe17d7594d_0_115"/>
              <p:cNvSpPr/>
              <p:nvPr/>
            </p:nvSpPr>
            <p:spPr>
              <a:xfrm>
                <a:off x="5998897" y="2819889"/>
                <a:ext cx="31720" cy="52245"/>
              </a:xfrm>
              <a:custGeom>
                <a:rect b="b" l="l" r="r" t="t"/>
                <a:pathLst>
                  <a:path extrusionOk="0" h="588" w="357">
                    <a:moveTo>
                      <a:pt x="1" y="0"/>
                    </a:moveTo>
                    <a:lnTo>
                      <a:pt x="1" y="587"/>
                    </a:lnTo>
                    <a:lnTo>
                      <a:pt x="357" y="587"/>
                    </a:lnTo>
                    <a:lnTo>
                      <a:pt x="3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5" name="Google Shape;5335;g2fe17d7594d_0_115"/>
              <p:cNvSpPr/>
              <p:nvPr/>
            </p:nvSpPr>
            <p:spPr>
              <a:xfrm>
                <a:off x="5042589" y="2819889"/>
                <a:ext cx="877418" cy="52245"/>
              </a:xfrm>
              <a:custGeom>
                <a:rect b="b" l="l" r="r" t="t"/>
                <a:pathLst>
                  <a:path extrusionOk="0" h="588" w="9875">
                    <a:moveTo>
                      <a:pt x="1" y="0"/>
                    </a:moveTo>
                    <a:lnTo>
                      <a:pt x="1" y="587"/>
                    </a:lnTo>
                    <a:lnTo>
                      <a:pt x="9874" y="587"/>
                    </a:lnTo>
                    <a:lnTo>
                      <a:pt x="98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6" name="Google Shape;5336;g2fe17d7594d_0_115"/>
              <p:cNvSpPr/>
              <p:nvPr/>
            </p:nvSpPr>
            <p:spPr>
              <a:xfrm>
                <a:off x="4957203" y="3096484"/>
                <a:ext cx="1429104" cy="395305"/>
              </a:xfrm>
              <a:custGeom>
                <a:rect b="b" l="l" r="r" t="t"/>
                <a:pathLst>
                  <a:path extrusionOk="0" h="4449" w="16084">
                    <a:moveTo>
                      <a:pt x="15425" y="659"/>
                    </a:moveTo>
                    <a:lnTo>
                      <a:pt x="15425" y="3843"/>
                    </a:lnTo>
                    <a:lnTo>
                      <a:pt x="606" y="3843"/>
                    </a:lnTo>
                    <a:lnTo>
                      <a:pt x="606" y="659"/>
                    </a:lnTo>
                    <a:close/>
                    <a:moveTo>
                      <a:pt x="1" y="1"/>
                    </a:moveTo>
                    <a:lnTo>
                      <a:pt x="1" y="4448"/>
                    </a:lnTo>
                    <a:lnTo>
                      <a:pt x="16084" y="4448"/>
                    </a:lnTo>
                    <a:lnTo>
                      <a:pt x="160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7" name="Google Shape;5337;g2fe17d7594d_0_115"/>
              <p:cNvSpPr/>
              <p:nvPr/>
            </p:nvSpPr>
            <p:spPr>
              <a:xfrm>
                <a:off x="5042589" y="3267168"/>
                <a:ext cx="39628" cy="52245"/>
              </a:xfrm>
              <a:custGeom>
                <a:rect b="b" l="l" r="r" t="t"/>
                <a:pathLst>
                  <a:path extrusionOk="0" h="588" w="446">
                    <a:moveTo>
                      <a:pt x="1" y="1"/>
                    </a:moveTo>
                    <a:lnTo>
                      <a:pt x="1" y="588"/>
                    </a:lnTo>
                    <a:lnTo>
                      <a:pt x="445" y="588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8" name="Google Shape;5338;g2fe17d7594d_0_115"/>
              <p:cNvSpPr/>
              <p:nvPr/>
            </p:nvSpPr>
            <p:spPr>
              <a:xfrm>
                <a:off x="5135883" y="3267168"/>
                <a:ext cx="33231" cy="52245"/>
              </a:xfrm>
              <a:custGeom>
                <a:rect b="b" l="l" r="r" t="t"/>
                <a:pathLst>
                  <a:path extrusionOk="0" h="588" w="374">
                    <a:moveTo>
                      <a:pt x="0" y="1"/>
                    </a:moveTo>
                    <a:lnTo>
                      <a:pt x="0" y="588"/>
                    </a:lnTo>
                    <a:lnTo>
                      <a:pt x="374" y="588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9" name="Google Shape;5339;g2fe17d7594d_0_115"/>
              <p:cNvSpPr/>
              <p:nvPr/>
            </p:nvSpPr>
            <p:spPr>
              <a:xfrm>
                <a:off x="5221181" y="3267168"/>
                <a:ext cx="39628" cy="52245"/>
              </a:xfrm>
              <a:custGeom>
                <a:rect b="b" l="l" r="r" t="t"/>
                <a:pathLst>
                  <a:path extrusionOk="0" h="588" w="446">
                    <a:moveTo>
                      <a:pt x="1" y="1"/>
                    </a:moveTo>
                    <a:lnTo>
                      <a:pt x="1" y="588"/>
                    </a:lnTo>
                    <a:lnTo>
                      <a:pt x="446" y="588"/>
                    </a:lnTo>
                    <a:lnTo>
                      <a:pt x="4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0" name="Google Shape;5340;g2fe17d7594d_0_115"/>
              <p:cNvSpPr/>
              <p:nvPr/>
            </p:nvSpPr>
            <p:spPr>
              <a:xfrm>
                <a:off x="5312875" y="3267168"/>
                <a:ext cx="33320" cy="52245"/>
              </a:xfrm>
              <a:custGeom>
                <a:rect b="b" l="l" r="r" t="t"/>
                <a:pathLst>
                  <a:path extrusionOk="0" h="588" w="375">
                    <a:moveTo>
                      <a:pt x="1" y="1"/>
                    </a:moveTo>
                    <a:lnTo>
                      <a:pt x="1" y="588"/>
                    </a:lnTo>
                    <a:lnTo>
                      <a:pt x="374" y="588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1" name="Google Shape;5341;g2fe17d7594d_0_115"/>
              <p:cNvSpPr/>
              <p:nvPr/>
            </p:nvSpPr>
            <p:spPr>
              <a:xfrm>
                <a:off x="5425095" y="3260859"/>
                <a:ext cx="869511" cy="58554"/>
              </a:xfrm>
              <a:custGeom>
                <a:rect b="b" l="l" r="r" t="t"/>
                <a:pathLst>
                  <a:path extrusionOk="0" h="659" w="9786">
                    <a:moveTo>
                      <a:pt x="1" y="1"/>
                    </a:moveTo>
                    <a:lnTo>
                      <a:pt x="1" y="659"/>
                    </a:lnTo>
                    <a:lnTo>
                      <a:pt x="9786" y="659"/>
                    </a:lnTo>
                    <a:lnTo>
                      <a:pt x="97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2" name="Google Shape;5342;g2fe17d7594d_0_115"/>
              <p:cNvSpPr/>
              <p:nvPr/>
            </p:nvSpPr>
            <p:spPr>
              <a:xfrm>
                <a:off x="4957203" y="3543851"/>
                <a:ext cx="1429104" cy="395216"/>
              </a:xfrm>
              <a:custGeom>
                <a:rect b="b" l="l" r="r" t="t"/>
                <a:pathLst>
                  <a:path extrusionOk="0" h="4448" w="16084">
                    <a:moveTo>
                      <a:pt x="15425" y="676"/>
                    </a:moveTo>
                    <a:lnTo>
                      <a:pt x="15425" y="3861"/>
                    </a:lnTo>
                    <a:lnTo>
                      <a:pt x="606" y="3861"/>
                    </a:lnTo>
                    <a:lnTo>
                      <a:pt x="606" y="676"/>
                    </a:lnTo>
                    <a:close/>
                    <a:moveTo>
                      <a:pt x="1" y="0"/>
                    </a:moveTo>
                    <a:lnTo>
                      <a:pt x="1" y="4448"/>
                    </a:lnTo>
                    <a:lnTo>
                      <a:pt x="16084" y="4448"/>
                    </a:lnTo>
                    <a:lnTo>
                      <a:pt x="160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3" name="Google Shape;5343;g2fe17d7594d_0_115"/>
              <p:cNvSpPr/>
              <p:nvPr/>
            </p:nvSpPr>
            <p:spPr>
              <a:xfrm>
                <a:off x="6261364" y="3714535"/>
                <a:ext cx="33231" cy="60153"/>
              </a:xfrm>
              <a:custGeom>
                <a:rect b="b" l="l" r="r" t="t"/>
                <a:pathLst>
                  <a:path extrusionOk="0" h="677" w="374">
                    <a:moveTo>
                      <a:pt x="0" y="1"/>
                    </a:moveTo>
                    <a:lnTo>
                      <a:pt x="0" y="677"/>
                    </a:lnTo>
                    <a:lnTo>
                      <a:pt x="374" y="677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4" name="Google Shape;5344;g2fe17d7594d_0_115"/>
              <p:cNvSpPr/>
              <p:nvPr/>
            </p:nvSpPr>
            <p:spPr>
              <a:xfrm>
                <a:off x="6175978" y="3714535"/>
                <a:ext cx="33320" cy="60153"/>
              </a:xfrm>
              <a:custGeom>
                <a:rect b="b" l="l" r="r" t="t"/>
                <a:pathLst>
                  <a:path extrusionOk="0" h="677" w="375">
                    <a:moveTo>
                      <a:pt x="0" y="1"/>
                    </a:moveTo>
                    <a:lnTo>
                      <a:pt x="0" y="677"/>
                    </a:lnTo>
                    <a:lnTo>
                      <a:pt x="374" y="677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5" name="Google Shape;5345;g2fe17d7594d_0_115"/>
              <p:cNvSpPr/>
              <p:nvPr/>
            </p:nvSpPr>
            <p:spPr>
              <a:xfrm>
                <a:off x="6084283" y="3714535"/>
                <a:ext cx="33320" cy="60153"/>
              </a:xfrm>
              <a:custGeom>
                <a:rect b="b" l="l" r="r" t="t"/>
                <a:pathLst>
                  <a:path extrusionOk="0" h="677" w="375">
                    <a:moveTo>
                      <a:pt x="1" y="1"/>
                    </a:moveTo>
                    <a:lnTo>
                      <a:pt x="1" y="677"/>
                    </a:lnTo>
                    <a:lnTo>
                      <a:pt x="374" y="677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6" name="Google Shape;5346;g2fe17d7594d_0_115"/>
              <p:cNvSpPr/>
              <p:nvPr/>
            </p:nvSpPr>
            <p:spPr>
              <a:xfrm>
                <a:off x="5998897" y="3714535"/>
                <a:ext cx="31720" cy="60153"/>
              </a:xfrm>
              <a:custGeom>
                <a:rect b="b" l="l" r="r" t="t"/>
                <a:pathLst>
                  <a:path extrusionOk="0" h="677" w="357">
                    <a:moveTo>
                      <a:pt x="1" y="1"/>
                    </a:moveTo>
                    <a:lnTo>
                      <a:pt x="1" y="677"/>
                    </a:lnTo>
                    <a:lnTo>
                      <a:pt x="357" y="677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7" name="Google Shape;5347;g2fe17d7594d_0_115"/>
              <p:cNvSpPr/>
              <p:nvPr/>
            </p:nvSpPr>
            <p:spPr>
              <a:xfrm>
                <a:off x="5042589" y="3714535"/>
                <a:ext cx="877418" cy="60153"/>
              </a:xfrm>
              <a:custGeom>
                <a:rect b="b" l="l" r="r" t="t"/>
                <a:pathLst>
                  <a:path extrusionOk="0" h="677" w="9875">
                    <a:moveTo>
                      <a:pt x="1" y="1"/>
                    </a:moveTo>
                    <a:lnTo>
                      <a:pt x="1" y="677"/>
                    </a:lnTo>
                    <a:lnTo>
                      <a:pt x="9874" y="677"/>
                    </a:lnTo>
                    <a:lnTo>
                      <a:pt x="98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8" name="Google Shape;5348;g2fe17d7594d_0_115"/>
              <p:cNvSpPr/>
              <p:nvPr/>
            </p:nvSpPr>
            <p:spPr>
              <a:xfrm>
                <a:off x="4957203" y="3999038"/>
                <a:ext cx="1429104" cy="395305"/>
              </a:xfrm>
              <a:custGeom>
                <a:rect b="b" l="l" r="r" t="t"/>
                <a:pathLst>
                  <a:path extrusionOk="0" h="4449" w="16084">
                    <a:moveTo>
                      <a:pt x="15425" y="588"/>
                    </a:moveTo>
                    <a:lnTo>
                      <a:pt x="15425" y="3772"/>
                    </a:lnTo>
                    <a:lnTo>
                      <a:pt x="606" y="3772"/>
                    </a:lnTo>
                    <a:lnTo>
                      <a:pt x="606" y="588"/>
                    </a:lnTo>
                    <a:close/>
                    <a:moveTo>
                      <a:pt x="1" y="1"/>
                    </a:moveTo>
                    <a:lnTo>
                      <a:pt x="1" y="4448"/>
                    </a:lnTo>
                    <a:lnTo>
                      <a:pt x="16084" y="4448"/>
                    </a:lnTo>
                    <a:lnTo>
                      <a:pt x="160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9" name="Google Shape;5349;g2fe17d7594d_0_115"/>
              <p:cNvSpPr/>
              <p:nvPr/>
            </p:nvSpPr>
            <p:spPr>
              <a:xfrm>
                <a:off x="5042589" y="4163502"/>
                <a:ext cx="39628" cy="58554"/>
              </a:xfrm>
              <a:custGeom>
                <a:rect b="b" l="l" r="r" t="t"/>
                <a:pathLst>
                  <a:path extrusionOk="0" h="659" w="446">
                    <a:moveTo>
                      <a:pt x="1" y="0"/>
                    </a:moveTo>
                    <a:lnTo>
                      <a:pt x="1" y="658"/>
                    </a:lnTo>
                    <a:lnTo>
                      <a:pt x="445" y="658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0" name="Google Shape;5350;g2fe17d7594d_0_115"/>
              <p:cNvSpPr/>
              <p:nvPr/>
            </p:nvSpPr>
            <p:spPr>
              <a:xfrm>
                <a:off x="5135883" y="4163502"/>
                <a:ext cx="33231" cy="58554"/>
              </a:xfrm>
              <a:custGeom>
                <a:rect b="b" l="l" r="r" t="t"/>
                <a:pathLst>
                  <a:path extrusionOk="0" h="659" w="374">
                    <a:moveTo>
                      <a:pt x="0" y="0"/>
                    </a:moveTo>
                    <a:lnTo>
                      <a:pt x="0" y="658"/>
                    </a:lnTo>
                    <a:lnTo>
                      <a:pt x="374" y="658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1" name="Google Shape;5351;g2fe17d7594d_0_115"/>
              <p:cNvSpPr/>
              <p:nvPr/>
            </p:nvSpPr>
            <p:spPr>
              <a:xfrm>
                <a:off x="5221181" y="4163502"/>
                <a:ext cx="39628" cy="58554"/>
              </a:xfrm>
              <a:custGeom>
                <a:rect b="b" l="l" r="r" t="t"/>
                <a:pathLst>
                  <a:path extrusionOk="0" h="659" w="446">
                    <a:moveTo>
                      <a:pt x="1" y="0"/>
                    </a:moveTo>
                    <a:lnTo>
                      <a:pt x="1" y="658"/>
                    </a:lnTo>
                    <a:lnTo>
                      <a:pt x="446" y="658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2" name="Google Shape;5352;g2fe17d7594d_0_115"/>
              <p:cNvSpPr/>
              <p:nvPr/>
            </p:nvSpPr>
            <p:spPr>
              <a:xfrm>
                <a:off x="5312875" y="4163502"/>
                <a:ext cx="33320" cy="58554"/>
              </a:xfrm>
              <a:custGeom>
                <a:rect b="b" l="l" r="r" t="t"/>
                <a:pathLst>
                  <a:path extrusionOk="0" h="659" w="375">
                    <a:moveTo>
                      <a:pt x="1" y="0"/>
                    </a:moveTo>
                    <a:lnTo>
                      <a:pt x="1" y="658"/>
                    </a:lnTo>
                    <a:lnTo>
                      <a:pt x="374" y="658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3" name="Google Shape;5353;g2fe17d7594d_0_115"/>
              <p:cNvSpPr/>
              <p:nvPr/>
            </p:nvSpPr>
            <p:spPr>
              <a:xfrm>
                <a:off x="5425095" y="4163502"/>
                <a:ext cx="869511" cy="58554"/>
              </a:xfrm>
              <a:custGeom>
                <a:rect b="b" l="l" r="r" t="t"/>
                <a:pathLst>
                  <a:path extrusionOk="0" h="659" w="9786">
                    <a:moveTo>
                      <a:pt x="1" y="0"/>
                    </a:moveTo>
                    <a:lnTo>
                      <a:pt x="1" y="658"/>
                    </a:lnTo>
                    <a:lnTo>
                      <a:pt x="9786" y="658"/>
                    </a:lnTo>
                    <a:lnTo>
                      <a:pt x="97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4" name="Google Shape;5354;g2fe17d7594d_0_115"/>
              <p:cNvSpPr/>
              <p:nvPr/>
            </p:nvSpPr>
            <p:spPr>
              <a:xfrm>
                <a:off x="3232686" y="1297684"/>
                <a:ext cx="1429104" cy="395216"/>
              </a:xfrm>
              <a:custGeom>
                <a:rect b="b" l="l" r="r" t="t"/>
                <a:pathLst>
                  <a:path extrusionOk="0" h="4448" w="16084">
                    <a:moveTo>
                      <a:pt x="15407" y="605"/>
                    </a:moveTo>
                    <a:lnTo>
                      <a:pt x="15407" y="3789"/>
                    </a:lnTo>
                    <a:lnTo>
                      <a:pt x="588" y="3789"/>
                    </a:lnTo>
                    <a:lnTo>
                      <a:pt x="588" y="605"/>
                    </a:lnTo>
                    <a:close/>
                    <a:moveTo>
                      <a:pt x="1" y="0"/>
                    </a:moveTo>
                    <a:lnTo>
                      <a:pt x="1" y="4448"/>
                    </a:lnTo>
                    <a:lnTo>
                      <a:pt x="16083" y="4448"/>
                    </a:lnTo>
                    <a:lnTo>
                      <a:pt x="16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5" name="Google Shape;5355;g2fe17d7594d_0_115"/>
              <p:cNvSpPr/>
              <p:nvPr/>
            </p:nvSpPr>
            <p:spPr>
              <a:xfrm>
                <a:off x="4536758" y="1469967"/>
                <a:ext cx="31720" cy="52245"/>
              </a:xfrm>
              <a:custGeom>
                <a:rect b="b" l="l" r="r" t="t"/>
                <a:pathLst>
                  <a:path extrusionOk="0" h="588" w="357">
                    <a:moveTo>
                      <a:pt x="1" y="0"/>
                    </a:moveTo>
                    <a:lnTo>
                      <a:pt x="1" y="587"/>
                    </a:lnTo>
                    <a:lnTo>
                      <a:pt x="357" y="587"/>
                    </a:lnTo>
                    <a:lnTo>
                      <a:pt x="3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6" name="Google Shape;5356;g2fe17d7594d_0_115"/>
              <p:cNvSpPr/>
              <p:nvPr/>
            </p:nvSpPr>
            <p:spPr>
              <a:xfrm>
                <a:off x="4443553" y="1469967"/>
                <a:ext cx="39539" cy="52245"/>
              </a:xfrm>
              <a:custGeom>
                <a:rect b="b" l="l" r="r" t="t"/>
                <a:pathLst>
                  <a:path extrusionOk="0" h="588" w="445">
                    <a:moveTo>
                      <a:pt x="0" y="0"/>
                    </a:moveTo>
                    <a:lnTo>
                      <a:pt x="0" y="587"/>
                    </a:lnTo>
                    <a:lnTo>
                      <a:pt x="445" y="587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7" name="Google Shape;5357;g2fe17d7594d_0_115"/>
              <p:cNvSpPr/>
              <p:nvPr/>
            </p:nvSpPr>
            <p:spPr>
              <a:xfrm>
                <a:off x="4358167" y="1469967"/>
                <a:ext cx="33320" cy="52245"/>
              </a:xfrm>
              <a:custGeom>
                <a:rect b="b" l="l" r="r" t="t"/>
                <a:pathLst>
                  <a:path extrusionOk="0" h="588" w="375">
                    <a:moveTo>
                      <a:pt x="0" y="0"/>
                    </a:moveTo>
                    <a:lnTo>
                      <a:pt x="0" y="587"/>
                    </a:lnTo>
                    <a:lnTo>
                      <a:pt x="374" y="587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8" name="Google Shape;5358;g2fe17d7594d_0_115"/>
              <p:cNvSpPr/>
              <p:nvPr/>
            </p:nvSpPr>
            <p:spPr>
              <a:xfrm>
                <a:off x="4266472" y="1469967"/>
                <a:ext cx="39628" cy="52245"/>
              </a:xfrm>
              <a:custGeom>
                <a:rect b="b" l="l" r="r" t="t"/>
                <a:pathLst>
                  <a:path extrusionOk="0" h="588" w="446">
                    <a:moveTo>
                      <a:pt x="1" y="0"/>
                    </a:moveTo>
                    <a:lnTo>
                      <a:pt x="1" y="587"/>
                    </a:lnTo>
                    <a:lnTo>
                      <a:pt x="445" y="587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9" name="Google Shape;5359;g2fe17d7594d_0_115"/>
              <p:cNvSpPr/>
              <p:nvPr/>
            </p:nvSpPr>
            <p:spPr>
              <a:xfrm>
                <a:off x="3318072" y="1469967"/>
                <a:ext cx="869511" cy="52245"/>
              </a:xfrm>
              <a:custGeom>
                <a:rect b="b" l="l" r="r" t="t"/>
                <a:pathLst>
                  <a:path extrusionOk="0" h="588" w="9786">
                    <a:moveTo>
                      <a:pt x="0" y="0"/>
                    </a:moveTo>
                    <a:lnTo>
                      <a:pt x="0" y="587"/>
                    </a:lnTo>
                    <a:lnTo>
                      <a:pt x="9785" y="587"/>
                    </a:lnTo>
                    <a:lnTo>
                      <a:pt x="97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0" name="Google Shape;5360;g2fe17d7594d_0_115"/>
              <p:cNvSpPr/>
              <p:nvPr/>
            </p:nvSpPr>
            <p:spPr>
              <a:xfrm>
                <a:off x="3232686" y="1746562"/>
                <a:ext cx="1429104" cy="395305"/>
              </a:xfrm>
              <a:custGeom>
                <a:rect b="b" l="l" r="r" t="t"/>
                <a:pathLst>
                  <a:path extrusionOk="0" h="4449" w="16084">
                    <a:moveTo>
                      <a:pt x="15407" y="659"/>
                    </a:moveTo>
                    <a:lnTo>
                      <a:pt x="15407" y="3843"/>
                    </a:lnTo>
                    <a:lnTo>
                      <a:pt x="588" y="3843"/>
                    </a:lnTo>
                    <a:lnTo>
                      <a:pt x="588" y="659"/>
                    </a:lnTo>
                    <a:close/>
                    <a:moveTo>
                      <a:pt x="1" y="1"/>
                    </a:moveTo>
                    <a:lnTo>
                      <a:pt x="1" y="4448"/>
                    </a:lnTo>
                    <a:lnTo>
                      <a:pt x="16083" y="4448"/>
                    </a:lnTo>
                    <a:lnTo>
                      <a:pt x="16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1" name="Google Shape;5361;g2fe17d7594d_0_115"/>
              <p:cNvSpPr/>
              <p:nvPr/>
            </p:nvSpPr>
            <p:spPr>
              <a:xfrm>
                <a:off x="3318072" y="1917246"/>
                <a:ext cx="33231" cy="58643"/>
              </a:xfrm>
              <a:custGeom>
                <a:rect b="b" l="l" r="r" t="t"/>
                <a:pathLst>
                  <a:path extrusionOk="0" h="660" w="374">
                    <a:moveTo>
                      <a:pt x="0" y="1"/>
                    </a:moveTo>
                    <a:lnTo>
                      <a:pt x="0" y="659"/>
                    </a:lnTo>
                    <a:lnTo>
                      <a:pt x="374" y="659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2" name="Google Shape;5362;g2fe17d7594d_0_115"/>
              <p:cNvSpPr/>
              <p:nvPr/>
            </p:nvSpPr>
            <p:spPr>
              <a:xfrm>
                <a:off x="3409767" y="1917246"/>
                <a:ext cx="33231" cy="58643"/>
              </a:xfrm>
              <a:custGeom>
                <a:rect b="b" l="l" r="r" t="t"/>
                <a:pathLst>
                  <a:path extrusionOk="0" h="660" w="374">
                    <a:moveTo>
                      <a:pt x="0" y="1"/>
                    </a:moveTo>
                    <a:lnTo>
                      <a:pt x="0" y="659"/>
                    </a:lnTo>
                    <a:lnTo>
                      <a:pt x="374" y="659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3" name="Google Shape;5363;g2fe17d7594d_0_115"/>
              <p:cNvSpPr/>
              <p:nvPr/>
            </p:nvSpPr>
            <p:spPr>
              <a:xfrm>
                <a:off x="3495064" y="1917246"/>
                <a:ext cx="33320" cy="58643"/>
              </a:xfrm>
              <a:custGeom>
                <a:rect b="b" l="l" r="r" t="t"/>
                <a:pathLst>
                  <a:path extrusionOk="0" h="660" w="375">
                    <a:moveTo>
                      <a:pt x="1" y="1"/>
                    </a:moveTo>
                    <a:lnTo>
                      <a:pt x="1" y="659"/>
                    </a:lnTo>
                    <a:lnTo>
                      <a:pt x="374" y="659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4" name="Google Shape;5364;g2fe17d7594d_0_115"/>
              <p:cNvSpPr/>
              <p:nvPr/>
            </p:nvSpPr>
            <p:spPr>
              <a:xfrm>
                <a:off x="3588358" y="1917246"/>
                <a:ext cx="31720" cy="58643"/>
              </a:xfrm>
              <a:custGeom>
                <a:rect b="b" l="l" r="r" t="t"/>
                <a:pathLst>
                  <a:path extrusionOk="0" h="660" w="357">
                    <a:moveTo>
                      <a:pt x="0" y="1"/>
                    </a:moveTo>
                    <a:lnTo>
                      <a:pt x="0" y="659"/>
                    </a:lnTo>
                    <a:lnTo>
                      <a:pt x="356" y="659"/>
                    </a:lnTo>
                    <a:lnTo>
                      <a:pt x="3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5" name="Google Shape;5365;g2fe17d7594d_0_115"/>
              <p:cNvSpPr/>
              <p:nvPr/>
            </p:nvSpPr>
            <p:spPr>
              <a:xfrm>
                <a:off x="3698978" y="1917246"/>
                <a:ext cx="869511" cy="58643"/>
              </a:xfrm>
              <a:custGeom>
                <a:rect b="b" l="l" r="r" t="t"/>
                <a:pathLst>
                  <a:path extrusionOk="0" h="660" w="9786">
                    <a:moveTo>
                      <a:pt x="1" y="1"/>
                    </a:moveTo>
                    <a:lnTo>
                      <a:pt x="1" y="659"/>
                    </a:lnTo>
                    <a:lnTo>
                      <a:pt x="9786" y="659"/>
                    </a:lnTo>
                    <a:lnTo>
                      <a:pt x="97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6" name="Google Shape;5366;g2fe17d7594d_0_115"/>
              <p:cNvSpPr/>
              <p:nvPr/>
            </p:nvSpPr>
            <p:spPr>
              <a:xfrm>
                <a:off x="3232686" y="2193930"/>
                <a:ext cx="1429104" cy="395216"/>
              </a:xfrm>
              <a:custGeom>
                <a:rect b="b" l="l" r="r" t="t"/>
                <a:pathLst>
                  <a:path extrusionOk="0" h="4448" w="16084">
                    <a:moveTo>
                      <a:pt x="15407" y="658"/>
                    </a:moveTo>
                    <a:lnTo>
                      <a:pt x="15407" y="3861"/>
                    </a:lnTo>
                    <a:lnTo>
                      <a:pt x="588" y="3861"/>
                    </a:lnTo>
                    <a:lnTo>
                      <a:pt x="588" y="658"/>
                    </a:lnTo>
                    <a:close/>
                    <a:moveTo>
                      <a:pt x="1" y="0"/>
                    </a:moveTo>
                    <a:lnTo>
                      <a:pt x="1" y="4448"/>
                    </a:lnTo>
                    <a:lnTo>
                      <a:pt x="16083" y="4448"/>
                    </a:lnTo>
                    <a:lnTo>
                      <a:pt x="16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7" name="Google Shape;5367;g2fe17d7594d_0_115"/>
              <p:cNvSpPr/>
              <p:nvPr/>
            </p:nvSpPr>
            <p:spPr>
              <a:xfrm>
                <a:off x="4536758" y="2364613"/>
                <a:ext cx="31720" cy="60153"/>
              </a:xfrm>
              <a:custGeom>
                <a:rect b="b" l="l" r="r" t="t"/>
                <a:pathLst>
                  <a:path extrusionOk="0" h="677" w="357">
                    <a:moveTo>
                      <a:pt x="1" y="1"/>
                    </a:moveTo>
                    <a:lnTo>
                      <a:pt x="1" y="677"/>
                    </a:lnTo>
                    <a:lnTo>
                      <a:pt x="357" y="677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8" name="Google Shape;5368;g2fe17d7594d_0_115"/>
              <p:cNvSpPr/>
              <p:nvPr/>
            </p:nvSpPr>
            <p:spPr>
              <a:xfrm>
                <a:off x="4443553" y="2364613"/>
                <a:ext cx="39539" cy="60153"/>
              </a:xfrm>
              <a:custGeom>
                <a:rect b="b" l="l" r="r" t="t"/>
                <a:pathLst>
                  <a:path extrusionOk="0" h="677" w="445">
                    <a:moveTo>
                      <a:pt x="0" y="1"/>
                    </a:moveTo>
                    <a:lnTo>
                      <a:pt x="0" y="677"/>
                    </a:lnTo>
                    <a:lnTo>
                      <a:pt x="445" y="677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9" name="Google Shape;5369;g2fe17d7594d_0_115"/>
              <p:cNvSpPr/>
              <p:nvPr/>
            </p:nvSpPr>
            <p:spPr>
              <a:xfrm>
                <a:off x="4358167" y="2364613"/>
                <a:ext cx="33320" cy="60153"/>
              </a:xfrm>
              <a:custGeom>
                <a:rect b="b" l="l" r="r" t="t"/>
                <a:pathLst>
                  <a:path extrusionOk="0" h="677" w="375">
                    <a:moveTo>
                      <a:pt x="0" y="1"/>
                    </a:moveTo>
                    <a:lnTo>
                      <a:pt x="0" y="677"/>
                    </a:lnTo>
                    <a:lnTo>
                      <a:pt x="374" y="677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0" name="Google Shape;5370;g2fe17d7594d_0_115"/>
              <p:cNvSpPr/>
              <p:nvPr/>
            </p:nvSpPr>
            <p:spPr>
              <a:xfrm>
                <a:off x="4266472" y="2364613"/>
                <a:ext cx="39628" cy="60153"/>
              </a:xfrm>
              <a:custGeom>
                <a:rect b="b" l="l" r="r" t="t"/>
                <a:pathLst>
                  <a:path extrusionOk="0" h="677" w="446">
                    <a:moveTo>
                      <a:pt x="1" y="1"/>
                    </a:moveTo>
                    <a:lnTo>
                      <a:pt x="1" y="677"/>
                    </a:lnTo>
                    <a:lnTo>
                      <a:pt x="445" y="677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1" name="Google Shape;5371;g2fe17d7594d_0_115"/>
              <p:cNvSpPr/>
              <p:nvPr/>
            </p:nvSpPr>
            <p:spPr>
              <a:xfrm>
                <a:off x="3318072" y="2364613"/>
                <a:ext cx="869511" cy="60153"/>
              </a:xfrm>
              <a:custGeom>
                <a:rect b="b" l="l" r="r" t="t"/>
                <a:pathLst>
                  <a:path extrusionOk="0" h="677" w="9786">
                    <a:moveTo>
                      <a:pt x="0" y="1"/>
                    </a:moveTo>
                    <a:lnTo>
                      <a:pt x="0" y="677"/>
                    </a:lnTo>
                    <a:lnTo>
                      <a:pt x="9785" y="677"/>
                    </a:lnTo>
                    <a:lnTo>
                      <a:pt x="97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2" name="Google Shape;5372;g2fe17d7594d_0_115"/>
              <p:cNvSpPr/>
              <p:nvPr/>
            </p:nvSpPr>
            <p:spPr>
              <a:xfrm>
                <a:off x="3232686" y="2647606"/>
                <a:ext cx="1429104" cy="395216"/>
              </a:xfrm>
              <a:custGeom>
                <a:rect b="b" l="l" r="r" t="t"/>
                <a:pathLst>
                  <a:path extrusionOk="0" h="4448" w="16084">
                    <a:moveTo>
                      <a:pt x="15407" y="605"/>
                    </a:moveTo>
                    <a:lnTo>
                      <a:pt x="15407" y="3789"/>
                    </a:lnTo>
                    <a:lnTo>
                      <a:pt x="588" y="3789"/>
                    </a:lnTo>
                    <a:lnTo>
                      <a:pt x="588" y="605"/>
                    </a:lnTo>
                    <a:close/>
                    <a:moveTo>
                      <a:pt x="1" y="0"/>
                    </a:moveTo>
                    <a:lnTo>
                      <a:pt x="1" y="4448"/>
                    </a:lnTo>
                    <a:lnTo>
                      <a:pt x="16083" y="4448"/>
                    </a:lnTo>
                    <a:lnTo>
                      <a:pt x="16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3" name="Google Shape;5373;g2fe17d7594d_0_115"/>
              <p:cNvSpPr/>
              <p:nvPr/>
            </p:nvSpPr>
            <p:spPr>
              <a:xfrm>
                <a:off x="3318072" y="2819889"/>
                <a:ext cx="33231" cy="58554"/>
              </a:xfrm>
              <a:custGeom>
                <a:rect b="b" l="l" r="r" t="t"/>
                <a:pathLst>
                  <a:path extrusionOk="0" h="659" w="374">
                    <a:moveTo>
                      <a:pt x="0" y="0"/>
                    </a:moveTo>
                    <a:lnTo>
                      <a:pt x="0" y="658"/>
                    </a:lnTo>
                    <a:lnTo>
                      <a:pt x="374" y="658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4" name="Google Shape;5374;g2fe17d7594d_0_115"/>
              <p:cNvSpPr/>
              <p:nvPr/>
            </p:nvSpPr>
            <p:spPr>
              <a:xfrm>
                <a:off x="3409767" y="2819889"/>
                <a:ext cx="33231" cy="58554"/>
              </a:xfrm>
              <a:custGeom>
                <a:rect b="b" l="l" r="r" t="t"/>
                <a:pathLst>
                  <a:path extrusionOk="0" h="659" w="374">
                    <a:moveTo>
                      <a:pt x="0" y="0"/>
                    </a:moveTo>
                    <a:lnTo>
                      <a:pt x="0" y="658"/>
                    </a:lnTo>
                    <a:lnTo>
                      <a:pt x="374" y="658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5" name="Google Shape;5375;g2fe17d7594d_0_115"/>
              <p:cNvSpPr/>
              <p:nvPr/>
            </p:nvSpPr>
            <p:spPr>
              <a:xfrm>
                <a:off x="3495064" y="2819889"/>
                <a:ext cx="33320" cy="58554"/>
              </a:xfrm>
              <a:custGeom>
                <a:rect b="b" l="l" r="r" t="t"/>
                <a:pathLst>
                  <a:path extrusionOk="0" h="659" w="375">
                    <a:moveTo>
                      <a:pt x="1" y="0"/>
                    </a:moveTo>
                    <a:lnTo>
                      <a:pt x="1" y="658"/>
                    </a:lnTo>
                    <a:lnTo>
                      <a:pt x="374" y="658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6" name="Google Shape;5376;g2fe17d7594d_0_115"/>
              <p:cNvSpPr/>
              <p:nvPr/>
            </p:nvSpPr>
            <p:spPr>
              <a:xfrm>
                <a:off x="3588358" y="2819889"/>
                <a:ext cx="31720" cy="58554"/>
              </a:xfrm>
              <a:custGeom>
                <a:rect b="b" l="l" r="r" t="t"/>
                <a:pathLst>
                  <a:path extrusionOk="0" h="659" w="357">
                    <a:moveTo>
                      <a:pt x="0" y="0"/>
                    </a:moveTo>
                    <a:lnTo>
                      <a:pt x="0" y="658"/>
                    </a:lnTo>
                    <a:lnTo>
                      <a:pt x="356" y="658"/>
                    </a:lnTo>
                    <a:lnTo>
                      <a:pt x="3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7" name="Google Shape;5377;g2fe17d7594d_0_115"/>
              <p:cNvSpPr/>
              <p:nvPr/>
            </p:nvSpPr>
            <p:spPr>
              <a:xfrm>
                <a:off x="3698978" y="2819889"/>
                <a:ext cx="869511" cy="58554"/>
              </a:xfrm>
              <a:custGeom>
                <a:rect b="b" l="l" r="r" t="t"/>
                <a:pathLst>
                  <a:path extrusionOk="0" h="659" w="9786">
                    <a:moveTo>
                      <a:pt x="1" y="0"/>
                    </a:moveTo>
                    <a:lnTo>
                      <a:pt x="1" y="658"/>
                    </a:lnTo>
                    <a:lnTo>
                      <a:pt x="9786" y="658"/>
                    </a:lnTo>
                    <a:lnTo>
                      <a:pt x="97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8" name="Google Shape;5378;g2fe17d7594d_0_115"/>
              <p:cNvSpPr/>
              <p:nvPr/>
            </p:nvSpPr>
            <p:spPr>
              <a:xfrm>
                <a:off x="3232686" y="3096484"/>
                <a:ext cx="1429104" cy="395305"/>
              </a:xfrm>
              <a:custGeom>
                <a:rect b="b" l="l" r="r" t="t"/>
                <a:pathLst>
                  <a:path extrusionOk="0" h="4449" w="16084">
                    <a:moveTo>
                      <a:pt x="15407" y="659"/>
                    </a:moveTo>
                    <a:lnTo>
                      <a:pt x="15407" y="3843"/>
                    </a:lnTo>
                    <a:lnTo>
                      <a:pt x="588" y="3843"/>
                    </a:lnTo>
                    <a:lnTo>
                      <a:pt x="588" y="659"/>
                    </a:lnTo>
                    <a:close/>
                    <a:moveTo>
                      <a:pt x="1" y="1"/>
                    </a:moveTo>
                    <a:lnTo>
                      <a:pt x="1" y="4448"/>
                    </a:lnTo>
                    <a:lnTo>
                      <a:pt x="16083" y="4448"/>
                    </a:lnTo>
                    <a:lnTo>
                      <a:pt x="16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9" name="Google Shape;5379;g2fe17d7594d_0_115"/>
              <p:cNvSpPr/>
              <p:nvPr/>
            </p:nvSpPr>
            <p:spPr>
              <a:xfrm>
                <a:off x="4536758" y="3267168"/>
                <a:ext cx="31720" cy="52245"/>
              </a:xfrm>
              <a:custGeom>
                <a:rect b="b" l="l" r="r" t="t"/>
                <a:pathLst>
                  <a:path extrusionOk="0" h="588" w="357">
                    <a:moveTo>
                      <a:pt x="1" y="1"/>
                    </a:moveTo>
                    <a:lnTo>
                      <a:pt x="1" y="588"/>
                    </a:lnTo>
                    <a:lnTo>
                      <a:pt x="357" y="588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0" name="Google Shape;5380;g2fe17d7594d_0_115"/>
              <p:cNvSpPr/>
              <p:nvPr/>
            </p:nvSpPr>
            <p:spPr>
              <a:xfrm>
                <a:off x="4443553" y="3267168"/>
                <a:ext cx="39539" cy="52245"/>
              </a:xfrm>
              <a:custGeom>
                <a:rect b="b" l="l" r="r" t="t"/>
                <a:pathLst>
                  <a:path extrusionOk="0" h="588" w="445">
                    <a:moveTo>
                      <a:pt x="0" y="1"/>
                    </a:moveTo>
                    <a:lnTo>
                      <a:pt x="0" y="588"/>
                    </a:lnTo>
                    <a:lnTo>
                      <a:pt x="445" y="588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1" name="Google Shape;5381;g2fe17d7594d_0_115"/>
              <p:cNvSpPr/>
              <p:nvPr/>
            </p:nvSpPr>
            <p:spPr>
              <a:xfrm>
                <a:off x="4358167" y="3267168"/>
                <a:ext cx="33320" cy="52245"/>
              </a:xfrm>
              <a:custGeom>
                <a:rect b="b" l="l" r="r" t="t"/>
                <a:pathLst>
                  <a:path extrusionOk="0" h="588" w="375">
                    <a:moveTo>
                      <a:pt x="0" y="1"/>
                    </a:moveTo>
                    <a:lnTo>
                      <a:pt x="0" y="588"/>
                    </a:lnTo>
                    <a:lnTo>
                      <a:pt x="374" y="588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2" name="Google Shape;5382;g2fe17d7594d_0_115"/>
              <p:cNvSpPr/>
              <p:nvPr/>
            </p:nvSpPr>
            <p:spPr>
              <a:xfrm>
                <a:off x="4266472" y="3267168"/>
                <a:ext cx="39628" cy="52245"/>
              </a:xfrm>
              <a:custGeom>
                <a:rect b="b" l="l" r="r" t="t"/>
                <a:pathLst>
                  <a:path extrusionOk="0" h="588" w="446">
                    <a:moveTo>
                      <a:pt x="1" y="1"/>
                    </a:moveTo>
                    <a:lnTo>
                      <a:pt x="1" y="588"/>
                    </a:lnTo>
                    <a:lnTo>
                      <a:pt x="445" y="588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3" name="Google Shape;5383;g2fe17d7594d_0_115"/>
              <p:cNvSpPr/>
              <p:nvPr/>
            </p:nvSpPr>
            <p:spPr>
              <a:xfrm>
                <a:off x="3318072" y="3267168"/>
                <a:ext cx="869511" cy="52245"/>
              </a:xfrm>
              <a:custGeom>
                <a:rect b="b" l="l" r="r" t="t"/>
                <a:pathLst>
                  <a:path extrusionOk="0" h="588" w="9786">
                    <a:moveTo>
                      <a:pt x="0" y="1"/>
                    </a:moveTo>
                    <a:lnTo>
                      <a:pt x="0" y="588"/>
                    </a:lnTo>
                    <a:lnTo>
                      <a:pt x="9785" y="588"/>
                    </a:lnTo>
                    <a:lnTo>
                      <a:pt x="97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4" name="Google Shape;5384;g2fe17d7594d_0_115"/>
              <p:cNvSpPr/>
              <p:nvPr/>
            </p:nvSpPr>
            <p:spPr>
              <a:xfrm>
                <a:off x="3232686" y="3543851"/>
                <a:ext cx="1429104" cy="395216"/>
              </a:xfrm>
              <a:custGeom>
                <a:rect b="b" l="l" r="r" t="t"/>
                <a:pathLst>
                  <a:path extrusionOk="0" h="4448" w="16084">
                    <a:moveTo>
                      <a:pt x="15407" y="676"/>
                    </a:moveTo>
                    <a:lnTo>
                      <a:pt x="15407" y="3861"/>
                    </a:lnTo>
                    <a:lnTo>
                      <a:pt x="588" y="3861"/>
                    </a:lnTo>
                    <a:lnTo>
                      <a:pt x="588" y="676"/>
                    </a:lnTo>
                    <a:close/>
                    <a:moveTo>
                      <a:pt x="1" y="0"/>
                    </a:moveTo>
                    <a:lnTo>
                      <a:pt x="1" y="4448"/>
                    </a:lnTo>
                    <a:lnTo>
                      <a:pt x="16083" y="4448"/>
                    </a:lnTo>
                    <a:lnTo>
                      <a:pt x="160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5" name="Google Shape;5385;g2fe17d7594d_0_115"/>
              <p:cNvSpPr/>
              <p:nvPr/>
            </p:nvSpPr>
            <p:spPr>
              <a:xfrm>
                <a:off x="3318072" y="3722443"/>
                <a:ext cx="33231" cy="52245"/>
              </a:xfrm>
              <a:custGeom>
                <a:rect b="b" l="l" r="r" t="t"/>
                <a:pathLst>
                  <a:path extrusionOk="0" h="588" w="374">
                    <a:moveTo>
                      <a:pt x="0" y="1"/>
                    </a:moveTo>
                    <a:lnTo>
                      <a:pt x="0" y="588"/>
                    </a:lnTo>
                    <a:lnTo>
                      <a:pt x="374" y="588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6" name="Google Shape;5386;g2fe17d7594d_0_115"/>
              <p:cNvSpPr/>
              <p:nvPr/>
            </p:nvSpPr>
            <p:spPr>
              <a:xfrm>
                <a:off x="3409767" y="3722443"/>
                <a:ext cx="33231" cy="52245"/>
              </a:xfrm>
              <a:custGeom>
                <a:rect b="b" l="l" r="r" t="t"/>
                <a:pathLst>
                  <a:path extrusionOk="0" h="588" w="374">
                    <a:moveTo>
                      <a:pt x="0" y="1"/>
                    </a:moveTo>
                    <a:lnTo>
                      <a:pt x="0" y="588"/>
                    </a:lnTo>
                    <a:lnTo>
                      <a:pt x="374" y="588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7" name="Google Shape;5387;g2fe17d7594d_0_115"/>
              <p:cNvSpPr/>
              <p:nvPr/>
            </p:nvSpPr>
            <p:spPr>
              <a:xfrm>
                <a:off x="3495064" y="3722443"/>
                <a:ext cx="33320" cy="52245"/>
              </a:xfrm>
              <a:custGeom>
                <a:rect b="b" l="l" r="r" t="t"/>
                <a:pathLst>
                  <a:path extrusionOk="0" h="588" w="375">
                    <a:moveTo>
                      <a:pt x="1" y="1"/>
                    </a:moveTo>
                    <a:lnTo>
                      <a:pt x="1" y="588"/>
                    </a:lnTo>
                    <a:lnTo>
                      <a:pt x="374" y="588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8" name="Google Shape;5388;g2fe17d7594d_0_115"/>
              <p:cNvSpPr/>
              <p:nvPr/>
            </p:nvSpPr>
            <p:spPr>
              <a:xfrm>
                <a:off x="3588358" y="3722443"/>
                <a:ext cx="31720" cy="52245"/>
              </a:xfrm>
              <a:custGeom>
                <a:rect b="b" l="l" r="r" t="t"/>
                <a:pathLst>
                  <a:path extrusionOk="0" h="588" w="357">
                    <a:moveTo>
                      <a:pt x="0" y="1"/>
                    </a:moveTo>
                    <a:lnTo>
                      <a:pt x="0" y="588"/>
                    </a:lnTo>
                    <a:lnTo>
                      <a:pt x="356" y="588"/>
                    </a:lnTo>
                    <a:lnTo>
                      <a:pt x="3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9" name="Google Shape;5389;g2fe17d7594d_0_115"/>
              <p:cNvSpPr/>
              <p:nvPr/>
            </p:nvSpPr>
            <p:spPr>
              <a:xfrm>
                <a:off x="3698978" y="3722443"/>
                <a:ext cx="869511" cy="52245"/>
              </a:xfrm>
              <a:custGeom>
                <a:rect b="b" l="l" r="r" t="t"/>
                <a:pathLst>
                  <a:path extrusionOk="0" h="588" w="9786">
                    <a:moveTo>
                      <a:pt x="1" y="1"/>
                    </a:moveTo>
                    <a:lnTo>
                      <a:pt x="1" y="588"/>
                    </a:lnTo>
                    <a:lnTo>
                      <a:pt x="9786" y="588"/>
                    </a:lnTo>
                    <a:lnTo>
                      <a:pt x="97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0" name="Google Shape;5390;g2fe17d7594d_0_115"/>
              <p:cNvSpPr/>
              <p:nvPr/>
            </p:nvSpPr>
            <p:spPr>
              <a:xfrm>
                <a:off x="3232686" y="3999038"/>
                <a:ext cx="1429104" cy="395305"/>
              </a:xfrm>
              <a:custGeom>
                <a:rect b="b" l="l" r="r" t="t"/>
                <a:pathLst>
                  <a:path extrusionOk="0" h="4449" w="16084">
                    <a:moveTo>
                      <a:pt x="15407" y="588"/>
                    </a:moveTo>
                    <a:lnTo>
                      <a:pt x="15407" y="3772"/>
                    </a:lnTo>
                    <a:lnTo>
                      <a:pt x="588" y="3772"/>
                    </a:lnTo>
                    <a:lnTo>
                      <a:pt x="588" y="588"/>
                    </a:lnTo>
                    <a:close/>
                    <a:moveTo>
                      <a:pt x="1" y="1"/>
                    </a:moveTo>
                    <a:lnTo>
                      <a:pt x="1" y="4448"/>
                    </a:lnTo>
                    <a:lnTo>
                      <a:pt x="16083" y="4448"/>
                    </a:lnTo>
                    <a:lnTo>
                      <a:pt x="160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1" name="Google Shape;5391;g2fe17d7594d_0_115"/>
              <p:cNvSpPr/>
              <p:nvPr/>
            </p:nvSpPr>
            <p:spPr>
              <a:xfrm>
                <a:off x="4536758" y="4163502"/>
                <a:ext cx="31720" cy="58554"/>
              </a:xfrm>
              <a:custGeom>
                <a:rect b="b" l="l" r="r" t="t"/>
                <a:pathLst>
                  <a:path extrusionOk="0" h="659" w="357">
                    <a:moveTo>
                      <a:pt x="1" y="0"/>
                    </a:moveTo>
                    <a:lnTo>
                      <a:pt x="1" y="658"/>
                    </a:lnTo>
                    <a:lnTo>
                      <a:pt x="357" y="658"/>
                    </a:lnTo>
                    <a:lnTo>
                      <a:pt x="3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2" name="Google Shape;5392;g2fe17d7594d_0_115"/>
              <p:cNvSpPr/>
              <p:nvPr/>
            </p:nvSpPr>
            <p:spPr>
              <a:xfrm>
                <a:off x="4443553" y="4163502"/>
                <a:ext cx="39539" cy="58554"/>
              </a:xfrm>
              <a:custGeom>
                <a:rect b="b" l="l" r="r" t="t"/>
                <a:pathLst>
                  <a:path extrusionOk="0" h="659" w="445">
                    <a:moveTo>
                      <a:pt x="0" y="0"/>
                    </a:moveTo>
                    <a:lnTo>
                      <a:pt x="0" y="658"/>
                    </a:lnTo>
                    <a:lnTo>
                      <a:pt x="445" y="658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3" name="Google Shape;5393;g2fe17d7594d_0_115"/>
              <p:cNvSpPr/>
              <p:nvPr/>
            </p:nvSpPr>
            <p:spPr>
              <a:xfrm>
                <a:off x="4358167" y="4163502"/>
                <a:ext cx="33320" cy="58554"/>
              </a:xfrm>
              <a:custGeom>
                <a:rect b="b" l="l" r="r" t="t"/>
                <a:pathLst>
                  <a:path extrusionOk="0" h="659" w="375">
                    <a:moveTo>
                      <a:pt x="0" y="0"/>
                    </a:moveTo>
                    <a:lnTo>
                      <a:pt x="0" y="658"/>
                    </a:lnTo>
                    <a:lnTo>
                      <a:pt x="374" y="658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4" name="Google Shape;5394;g2fe17d7594d_0_115"/>
              <p:cNvSpPr/>
              <p:nvPr/>
            </p:nvSpPr>
            <p:spPr>
              <a:xfrm>
                <a:off x="4266472" y="4163502"/>
                <a:ext cx="39628" cy="58554"/>
              </a:xfrm>
              <a:custGeom>
                <a:rect b="b" l="l" r="r" t="t"/>
                <a:pathLst>
                  <a:path extrusionOk="0" h="659" w="446">
                    <a:moveTo>
                      <a:pt x="1" y="0"/>
                    </a:moveTo>
                    <a:lnTo>
                      <a:pt x="1" y="658"/>
                    </a:lnTo>
                    <a:lnTo>
                      <a:pt x="445" y="658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5" name="Google Shape;5395;g2fe17d7594d_0_115"/>
              <p:cNvSpPr/>
              <p:nvPr/>
            </p:nvSpPr>
            <p:spPr>
              <a:xfrm>
                <a:off x="3318072" y="4163502"/>
                <a:ext cx="869511" cy="58554"/>
              </a:xfrm>
              <a:custGeom>
                <a:rect b="b" l="l" r="r" t="t"/>
                <a:pathLst>
                  <a:path extrusionOk="0" h="659" w="9786">
                    <a:moveTo>
                      <a:pt x="0" y="0"/>
                    </a:moveTo>
                    <a:lnTo>
                      <a:pt x="0" y="658"/>
                    </a:lnTo>
                    <a:lnTo>
                      <a:pt x="9785" y="658"/>
                    </a:lnTo>
                    <a:lnTo>
                      <a:pt x="97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9" name="Shape 5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0" name="Google Shape;5400;p36"/>
          <p:cNvSpPr txBox="1"/>
          <p:nvPr>
            <p:ph idx="1" type="subTitle"/>
          </p:nvPr>
        </p:nvSpPr>
        <p:spPr>
          <a:xfrm>
            <a:off x="800275" y="3513475"/>
            <a:ext cx="5037300" cy="85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401" name="Google Shape;5401;p36"/>
          <p:cNvSpPr txBox="1"/>
          <p:nvPr>
            <p:ph type="title"/>
          </p:nvPr>
        </p:nvSpPr>
        <p:spPr>
          <a:xfrm>
            <a:off x="2055050" y="0"/>
            <a:ext cx="4613400" cy="121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Team</a:t>
            </a:r>
            <a:endParaRPr/>
          </a:p>
        </p:txBody>
      </p:sp>
      <p:grpSp>
        <p:nvGrpSpPr>
          <p:cNvPr id="5402" name="Google Shape;5402;p36"/>
          <p:cNvGrpSpPr/>
          <p:nvPr/>
        </p:nvGrpSpPr>
        <p:grpSpPr>
          <a:xfrm>
            <a:off x="7589642" y="2850788"/>
            <a:ext cx="335693" cy="335671"/>
            <a:chOff x="3368074" y="3882537"/>
            <a:chExt cx="215298" cy="215298"/>
          </a:xfrm>
        </p:grpSpPr>
        <p:sp>
          <p:nvSpPr>
            <p:cNvPr id="5403" name="Google Shape;5403;p36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4" name="Google Shape;5404;p36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5" name="Google Shape;5405;p36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06" name="Google Shape;5406;p36"/>
          <p:cNvGrpSpPr/>
          <p:nvPr/>
        </p:nvGrpSpPr>
        <p:grpSpPr>
          <a:xfrm>
            <a:off x="7595212" y="3513478"/>
            <a:ext cx="324477" cy="290164"/>
            <a:chOff x="3824739" y="3890112"/>
            <a:chExt cx="208105" cy="186110"/>
          </a:xfrm>
        </p:grpSpPr>
        <p:sp>
          <p:nvSpPr>
            <p:cNvPr id="5407" name="Google Shape;5407;p36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8" name="Google Shape;5408;p36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9" name="Google Shape;5409;p36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10" name="Google Shape;5410;p36"/>
          <p:cNvSpPr/>
          <p:nvPr/>
        </p:nvSpPr>
        <p:spPr>
          <a:xfrm>
            <a:off x="7580500" y="4130951"/>
            <a:ext cx="354557" cy="289591"/>
          </a:xfrm>
          <a:custGeom>
            <a:rect b="b" l="l" r="r" t="t"/>
            <a:pathLst>
              <a:path extrusionOk="0" h="5835" w="7144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11" name="Google Shape;5411;p36"/>
          <p:cNvPicPr preferRelativeResize="0"/>
          <p:nvPr/>
        </p:nvPicPr>
        <p:blipFill rotWithShape="1">
          <a:blip r:embed="rId3">
            <a:alphaModFix/>
          </a:blip>
          <a:srcRect b="24919" l="0" r="0" t="-24920"/>
          <a:stretch/>
        </p:blipFill>
        <p:spPr>
          <a:xfrm>
            <a:off x="1648100" y="951000"/>
            <a:ext cx="2493750" cy="2652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12" name="Google Shape;5412;p36"/>
          <p:cNvSpPr txBox="1"/>
          <p:nvPr/>
        </p:nvSpPr>
        <p:spPr>
          <a:xfrm>
            <a:off x="1097525" y="3603325"/>
            <a:ext cx="3594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D9D9D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9D9D9"/>
                </a:solidFill>
                <a:latin typeface="Anaheim"/>
                <a:ea typeface="Anaheim"/>
                <a:cs typeface="Anaheim"/>
                <a:sym typeface="Anaheim"/>
              </a:rPr>
              <a:t>Byron Bruna </a:t>
            </a:r>
            <a:endParaRPr b="1" sz="1800">
              <a:solidFill>
                <a:srgbClr val="D9D9D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9D9D9"/>
                </a:solidFill>
                <a:latin typeface="Anaheim"/>
                <a:ea typeface="Anaheim"/>
                <a:cs typeface="Anaheim"/>
                <a:sym typeface="Anaheim"/>
              </a:rPr>
              <a:t>Vergara</a:t>
            </a:r>
            <a:endParaRPr b="1" sz="1800">
              <a:solidFill>
                <a:srgbClr val="D9D9D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descr="Hombre con lentes mirando de frente&#10;&#10;Descripción generada automáticamente" id="5413" name="Google Shape;541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6750" y="1679200"/>
            <a:ext cx="1737000" cy="15720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70"/>
              </a:srgbClr>
            </a:outerShdw>
          </a:effectLst>
        </p:spPr>
      </p:pic>
      <p:sp>
        <p:nvSpPr>
          <p:cNvPr id="5414" name="Google Shape;5414;p36"/>
          <p:cNvSpPr txBox="1"/>
          <p:nvPr/>
        </p:nvSpPr>
        <p:spPr>
          <a:xfrm>
            <a:off x="4227800" y="3618025"/>
            <a:ext cx="35949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9D9D9"/>
                </a:solidFill>
                <a:latin typeface="Anaheim"/>
                <a:ea typeface="Anaheim"/>
                <a:cs typeface="Anaheim"/>
                <a:sym typeface="Anaheim"/>
              </a:rPr>
              <a:t>Greg Ramos </a:t>
            </a:r>
            <a:endParaRPr b="1" sz="1800">
              <a:solidFill>
                <a:srgbClr val="D9D9D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9D9D9"/>
                </a:solidFill>
                <a:latin typeface="Anaheim"/>
                <a:ea typeface="Anaheim"/>
                <a:cs typeface="Anaheim"/>
                <a:sym typeface="Anaheim"/>
              </a:rPr>
              <a:t>Martinez</a:t>
            </a:r>
            <a:endParaRPr sz="1800">
              <a:solidFill>
                <a:srgbClr val="D9D9D9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8" name="Shape 4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9" name="Google Shape;4719;p3"/>
          <p:cNvSpPr txBox="1"/>
          <p:nvPr>
            <p:ph type="title"/>
          </p:nvPr>
        </p:nvSpPr>
        <p:spPr>
          <a:xfrm>
            <a:off x="1860950" y="2266549"/>
            <a:ext cx="5181600" cy="16554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Descripción proyecto ACL</a:t>
            </a:r>
            <a:endParaRPr/>
          </a:p>
        </p:txBody>
      </p:sp>
      <p:sp>
        <p:nvSpPr>
          <p:cNvPr id="4720" name="Google Shape;4720;p3"/>
          <p:cNvSpPr txBox="1"/>
          <p:nvPr>
            <p:ph idx="2" type="title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4" name="Shape 4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5" name="Google Shape;4725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583" r="582" t="0"/>
          <a:stretch/>
        </p:blipFill>
        <p:spPr>
          <a:xfrm rot="10800000">
            <a:off x="6254375" y="1396977"/>
            <a:ext cx="2176400" cy="22911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26" name="Google Shape;4726;p4"/>
          <p:cNvSpPr txBox="1"/>
          <p:nvPr>
            <p:ph idx="1" type="subTitle"/>
          </p:nvPr>
        </p:nvSpPr>
        <p:spPr>
          <a:xfrm>
            <a:off x="966075" y="2071547"/>
            <a:ext cx="4573500" cy="22911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/>
              <a:t>El proyecto ACL es la creación de un sistema de Control de Acceso (ACL) que permite un control granular de roles y permisos para usuarios, garantizando que solo accedan a la información correspondiente. Esto mejora la seguridad y previene brechas de seguridad en sistemas modernos.</a:t>
            </a:r>
            <a:endParaRPr/>
          </a:p>
        </p:txBody>
      </p:sp>
      <p:sp>
        <p:nvSpPr>
          <p:cNvPr id="4727" name="Google Shape;4727;p4"/>
          <p:cNvSpPr txBox="1"/>
          <p:nvPr>
            <p:ph type="title"/>
          </p:nvPr>
        </p:nvSpPr>
        <p:spPr>
          <a:xfrm>
            <a:off x="966075" y="1416338"/>
            <a:ext cx="4573500" cy="7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Descripción proyecto ACL</a:t>
            </a:r>
            <a:endParaRPr/>
          </a:p>
        </p:txBody>
      </p:sp>
      <p:cxnSp>
        <p:nvCxnSpPr>
          <p:cNvPr id="4728" name="Google Shape;4728;p4"/>
          <p:cNvCxnSpPr>
            <a:stCxn id="4726" idx="3"/>
            <a:endCxn id="4725" idx="2"/>
          </p:cNvCxnSpPr>
          <p:nvPr/>
        </p:nvCxnSpPr>
        <p:spPr>
          <a:xfrm flipH="1" rot="10800000">
            <a:off x="5539575" y="1397021"/>
            <a:ext cx="1803000" cy="1820100"/>
          </a:xfrm>
          <a:prstGeom prst="bentConnector4">
            <a:avLst>
              <a:gd fmla="val 19823" name="adj1"/>
              <a:gd fmla="val 112562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2" name="Shape 4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3" name="Google Shape;4733;p5"/>
          <p:cNvSpPr txBox="1"/>
          <p:nvPr>
            <p:ph type="title"/>
          </p:nvPr>
        </p:nvSpPr>
        <p:spPr>
          <a:xfrm>
            <a:off x="1860950" y="2266549"/>
            <a:ext cx="5181600" cy="16554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Justificación del problema</a:t>
            </a:r>
            <a:endParaRPr/>
          </a:p>
        </p:txBody>
      </p:sp>
      <p:sp>
        <p:nvSpPr>
          <p:cNvPr id="4734" name="Google Shape;4734;p5"/>
          <p:cNvSpPr txBox="1"/>
          <p:nvPr>
            <p:ph idx="2" type="title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8" name="Shape 4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9" name="Google Shape;4739;p6"/>
          <p:cNvSpPr txBox="1"/>
          <p:nvPr>
            <p:ph idx="1" type="subTitle"/>
          </p:nvPr>
        </p:nvSpPr>
        <p:spPr>
          <a:xfrm>
            <a:off x="159300" y="1020750"/>
            <a:ext cx="3208200" cy="3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/>
              <a:t>Actualmente en muchas organizaciones, la gestión de permisos y recursos </a:t>
            </a:r>
            <a:r>
              <a:rPr lang="en"/>
              <a:t>específicos</a:t>
            </a:r>
            <a:r>
              <a:rPr lang="en"/>
              <a:t> carece de un control eficiente, lo que genera brechas de seguridad y permite que usuarios accedan a información que no les corresponde.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/>
              <a:t>El sistema ACL que proponemos solucionará este problema, manteniendo un control preciso sobre qué usuarios acceden a qué recurso y con qué permisos, logrando un control de acceso granular que garantiza un mayor control y seguridad en las aplicaciones.</a:t>
            </a:r>
            <a:endParaRPr/>
          </a:p>
        </p:txBody>
      </p:sp>
      <p:sp>
        <p:nvSpPr>
          <p:cNvPr id="4740" name="Google Shape;4740;p6"/>
          <p:cNvSpPr txBox="1"/>
          <p:nvPr>
            <p:ph type="title"/>
          </p:nvPr>
        </p:nvSpPr>
        <p:spPr>
          <a:xfrm>
            <a:off x="721696" y="448056"/>
            <a:ext cx="770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Justificación del problema</a:t>
            </a:r>
            <a:endParaRPr/>
          </a:p>
        </p:txBody>
      </p:sp>
      <p:pic>
        <p:nvPicPr>
          <p:cNvPr id="4741" name="Google Shape;4741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4694" r="4685" t="0"/>
          <a:stretch/>
        </p:blipFill>
        <p:spPr>
          <a:xfrm>
            <a:off x="3867025" y="1387550"/>
            <a:ext cx="4122824" cy="2876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4742" name="Google Shape;4742;p6"/>
          <p:cNvCxnSpPr>
            <a:stCxn id="4739" idx="2"/>
            <a:endCxn id="4741" idx="1"/>
          </p:cNvCxnSpPr>
          <p:nvPr/>
        </p:nvCxnSpPr>
        <p:spPr>
          <a:xfrm rot="-5400000">
            <a:off x="2045400" y="2543550"/>
            <a:ext cx="1539600" cy="2103600"/>
          </a:xfrm>
          <a:prstGeom prst="bentConnector4">
            <a:avLst>
              <a:gd fmla="val -15467" name="adj1"/>
              <a:gd fmla="val 88128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6" name="Shape 4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7" name="Google Shape;4747;g2fe17d7594d_0_0"/>
          <p:cNvSpPr txBox="1"/>
          <p:nvPr>
            <p:ph type="title"/>
          </p:nvPr>
        </p:nvSpPr>
        <p:spPr>
          <a:xfrm>
            <a:off x="1561925" y="2266550"/>
            <a:ext cx="5569200" cy="20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600"/>
              <a:t>Relación ACL</a:t>
            </a:r>
            <a:endParaRPr sz="4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600"/>
              <a:t>con</a:t>
            </a:r>
            <a:r>
              <a:rPr lang="en" sz="4600"/>
              <a:t> Perfil</a:t>
            </a:r>
            <a:endParaRPr sz="4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600"/>
              <a:t>De Egreso</a:t>
            </a:r>
            <a:endParaRPr sz="4600"/>
          </a:p>
        </p:txBody>
      </p:sp>
      <p:sp>
        <p:nvSpPr>
          <p:cNvPr id="4748" name="Google Shape;4748;g2fe17d7594d_0_0"/>
          <p:cNvSpPr txBox="1"/>
          <p:nvPr>
            <p:ph idx="2" type="title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2" name="Shape 4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3" name="Google Shape;4753;p7"/>
          <p:cNvSpPr txBox="1"/>
          <p:nvPr>
            <p:ph type="title"/>
          </p:nvPr>
        </p:nvSpPr>
        <p:spPr>
          <a:xfrm>
            <a:off x="641800" y="100075"/>
            <a:ext cx="7925700" cy="64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Perfil de Egreso</a:t>
            </a:r>
            <a:endParaRPr/>
          </a:p>
        </p:txBody>
      </p:sp>
      <p:graphicFrame>
        <p:nvGraphicFramePr>
          <p:cNvPr id="4754" name="Google Shape;4754;p7"/>
          <p:cNvGraphicFramePr/>
          <p:nvPr/>
        </p:nvGraphicFramePr>
        <p:xfrm>
          <a:off x="1143000" y="91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{F2C5484E-A3E2-439A-84FB-72ED94984177}</a:tableStyleId>
              </a:tblPr>
              <a:tblGrid>
                <a:gridCol w="2413000"/>
                <a:gridCol w="2413000"/>
                <a:gridCol w="2413000"/>
              </a:tblGrid>
              <a:tr h="39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Competencias del perfil de egreso</a:t>
                      </a:r>
                      <a:endParaRPr sz="11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T="91425" marB="91425" marR="91425" marL="91425">
                    <a:solidFill>
                      <a:srgbClr val="1AC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Actividad del Proyecto ACL</a:t>
                      </a:r>
                      <a:endParaRPr sz="11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T="91425" marB="91425" marR="91425" marL="91425">
                    <a:solidFill>
                      <a:srgbClr val="1AC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Relacion</a:t>
                      </a:r>
                      <a:endParaRPr sz="11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T="91425" marB="91425" marR="91425" marL="91425">
                    <a:solidFill>
                      <a:srgbClr val="1AC96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Desarrollo de Software</a:t>
                      </a:r>
                      <a:endParaRPr sz="100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Implementación de módulos en NestJs.</a:t>
                      </a:r>
                      <a:endParaRPr sz="100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Creación del sistema ACL para gestión de permisos y acceso a recursos.</a:t>
                      </a:r>
                      <a:endParaRPr sz="100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Seguridad Informática</a:t>
                      </a:r>
                      <a:endParaRPr sz="100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Integración de Keycloak para autenticación segura.</a:t>
                      </a:r>
                      <a:endParaRPr sz="100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Uso de técnicas avanzadas de seguridad para proteger el acceso a los recursos.</a:t>
                      </a:r>
                      <a:endParaRPr sz="100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Gestión de Proyectos TI</a:t>
                      </a:r>
                      <a:endParaRPr sz="100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Aplicación de SCRUM con sprints iterativos.</a:t>
                      </a:r>
                      <a:endParaRPr sz="100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Planificación y gestión del ciclo completo del proyecto de forma ágil y eficiente.</a:t>
                      </a:r>
                      <a:endParaRPr sz="100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Integración de Bases de Datos</a:t>
                      </a:r>
                      <a:endParaRPr sz="100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Diseño e implementación de la arquitectura de datos.</a:t>
                      </a:r>
                      <a:endParaRPr sz="100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Manejo de información de usuarios, roles y permisos de acceso.</a:t>
                      </a:r>
                      <a:endParaRPr sz="100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Comunicación de resultados de Proyectos TI</a:t>
                      </a:r>
                      <a:endParaRPr sz="100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Documentación del proceso de desarrollo y pruebas.</a:t>
                      </a:r>
                      <a:endParaRPr sz="100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Comunicación técnica clara y efectiva para diversas audiencias.</a:t>
                      </a:r>
                      <a:endParaRPr sz="100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Metodologías Ágiles en el Desarrollo de Software</a:t>
                      </a:r>
                      <a:endParaRPr sz="100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Uso de SCRUM para desarrollo ágil y revisión constante.</a:t>
                      </a:r>
                      <a:endParaRPr sz="100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Desarrollo adaptable y eficiente, ajustado a las necesidades y retroalimentación.</a:t>
                      </a:r>
                      <a:endParaRPr sz="100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8" name="Shape 4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9" name="Google Shape;4759;g2fe17d7594d_0_5"/>
          <p:cNvSpPr txBox="1"/>
          <p:nvPr>
            <p:ph type="title"/>
          </p:nvPr>
        </p:nvSpPr>
        <p:spPr>
          <a:xfrm>
            <a:off x="1838750" y="2150725"/>
            <a:ext cx="5342100" cy="218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600"/>
              <a:t>Relación ACL </a:t>
            </a:r>
            <a:endParaRPr sz="4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600"/>
              <a:t>con Intereses Profesionales</a:t>
            </a:r>
            <a:r>
              <a:rPr lang="en" sz="4600"/>
              <a:t> </a:t>
            </a:r>
            <a:endParaRPr sz="4600"/>
          </a:p>
        </p:txBody>
      </p:sp>
      <p:sp>
        <p:nvSpPr>
          <p:cNvPr id="4760" name="Google Shape;4760;g2fe17d7594d_0_5"/>
          <p:cNvSpPr txBox="1"/>
          <p:nvPr>
            <p:ph idx="2" type="title"/>
          </p:nvPr>
        </p:nvSpPr>
        <p:spPr>
          <a:xfrm>
            <a:off x="3462738" y="685875"/>
            <a:ext cx="1863600" cy="137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T Alert Management System Workshop by Slidesgo">
  <a:themeElements>
    <a:clrScheme name="Simple Light">
      <a:dk1>
        <a:srgbClr val="FFFFFF"/>
      </a:dk1>
      <a:lt1>
        <a:srgbClr val="1E2024"/>
      </a:lt1>
      <a:dk2>
        <a:srgbClr val="383636"/>
      </a:dk2>
      <a:lt2>
        <a:srgbClr val="888686"/>
      </a:lt2>
      <a:accent1>
        <a:srgbClr val="E5DEDE"/>
      </a:accent1>
      <a:accent2>
        <a:srgbClr val="0036BF"/>
      </a:accent2>
      <a:accent3>
        <a:srgbClr val="1AC96D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