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Chronic Kidney Disease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8" y="4385732"/>
            <a:ext cx="8048369" cy="226220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CMPE 239 Project</a:t>
            </a:r>
          </a:p>
          <a:p>
            <a:r>
              <a:rPr lang="en-US" dirty="0" smtClean="0"/>
              <a:t>TEAM members:</a:t>
            </a:r>
          </a:p>
          <a:p>
            <a:r>
              <a:rPr lang="en-US" dirty="0" err="1" smtClean="0"/>
              <a:t>Mahitha</a:t>
            </a:r>
            <a:r>
              <a:rPr lang="en-US" dirty="0" smtClean="0"/>
              <a:t> </a:t>
            </a:r>
            <a:r>
              <a:rPr lang="en-US" dirty="0" err="1" smtClean="0"/>
              <a:t>byreddy</a:t>
            </a:r>
            <a:r>
              <a:rPr lang="en-US" dirty="0" smtClean="0"/>
              <a:t> (010732787)</a:t>
            </a:r>
          </a:p>
          <a:p>
            <a:r>
              <a:rPr lang="en-US" dirty="0" smtClean="0"/>
              <a:t>Shreya </a:t>
            </a:r>
            <a:r>
              <a:rPr lang="en-US" dirty="0" err="1" smtClean="0"/>
              <a:t>prabhu</a:t>
            </a:r>
            <a:r>
              <a:rPr lang="en-US" dirty="0" smtClean="0"/>
              <a:t> (010374507)</a:t>
            </a:r>
          </a:p>
          <a:p>
            <a:r>
              <a:rPr lang="en-US" dirty="0" err="1" smtClean="0"/>
              <a:t>Charmili</a:t>
            </a:r>
            <a:r>
              <a:rPr lang="en-US" dirty="0" smtClean="0"/>
              <a:t> </a:t>
            </a:r>
            <a:r>
              <a:rPr lang="en-US" dirty="0" err="1" smtClean="0"/>
              <a:t>narra</a:t>
            </a:r>
            <a:r>
              <a:rPr lang="en-US" dirty="0"/>
              <a:t> </a:t>
            </a:r>
            <a:r>
              <a:rPr lang="en-US" dirty="0" smtClean="0"/>
              <a:t>(010641891)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Kdd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275540" cy="4468798"/>
          </a:xfrm>
        </p:spPr>
        <p:txBody>
          <a:bodyPr>
            <a:normAutofit/>
          </a:bodyPr>
          <a:lstStyle/>
          <a:p>
            <a:r>
              <a:rPr lang="en-US" b="1" dirty="0"/>
              <a:t>Data Transformation: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Program </a:t>
            </a:r>
            <a:r>
              <a:rPr lang="en-US" dirty="0"/>
              <a:t>in </a:t>
            </a:r>
            <a:r>
              <a:rPr lang="en-US" dirty="0" err="1"/>
              <a:t>Weka</a:t>
            </a:r>
            <a:r>
              <a:rPr lang="en-US" dirty="0"/>
              <a:t> and R studio </a:t>
            </a:r>
            <a:r>
              <a:rPr lang="en-US" dirty="0" smtClean="0"/>
              <a:t>generates </a:t>
            </a:r>
            <a:r>
              <a:rPr lang="en-US" dirty="0"/>
              <a:t>data with following columns: </a:t>
            </a:r>
            <a:r>
              <a:rPr lang="en-US" dirty="0" smtClean="0"/>
              <a:t>weight ,height, age, gender, Diabetes, 	SBP,DBP etcetera</a:t>
            </a:r>
          </a:p>
          <a:p>
            <a:r>
              <a:rPr lang="en-US" b="1" dirty="0"/>
              <a:t>Classification: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Used Naive </a:t>
            </a:r>
            <a:r>
              <a:rPr lang="en-US" dirty="0"/>
              <a:t>Bayes Classifier, SVM and ANN classifier to </a:t>
            </a:r>
            <a:r>
              <a:rPr lang="en-US" dirty="0" smtClean="0"/>
              <a:t>predict </a:t>
            </a:r>
            <a:r>
              <a:rPr lang="en-US" dirty="0"/>
              <a:t>the likelihood of getting chronic kidney </a:t>
            </a:r>
            <a:r>
              <a:rPr lang="en-US" dirty="0" smtClean="0"/>
              <a:t>	disease 	given </a:t>
            </a:r>
            <a:r>
              <a:rPr lang="en-US" dirty="0"/>
              <a:t>the symptoms.</a:t>
            </a:r>
            <a:endParaRPr lang="en-US" dirty="0"/>
          </a:p>
          <a:p>
            <a:r>
              <a:rPr lang="en-US" b="1" dirty="0" smtClean="0"/>
              <a:t>Knowledge </a:t>
            </a:r>
            <a:r>
              <a:rPr lang="en-US" b="1" dirty="0"/>
              <a:t>presentation: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Prediction of likelihood </a:t>
            </a:r>
            <a:r>
              <a:rPr lang="en-US" dirty="0"/>
              <a:t>of getting chronic kidney disease given the symptoms and giving comparison of prediction </a:t>
            </a:r>
            <a:r>
              <a:rPr lang="en-US" dirty="0" smtClean="0"/>
              <a:t>	accuracies </a:t>
            </a:r>
            <a:r>
              <a:rPr lang="en-US" dirty="0"/>
              <a:t>of different classifiers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5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 and application</a:t>
            </a:r>
            <a:endParaRPr lang="en-US" dirty="0"/>
          </a:p>
        </p:txBody>
      </p:sp>
      <p:pic>
        <p:nvPicPr>
          <p:cNvPr id="4098" name="Picture 2" descr="https://lh4.googleusercontent.com/5C93Y5eQBaGUIPsmB6Or5PyMW02c_oJcCiaCM65VScZvnJTi_jMbZqwASGsKZ0SZ3gVLPMHxZsdI-NKwq-wK3g7z6W3nXJQXYiS50Kkz-vn3kykl0UZ2nocvxino_rotTrf5WN-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51" y="1865296"/>
            <a:ext cx="6755945" cy="42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30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 and application</a:t>
            </a:r>
          </a:p>
        </p:txBody>
      </p:sp>
      <p:pic>
        <p:nvPicPr>
          <p:cNvPr id="5122" name="Picture 2" descr="https://lh5.googleusercontent.com/POVMN4snanpajbCp4jCf3bpRD8--GioExq_k9a2oI50wQZLtDbw5-N31rBFw5_OrJRZgmmlDViGP7dlWT93eifSybQFSyry2ML92-xN_eoLNc9D-8zmyGptMYD_RcDZ5Bdws9zX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6" y="2065867"/>
            <a:ext cx="5839459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y1N7-QCnB36DWUyFfT2nrLWrfFEKSws6BxqEhKv2l63XpmXsq3YiLrLwZyorb1zQUTPwfLfeVYD5__Zs1ORsgDeuXNFqVJTgVulkj9J_zYDWpU-KNNLGfXAaprKxEGBM2QRI93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65" y="2759376"/>
            <a:ext cx="59436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4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 and application</a:t>
            </a:r>
          </a:p>
        </p:txBody>
      </p:sp>
      <p:pic>
        <p:nvPicPr>
          <p:cNvPr id="6146" name="Picture 2" descr="https://lh4.googleusercontent.com/ZbU-ycA1MXL_9dkoxvJzVS0RbXUiiS0QzeLhxyzStJsNn6TmC7KTHJJpkTNkC-dBOS7ddzFbgzDzLNTr0v3sYaVLiUr8x2lY7Qr0A1kl-yerBIfFjZpB-bgaAMbilZpRpKW9iir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83" y="2141538"/>
            <a:ext cx="5839459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3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1593204"/>
            <a:ext cx="9323965" cy="4719153"/>
          </a:xfrm>
        </p:spPr>
      </p:pic>
    </p:spTree>
    <p:extLst>
      <p:ext uri="{BB962C8B-B14F-4D97-AF65-F5344CB8AC3E}">
        <p14:creationId xmlns:p14="http://schemas.microsoft.com/office/powerpoint/2010/main" val="79471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that Artificial </a:t>
            </a:r>
            <a:r>
              <a:rPr lang="en-US" dirty="0"/>
              <a:t>Neural Networks works the best when performance accuracy is taken into consideration.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execution time is taken into consideration, Naïve Bayes worked the best.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in future, ANN algorithm is to be improved to minimize the execution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649" y="28585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72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pic>
        <p:nvPicPr>
          <p:cNvPr id="1026" name="Picture 2" descr="https://lh4.googleusercontent.com/o5FVFiILrL8_Wgacq3yJtg9nckfUbPmWpyiIdrPnmNuxddvlD-hduRclS3MPnTsOZLVEv9hRx9N5uLywEzqlvVyMbYVedTtPxYJPeppfDFCDEDUJ9X5G6gSV4gUHYUe_n5r7RnD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88123"/>
            <a:ext cx="10896599" cy="49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of Dataset: National </a:t>
            </a:r>
            <a:r>
              <a:rPr lang="en-US" dirty="0"/>
              <a:t>Center for Health Statistics of the Centers for Disease Control and </a:t>
            </a:r>
            <a:r>
              <a:rPr lang="en-US" dirty="0" smtClean="0"/>
              <a:t>Prevention</a:t>
            </a:r>
          </a:p>
          <a:p>
            <a:r>
              <a:rPr lang="en-US" dirty="0" smtClean="0"/>
              <a:t>Size of the Dataset : 10219 Records</a:t>
            </a:r>
          </a:p>
          <a:p>
            <a:r>
              <a:rPr lang="en-US" dirty="0" smtClean="0"/>
              <a:t>Relevant Data: 8219 Records</a:t>
            </a:r>
          </a:p>
          <a:p>
            <a:r>
              <a:rPr lang="en-US" dirty="0" smtClean="0"/>
              <a:t>Training Data: 6000 Records</a:t>
            </a:r>
          </a:p>
          <a:p>
            <a:r>
              <a:rPr lang="en-US" dirty="0" smtClean="0"/>
              <a:t>Test Data: 2219 Records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9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the data</a:t>
            </a:r>
          </a:p>
          <a:p>
            <a:r>
              <a:rPr lang="en-US" dirty="0" smtClean="0"/>
              <a:t>Preprocess the data</a:t>
            </a:r>
          </a:p>
          <a:p>
            <a:r>
              <a:rPr lang="en-US" dirty="0" smtClean="0"/>
              <a:t>Divide data into training and test data</a:t>
            </a:r>
          </a:p>
          <a:p>
            <a:r>
              <a:rPr lang="en-US" dirty="0" smtClean="0"/>
              <a:t>Train Naïve Bayes, SVM and ANN Classifier using modeled data</a:t>
            </a:r>
          </a:p>
          <a:p>
            <a:r>
              <a:rPr lang="en-US" dirty="0" smtClean="0"/>
              <a:t>Compare Recognition results for all classifiers</a:t>
            </a:r>
          </a:p>
          <a:p>
            <a:r>
              <a:rPr lang="en-US" dirty="0" smtClean="0"/>
              <a:t>Obtain input from the user for data visualization</a:t>
            </a:r>
          </a:p>
          <a:p>
            <a:r>
              <a:rPr lang="en-US" dirty="0" smtClean="0"/>
              <a:t>Generate prediction results</a:t>
            </a:r>
          </a:p>
          <a:p>
            <a:r>
              <a:rPr lang="en-US" dirty="0" smtClean="0"/>
              <a:t>Insert new input rom user into the testing data set and modify the classifier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5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principles and 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Support Vector </a:t>
            </a:r>
            <a:r>
              <a:rPr lang="en-US" dirty="0"/>
              <a:t>M</a:t>
            </a:r>
            <a:r>
              <a:rPr lang="en-US" dirty="0" smtClean="0"/>
              <a:t>achine</a:t>
            </a:r>
          </a:p>
          <a:p>
            <a:r>
              <a:rPr lang="en-US" dirty="0" smtClean="0"/>
              <a:t>Artificial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8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simple probabilistic classifier which calculates a set of probabilities by counting the frequency and combinations of values in a given dataset.</a:t>
            </a:r>
          </a:p>
          <a:p>
            <a:endParaRPr lang="en-US" b="1" dirty="0"/>
          </a:p>
          <a:p>
            <a:r>
              <a:rPr lang="en-US" b="1" dirty="0"/>
              <a:t>Bayes theorem:</a:t>
            </a:r>
            <a:endParaRPr lang="en-US" dirty="0"/>
          </a:p>
          <a:p>
            <a:r>
              <a:rPr lang="en-US" dirty="0"/>
              <a:t> P (Z|W) = P (W|Z) ·P(Z) / P(W).</a:t>
            </a:r>
          </a:p>
          <a:p>
            <a:pPr lvl="0" fontAlgn="base"/>
            <a:r>
              <a:rPr lang="en-US" dirty="0"/>
              <a:t>P(W) is constant for all classes.</a:t>
            </a:r>
          </a:p>
          <a:p>
            <a:pPr lvl="0" fontAlgn="base"/>
            <a:r>
              <a:rPr lang="en-US" dirty="0"/>
              <a:t>P(Z) = relative </a:t>
            </a:r>
            <a:r>
              <a:rPr lang="en-US" dirty="0" err="1"/>
              <a:t>freq</a:t>
            </a:r>
            <a:r>
              <a:rPr lang="en-US" dirty="0"/>
              <a:t> of class Z samples z such that p is increased=z Such that P (W|Z).P(Z) will increase</a:t>
            </a:r>
          </a:p>
          <a:p>
            <a:pPr lvl="0" fontAlgn="base"/>
            <a:r>
              <a:rPr lang="en-US" dirty="0"/>
              <a:t>Problem: computing P (W|Z) is unfeasible!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7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algorithm performs the classification by constructing a multi-dimensional hyper plane that separates two classes. This algorithm accomplishes high discriminative power by utilizing unique non linear capacities of functions called kernels to change the input space into a multi-dimensional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crude </a:t>
            </a:r>
            <a:r>
              <a:rPr lang="en-US" dirty="0"/>
              <a:t>electronic models based on neural structure of the brain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imulate </a:t>
            </a:r>
            <a:r>
              <a:rPr lang="en-US" dirty="0"/>
              <a:t>the four basic functions of natural neurons-input, processing, transfer and </a:t>
            </a:r>
            <a:r>
              <a:rPr lang="en-US" dirty="0" smtClean="0"/>
              <a:t>output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perates </a:t>
            </a:r>
            <a:r>
              <a:rPr lang="en-US" dirty="0"/>
              <a:t>in three layers-input layer, hidden layer and the output </a:t>
            </a:r>
            <a:r>
              <a:rPr lang="en-US" dirty="0" smtClean="0"/>
              <a:t>layer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7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Data </a:t>
            </a:r>
            <a:r>
              <a:rPr lang="en-US" b="1" dirty="0" smtClean="0"/>
              <a:t>Cleansing: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Removed </a:t>
            </a:r>
            <a:r>
              <a:rPr lang="en-US" dirty="0"/>
              <a:t>unwanted columns and unrelated columns and finally created the data set which has to be </a:t>
            </a:r>
            <a:r>
              <a:rPr lang="en-US" dirty="0" smtClean="0"/>
              <a:t>	trained</a:t>
            </a:r>
            <a:r>
              <a:rPr lang="en-US" dirty="0"/>
              <a:t>.</a:t>
            </a:r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Data </a:t>
            </a:r>
            <a:r>
              <a:rPr lang="en-US" b="1" dirty="0" smtClean="0"/>
              <a:t>Integration: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One </a:t>
            </a:r>
            <a:r>
              <a:rPr lang="en-US" dirty="0"/>
              <a:t>data source i.e. National Center for Health Statistics of the Centers for Disease </a:t>
            </a:r>
            <a:r>
              <a:rPr lang="en-US" dirty="0" smtClean="0"/>
              <a:t>Control and </a:t>
            </a:r>
            <a:r>
              <a:rPr lang="en-US" dirty="0"/>
              <a:t>Prevention</a:t>
            </a:r>
            <a:endParaRPr lang="en-US" dirty="0"/>
          </a:p>
          <a:p>
            <a:r>
              <a:rPr lang="en-US" b="1" dirty="0" smtClean="0"/>
              <a:t>Data </a:t>
            </a:r>
            <a:r>
              <a:rPr lang="en-US" b="1" dirty="0"/>
              <a:t>selection: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Selected </a:t>
            </a:r>
            <a:r>
              <a:rPr lang="en-US" dirty="0"/>
              <a:t>the data that is required for predicting the likelihood of getting CKD. Hence we have created the </a:t>
            </a:r>
            <a:r>
              <a:rPr lang="en-US" dirty="0" smtClean="0"/>
              <a:t>	database </a:t>
            </a:r>
            <a:r>
              <a:rPr lang="en-US" dirty="0"/>
              <a:t>for using fields</a:t>
            </a:r>
            <a:r>
              <a:rPr lang="en-US" dirty="0" smtClean="0"/>
              <a:t>. This </a:t>
            </a:r>
            <a:r>
              <a:rPr lang="en-US" dirty="0"/>
              <a:t>is our target dataset. We have a CSV file from the CSV file we have extracted </a:t>
            </a:r>
            <a:r>
              <a:rPr lang="en-US" dirty="0" smtClean="0"/>
              <a:t>	useful </a:t>
            </a:r>
            <a:r>
              <a:rPr lang="en-US" dirty="0"/>
              <a:t>columns. Thus we have created the data set and prepared it for preprocessing.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37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35</TotalTime>
  <Words>332</Words>
  <Application>Microsoft Macintosh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Celestial</vt:lpstr>
      <vt:lpstr>Chronic Kidney Disease Prediction</vt:lpstr>
      <vt:lpstr>architecture</vt:lpstr>
      <vt:lpstr>Data sets </vt:lpstr>
      <vt:lpstr>Application flow</vt:lpstr>
      <vt:lpstr>Data mining principles and algorithms used</vt:lpstr>
      <vt:lpstr>Naïve Bayes</vt:lpstr>
      <vt:lpstr>Support vector machine</vt:lpstr>
      <vt:lpstr>Artificial Neural network</vt:lpstr>
      <vt:lpstr>KDD principles</vt:lpstr>
      <vt:lpstr>Kdd principles</vt:lpstr>
      <vt:lpstr>UI design and application</vt:lpstr>
      <vt:lpstr>UI design and application</vt:lpstr>
      <vt:lpstr>UI design and application</vt:lpstr>
      <vt:lpstr>Results and conclusion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 Prediction</dc:title>
  <dc:creator>Shreya Prabhu</dc:creator>
  <cp:lastModifiedBy>Shreya Prabhu</cp:lastModifiedBy>
  <cp:revision>4</cp:revision>
  <dcterms:created xsi:type="dcterms:W3CDTF">2016-05-03T21:58:00Z</dcterms:created>
  <dcterms:modified xsi:type="dcterms:W3CDTF">2016-05-03T22:33:27Z</dcterms:modified>
</cp:coreProperties>
</file>