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8" r:id="rId3"/>
    <p:sldId id="319" r:id="rId4"/>
    <p:sldId id="320" r:id="rId5"/>
    <p:sldId id="322" r:id="rId6"/>
    <p:sldId id="323" r:id="rId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3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7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7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27E50E-46E2-4432-9F2F-3C45E40E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955" y="567984"/>
            <a:ext cx="5532519" cy="224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i="1">
                <a:solidFill>
                  <a:schemeClr val="tx2"/>
                </a:solidFill>
              </a:rPr>
              <a:t>Control de formularis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88E46-79AB-4E04-B5C4-9763C5017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24" y="3567264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UF2</a:t>
            </a:r>
            <a:endParaRPr lang="en-US" sz="180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MP6 – </a:t>
            </a:r>
            <a:r>
              <a:rPr lang="en-US" sz="1800" err="1">
                <a:solidFill>
                  <a:schemeClr val="tx2"/>
                </a:solidFill>
              </a:rPr>
              <a:t>Desenvolupament</a:t>
            </a:r>
            <a:r>
              <a:rPr lang="en-US" sz="1800">
                <a:solidFill>
                  <a:schemeClr val="tx2"/>
                </a:solidFill>
              </a:rPr>
              <a:t> web </a:t>
            </a:r>
            <a:r>
              <a:rPr lang="en-US" sz="1800" err="1">
                <a:solidFill>
                  <a:schemeClr val="tx2"/>
                </a:solidFill>
              </a:rPr>
              <a:t>en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entorn</a:t>
            </a:r>
            <a:r>
              <a:rPr lang="en-US" sz="1800">
                <a:solidFill>
                  <a:schemeClr val="tx2"/>
                </a:solidFill>
              </a:rPr>
              <a:t> client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CFGS DAW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Professor: Albert Guardiola </a:t>
            </a:r>
            <a:r>
              <a:rPr lang="en-US" sz="1800" err="1">
                <a:solidFill>
                  <a:schemeClr val="tx2"/>
                </a:solidFill>
              </a:rPr>
              <a:t>Escrihuela</a:t>
            </a: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ETP Xavier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F663C-7770-4303-911E-C154629B6E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5" r="22667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3901C1-0E99-46F3-9F74-F447C46AD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C726C74B-D888-4964-8A50-15DA665C00F3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FB0923-BADD-4697-99AF-2C85FD29B2B2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85A409E5-5957-4E22-85CB-5B54BBEE032D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PER FER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F61FADC2-5FE2-4875-8E99-C817D9E8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M6 – Desenvolupament web en entorn client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9922D4F5-5C5D-42BD-9DB1-8AD051576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UF2 – Estructures definides pel programador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C6A203-78BA-1CE0-E6D5-0E348973265C}"/>
              </a:ext>
            </a:extLst>
          </p:cNvPr>
          <p:cNvSpPr txBox="1">
            <a:spLocks/>
          </p:cNvSpPr>
          <p:nvPr/>
        </p:nvSpPr>
        <p:spPr>
          <a:xfrm>
            <a:off x="1754976" y="2047410"/>
            <a:ext cx="8175441" cy="2793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>
                <a:solidFill>
                  <a:srgbClr val="00B050"/>
                </a:solidFill>
              </a:rPr>
              <a:t>-Accès a formularis (document.forms[i].name)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-Events focus/blur, mètodes focus/blur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-Event change, input, cut/copy/paste</a:t>
            </a:r>
          </a:p>
          <a:p>
            <a:pPr algn="l"/>
            <a:endParaRPr lang="en-US" sz="2200">
              <a:solidFill>
                <a:srgbClr val="00B050"/>
              </a:solidFill>
            </a:endParaRPr>
          </a:p>
          <a:p>
            <a:pPr algn="l"/>
            <a:r>
              <a:rPr lang="en-US" sz="2200">
                <a:solidFill>
                  <a:srgbClr val="00B050"/>
                </a:solidFill>
              </a:rPr>
              <a:t>-Submit event: event handler (preventDefault vs return false)</a:t>
            </a:r>
          </a:p>
          <a:p>
            <a:pPr algn="l"/>
            <a:r>
              <a:rPr lang="en-US" sz="2200">
                <a:solidFill>
                  <a:srgbClr val="00B050"/>
                </a:solidFill>
              </a:rPr>
              <a:t>-Event method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7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22099-7044-3A24-A3EA-DEAF8E1CD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49B82F-45B0-CA77-E095-A9EE557F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B121F-8283-7D63-2F30-0B56BE82E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06975-665D-AAC1-34B1-EC35FBE7E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00D2E1-22CF-B12D-8247-1FC18320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1D7351B-6AA4-D4AD-3DC3-0B3C8C865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C6059D-CB30-39FC-B287-311A004B7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3EECB8-C6C4-F713-E5D0-9A1706D95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D057-3B32-60C3-1E65-9D9946BBD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5BE23-FEE8-A990-3EA7-C763ED571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9F6518-2833-2D6A-E4E7-ECA8F9CBC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6CCEC8-7F15-1DD5-111F-AEE18CD3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CD4406-1D96-AE68-1DFB-EABB7DF88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A20924-2E0F-999B-6CC4-EC8FAD68C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C1401C-E15D-ED05-8EF5-0A5F6961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53376E-738D-4DBF-334B-0E3516533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252CBC-F5D8-ECCE-B625-574F0BC54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4231E0-3126-02BC-F55E-1B1F29E12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CD1694-173F-1865-E699-66E2281E4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6B2462-EFAF-7AA6-9E70-9437618EB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4B19A82-5096-29D5-0AD3-9625F2732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21AB1C-D0ED-F917-F291-D185D9138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5657D2-A2E8-6269-55B4-A4D9C7568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B47498-B2BE-8DCD-2CA0-C0BD7C59B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B7F896-61BD-05FB-4EC8-EDA77D216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6A48F1-F117-71FA-BA68-F4CF782E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68F250-AF90-421A-747E-8152FA72D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A73CC6-45AF-D40A-90AD-4886E6373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558F68A-D91D-BCDA-FAAF-9E336035B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7FEA1-427E-F80F-37A5-7E23EA526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C0A60E1-64C1-0057-FBE2-FC18632B4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6F5134-3B2D-59BF-6123-CEC1E76F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2FB505B-AF03-3D9C-8FB1-4CFCAE25C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C8AA559-72AF-B928-4CE9-64B659CD6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CFAD88-58C1-114F-7E47-2A97C37E1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8B9BFE-7736-6F3F-42E3-43E5E37E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E3A4EA-C6B2-FCFC-582C-00A13FC90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D4C89F8-50C6-004A-8698-EF16F0D5D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2BD3283-13AF-80C8-044C-632C70061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B83F030-CB3F-9EFC-CDF8-F07473C86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02B1BDF-0D83-CA48-E93C-44B9A86FA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7B9DF9C-2F07-924E-F93A-E6C63BEE4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3E0B24-C89A-2A0A-84B7-7DB6F5A0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013BF0-6BF7-627B-FEBB-2A7E56DF8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29EBBC6-B6C7-9BAF-D7EF-7281B782A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2DD2E20-6CF1-898A-9B94-CE9192356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71E0F42-7B1A-2264-DF6F-05E9D868B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E6789E4-9B0B-EB82-4D6A-0B15D573B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7FDF87-429D-2B98-618C-AA11AD7FE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B97848-3060-1D62-FBC0-755706753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F6BE856-2E08-2E2C-C2FF-DFFA17EA1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7361A06-C79C-8E59-80D4-551A7BB1C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9433D0-F0D9-FC50-BFD4-E46FA0CBB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D776F2-23CE-8297-90D0-05A76126E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5560C2-7418-233C-87A3-389AAC243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5D98FA-45DA-26AC-39A8-0750DE917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DEFEBB-FD6D-9656-9556-297119AE5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1BB06FF-37B3-0FAB-D663-3896FE5D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6CBBCCE-0E2F-31BB-FF2B-56791EB1C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0EAA29-163C-EB93-BB47-43EEEBF70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1E80368-36B1-C5AC-CC84-81159ADA5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AF27684-BFC7-CB67-CA90-5655C6BC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0110BC6-2B24-7391-F8BA-C4624120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5C2B395-430E-3917-AF2F-8D6F52CBF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7F3D24-3122-0351-69B1-7F357C527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D740D36D-FB31-29DA-8DAA-D4573A867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6706302-68A8-E9A9-DE70-17A0DEE7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98E8CE0B-82DD-EC53-4EDE-C38DCD7F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3169EA5-C079-4D4C-24D7-F7C26AFB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40AA00-C320-63BC-1BE0-C83D9C512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6CA932B-C1BE-B0E5-C521-F01E16C8B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3303FD3-22C8-FC6F-7BDB-3350B0543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FBD05EA-8C44-43C5-90F7-3BE4C7520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E1E254D-7C83-7CB8-E1B3-D0BB29DB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0BE87DA-0CB6-F475-3714-A35C05775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FE9C3A2-6576-27EB-3650-E73A08CEB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23C5C4C-CBEA-DEFB-9B4B-87B9F05BE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26D138-D221-240A-49AD-E93DF4B2E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299DCF9-7208-7C66-5756-53598389C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0F9248-896B-C573-58AA-BC5B1E911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7010AE-523C-47C2-9BAA-2B201B360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E0A6043-69F4-C4DB-1C8D-FF83970BC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709EFBB-129A-4632-3EAE-251D23B9E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691729-B27A-43D9-5E13-2B12158C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21D34A3-5C1D-F69B-4000-F876244DD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D285349-178E-D449-374C-0051B769B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E56B52-C297-9AC5-B923-D56671EBA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A617AF-142E-ACD7-41BB-CD92748B2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ADEA0BB-3047-55CF-C36D-575642D20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912E2C-DCFC-8E0A-37D3-8D87D287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19F26A-27E9-F547-72A1-C86EE7B5D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2CA47B-10F1-E6D1-10D2-F9AEA8EAD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BEDBBCA-EDCE-CCBB-B434-C48EE3551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4B037E2-53CD-75A7-2933-9EA1A8A05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920521C-707B-5C3E-21C4-22387AC2A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E7DA1BC-C041-D0A5-5452-FB5080F6C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418BCD3-7594-F1D3-99A1-66F0416E1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DEFCD93-FB35-8712-2938-38F37FF41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58EB3D2C-171F-06B6-7B49-0354C19EE9C2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35B6B4-6F92-4563-FDB3-FE6BD2174E6D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C4620EE1-AEBA-20E6-A946-08136DDE5725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Accés al formulari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C498FA75-B58F-1944-04F3-E3711E4CC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M6 – Desenvolupament web en entorn client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EC5BC890-47F1-88E0-C56A-688EF72D0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UF2 – Estructures definides pel programador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2E58E4-5464-D79E-C7AC-4EFCA3B1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82" y="1527989"/>
            <a:ext cx="5925377" cy="7049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76004E-E4D7-4CDC-E3D1-35B4EE39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82" y="2500981"/>
            <a:ext cx="9673843" cy="418178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37B07BBC-9461-E724-A0A1-355023A21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07" y="3240059"/>
            <a:ext cx="5496790" cy="2953063"/>
          </a:xfrm>
          <a:prstGeom prst="rect">
            <a:avLst/>
          </a:prstGeom>
        </p:spPr>
      </p:pic>
      <p:sp>
        <p:nvSpPr>
          <p:cNvPr id="45" name="Título 1">
            <a:extLst>
              <a:ext uri="{FF2B5EF4-FFF2-40B4-BE49-F238E27FC236}">
                <a16:creationId xmlns:a16="http://schemas.microsoft.com/office/drawing/2014/main" id="{E7764A8C-7F65-6897-6AFA-C3593EB706FA}"/>
              </a:ext>
            </a:extLst>
          </p:cNvPr>
          <p:cNvSpPr txBox="1">
            <a:spLocks/>
          </p:cNvSpPr>
          <p:nvPr/>
        </p:nvSpPr>
        <p:spPr>
          <a:xfrm>
            <a:off x="903083" y="3871779"/>
            <a:ext cx="4341024" cy="1420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i="1">
                <a:solidFill>
                  <a:schemeClr val="tx1"/>
                </a:solidFill>
              </a:rPr>
              <a:t>Els fieldsets també estan disponibles com a propietats de elements:</a:t>
            </a: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  <a:p>
            <a:pPr algn="l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5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5DE34-E1EB-FA3A-E692-7ECF0BB11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BF8220-D1BE-4D0B-DC1C-2726335F7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AFAF6A-8B2A-97A5-7A9A-4EA297A1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717AE5-C3AE-B5C9-C1EB-F3DE3BAF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70B554-A42F-8713-3B6E-C6CC1054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10BE48-28A3-090B-5D3F-B4253C3F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C3401B-4F24-9A7E-261E-5405E3A69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F4C504-2E03-7E01-DF37-B4341D1F6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2807E6-3AE6-4303-286C-67ED63D47F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649BA57-9CC7-9D57-B4E8-981287CCB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907193-DDCC-4C31-0B23-30194CE3F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A4BD93-F365-EF2A-7625-CC6A44463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088843-258B-B801-E53A-13E9726B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38A8D6-EA14-1C7B-5FD9-4A518B0B1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890218-47A8-DAF9-8386-4F5B65BF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5E7088-3317-D566-2C3B-968C81B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EF497D-AA5F-88FD-B845-EF40C0375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F9E6-8F05-9046-F17A-C7160A9A5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53E3C3-4F02-82C8-4455-7568A9C36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E361659-B518-7E5D-3FC2-06672835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3549953-D29C-5878-551D-192223FD3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A1043D-D0DC-3860-7199-283EBFE75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2BB73C-2796-CB6A-B216-1A61D2165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287B32-0C38-60A3-D72E-80AE6395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1A0DFA1-5B48-E943-5222-D55B93568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D9F44F-2DAA-6171-1A45-0FA2A967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7DB5E0E-ED6E-8675-A28A-7A9EA6277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FF1C08-E8FC-47F1-1DDA-E922FE257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E688AC-DA18-DFD9-F9B2-042A71E54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968DB19-D5FA-0276-BA37-09A56CE0E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73ACA69-BA41-C6D2-A04B-E951B3220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6DBBA0-2339-9582-F388-5A2B8D6B4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E520647-6450-5DB0-E8D1-F36664FB5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D6D9D1-CADA-CE33-19F6-607DEE56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F5616A7-3528-ED4F-882E-9A094D28D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195FB1-C3CD-B08A-0013-2A4FA157E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4B0BF7D-9202-D24C-E321-8E3577875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A78B86F-CB91-AD19-0082-CC18F070E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521BD00-F707-0E42-6862-9BE0F951F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11C8B4E-5BA8-3EB5-176F-82E47B099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D332D67-E8E9-0545-AC3B-DBC4038C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09F7AB-0378-C711-927B-67ED6C4A8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0A1365-07B6-3C60-F1EE-F876CCE4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52AD5B-1AC0-531B-F68D-C0C66036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E8C3AFC-DFD1-CC11-4CB0-7C261342C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645690-FF81-0295-D8E0-EB6C18D7E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C7E5C1F-765E-BEF1-18DE-FD1BC3052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D579555-4484-CA59-91FE-72A9D5E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CE9EDAA-7176-EF4A-99D8-A68DC590B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39885F-27F4-3ED1-F90E-349FCB67C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0CE128-869B-67AA-7AF6-870144E2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E42F66-263B-82C1-25AF-16EA3FAF3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8271AC8-E01A-FB75-C2C0-98C72D72F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AF1D600-7FB9-0EAF-6D07-B914470C1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E33CBAA-5711-3DC3-8853-C1946AD6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4C78C48-BF12-31FA-C54D-9E0805BA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B8909B5-9995-48FF-0EB2-B9A4915C8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0FACF82-03C4-C7F9-4781-9BD23661C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B8EB6B-ED99-F71B-0092-F495F1947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B891C2-DAD3-192B-E159-354BF27C1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71274CE-1029-ED9F-F7FD-B060AF36B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4CD8C3-72CB-31DF-021E-1DA5CCFFC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DA1997-2A51-F4F7-FBAB-C17CD4B71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BAE937B-3188-E356-AAA1-F0F1D6C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64A5414-3A1D-2ECA-B02A-422E6D42E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4BD25FC-0134-2E58-4840-622F79227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D63BDDF-6C10-DA84-CF66-C47FFA54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0C1437DA-4B79-BB50-DA75-D595FB252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4F22B67-4C0E-E23C-7C64-C0A613363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5DFE740-0EBF-08BB-7CA3-C450C2084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29B58A2-AD38-CD85-6FBE-52C0A1011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A65B68E-DE22-1A79-601C-1503CF82E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92D252-8089-F178-E0EE-D7485DDFD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D29C0B-C999-694E-8EE6-696BEF2C7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C375E3-B4CB-DF88-4602-B98BFE204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8D2CADD-7B7C-53FE-9301-869840044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AD78BEB-2B1B-562E-061D-FDA4B84A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78EC3B8-A4F6-4CD1-2EB0-2A6C63B45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FF463D7-FEF0-EA4B-9D11-42D14FE17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5B7953A-876B-3EF3-1042-0D5F93D59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3C3AABF-030E-C2C8-386A-F9DC5E42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5DA7673-044A-C827-51B5-3C38309A7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F4A0CA6-3649-4795-FAE7-E8208E2F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B1DB35E-5FFE-3B79-BE28-F36535B6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3F8C80-C09E-5B51-A3C9-996BC5BE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F986A1B-47CF-67C5-7C0A-AF0BC2F53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3A115C7-9FBB-B91F-7750-862FB15E8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457F862-D916-2A26-5C2F-16A43FF4A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373E1F7-6063-B594-51BD-10B2E4A09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FC5CED6-D311-104D-B908-B56CC4F38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16D1EA-C4A6-D357-7BC5-8453971B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579FA9C-91E2-A59B-DE49-1D840719D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C7E9E6F-34B8-B20C-B566-B5A23D0B2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9E7745C-1CB2-7AF1-B3EB-269EE5784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F7AD175-52B6-E75C-29C3-90FDB774B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B13634F-8F5F-FDBB-B5C0-758D399C2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07C1F5A-3336-D902-0A1E-9E786256F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A812F9C-DF62-C5B8-19E0-2701259E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A722A52B-A596-7E35-A80A-3E490740B365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58DCD6-FEAB-9DFC-8A76-2B5CA6501491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0F792B71-D0BF-A343-63FA-9226E8B4EB57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&lt;select&gt;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8E21F8DA-6208-17D9-BCAD-756BCEE3D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M6 – Desenvolupament web en entorn client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EECD63CC-AEF5-5BF2-AA82-F26E7EE21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UF2 – Estructures definides pel programador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432E43-DFA1-86A9-6CF2-AC0E1325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90" y="1533804"/>
            <a:ext cx="946917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5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9EFE7-84D7-A26B-C7C7-B9305CED5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0E4FB-3F88-0BD9-0691-16980508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4142F-0D42-C267-3854-173A8890D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5A5B8A-B0AB-34C2-9FB5-AA7992972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AFBCBC5-33B1-A14E-2FAD-E457A3802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4C6FD6-9225-B22D-9687-018D617A3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0F8A1A-6ECC-733E-CEFC-BC8BDE1E8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73CBD0-912A-E2DE-3D92-64F8269D4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C1D35E-8DE0-871D-A859-D439DE8D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D76FF3-76F2-B684-6007-E5775F2A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D8AFB5-974D-E61C-8400-1839F2DC6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2D10F2-F9E8-909F-F58A-E8371770C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2BA056-7B6C-84E0-5222-1C7CF5BB8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E86E3F-8D02-EFB4-5563-48147DF78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4DFB7A-4A21-DF13-515B-4B223BB19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786645-3820-4D9E-8CFF-55A8C405F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E46B03-6AEB-7CD5-2200-1842562F5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A914FD-8826-D921-A0D6-2F1165721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2F5EC88-679D-1E2E-0F6A-024F92FA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4B0380-F207-644E-D6B7-8D18B8CBC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BC8592B-31A5-5F68-1F9E-A3514C894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66C612-702B-BFB6-503E-CBAAFF513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667957-1517-0501-0D04-703AB6DE0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94C7BB-53D2-394F-78ED-D0B637F36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D97800-E2F5-C964-C170-FF5E7685E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DE2C88-4646-7F89-A31B-8F146298B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47EF39C-AEEB-A0A2-A142-97E0D701B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2DA97B-097C-A234-25B9-51720EFF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AD0D7C-946E-3782-3DC0-229907581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28D91B9-B2F1-6620-6DC9-25EAC5014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7E4A3C-0AC5-C75B-86DF-7CE67486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3FD0D4-3744-2268-A1F2-BAF0D425F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D7BE70A-EBB2-DDDE-9BD2-1B75698A9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0C28486-7061-D08B-62C7-5EFA2B554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E8C41DB-EAD1-DD29-A3D9-6D315946B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144602-A343-5BD6-DABB-389F25B6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CDA31E0-DEF8-43BC-8192-14B470826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DDC4C86-9965-453B-3D44-643FCACB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8C15D7-5FE1-84BB-735F-24D6FCA2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DEAA37-8D80-B1CD-35D4-0577B969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9857BE1-F545-B9CC-587D-2D5FE0FDF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77091DB-994D-427D-B3AF-53AA1054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E2FF93E-AAD6-F22A-5F5B-D669DFFA5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5199803-A878-74E2-C6A6-9C403B99C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50F7CA1-73F7-41DD-C401-EAE82EDD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7A5DB6-1245-B652-929A-589EFD79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16CCFF-97EB-88EE-F54F-98BF6E92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45E774-2078-09DC-2F26-34AED925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219BA1-274D-D604-A813-BEE27FD88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9D6A30E-F290-82B7-C039-D0E5544E7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61AFF-38D0-3EF8-161C-4A25D69F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BF7A57-73F2-E09B-4055-280AB13D9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A18F7A7-3A4F-F00B-C350-F41E16BBE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C18C00A-AE03-805E-6CE3-8CFB88EB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B9F245-3BAC-F072-31FB-F06C139B7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CE9B836-551A-01F4-A98A-F0AA37A6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13FB9B-83C6-8491-47E3-D89F6190C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000C62-D8B0-A3B2-5147-BA682A6A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8C8A0BC-8E4A-466F-5EEA-2F21C731F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2F68D66-61C9-37F4-AA94-96D9C0D75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DE59CD9-4B59-2C45-17B4-0F2024DDE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50872C-3FB1-58AF-0CE7-BEF109F42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A9E34BA-AF8D-9D9B-B641-248E6EBB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034265-4556-7A83-B11D-D7A0902CD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FCCC599-6144-73FA-015F-5904D4ADF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17F7B83-1004-9CE3-54FA-BD156688E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2B1797-DB37-A263-7546-5757DF420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39EA8A48-C714-0D5B-42F8-CECCA3A1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75D2CB-B71F-7CAB-7C60-5B4475A42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0755C12-A947-3772-FDF1-2B36047C9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648F63-4CE3-81DE-0B1B-9539D7EDD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3F7F534-00AC-7125-28F1-4B174B10E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E0A095A-F67F-EE58-5171-B4C72FB7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857E813-CDA2-E73A-2BC4-F20B4346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634625A-3F74-D56A-7D8C-F369A4425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23A3012-0EB4-5369-8E25-1FB15559B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A7E40A6-F177-A6A4-E33E-9E1007533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56F67EE-DE02-943D-A1BC-B92E7623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91712FF-48A3-C107-CF54-0526354EB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7CB984-53B1-575C-A2C4-8092592D4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E0CA87-B0CD-D9CB-97AC-F7B45C69D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54D36E7-A45E-85BA-00E3-439CE3649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1DA2498-2B37-997C-0542-A35985D90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0BE45A2-84EE-1FD0-E0C0-C07C90DA2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02EF78-9D93-171B-769D-BB4451037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D44A92-5777-B1CB-5646-077D664C3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DCE339C-04A2-828A-F910-7B3B8D23B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FA4E51D-CAB8-A9BF-3B98-FCFA0D5E1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B5E691E-A1CC-5C26-8CA4-6B6EBA244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0D6255-4CD6-8472-E912-BEFA0AA23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DBFD83-9629-FB30-BD3B-D9F1EDB1C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F210CD-3CFC-CDF0-C272-6D57702DB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75728CB-348A-5049-80CE-5CFC4555A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B90A9F-54BA-F480-0CDE-87E772785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984F8E-C8A4-F15E-BA5B-54045128C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DC6DB27-2456-AEB7-583E-79A45AD8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F4EE35B-EBE5-094A-AB03-BDFE3854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550A27-CE03-237F-3897-4C267A5D1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4D861AA0-4852-814F-3FB3-04F8E2D66CBD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4960B54-2913-7D3A-19B9-CFF51F950E14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409B2814-9B43-60E8-751B-C956E7D41982}"/>
              </a:ext>
            </a:extLst>
          </p:cNvPr>
          <p:cNvSpPr txBox="1">
            <a:spLocks/>
          </p:cNvSpPr>
          <p:nvPr/>
        </p:nvSpPr>
        <p:spPr>
          <a:xfrm>
            <a:off x="776372" y="90043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Events de canvi d’element: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focus/blur </a:t>
            </a:r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i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focusin/focusout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1093BACE-BD5F-EC78-2FF3-7EBA3FEA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M6 – Desenvolupament web en entorn client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B8F6BA2E-3CAB-CD54-00C4-50BEB4AA6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UF2 – Estructures definides pel programador 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42E961B-A72C-90EB-90AF-3B8262C0CB07}"/>
              </a:ext>
            </a:extLst>
          </p:cNvPr>
          <p:cNvSpPr txBox="1">
            <a:spLocks/>
          </p:cNvSpPr>
          <p:nvPr/>
        </p:nvSpPr>
        <p:spPr>
          <a:xfrm>
            <a:off x="805204" y="2350827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Events de canvi de valor: </a:t>
            </a:r>
            <a:r>
              <a:rPr lang="en-US" sz="2000" i="1">
                <a:solidFill>
                  <a:schemeClr val="accent5">
                    <a:lumMod val="75000"/>
                  </a:schemeClr>
                </a:solidFill>
              </a:rPr>
              <a:t>change, input, cut/copy/paste</a:t>
            </a:r>
            <a:endParaRPr lang="en-US" sz="200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6451AF0-89B3-9A38-DD17-B92501A2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66" y="3053957"/>
            <a:ext cx="1063138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9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96F86-1AE5-2510-5649-58F020FF9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134986-1875-9249-551E-CEBE867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8CDBBD-D30D-FA78-250C-795CDD592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F1CD42-F127-7133-BBD6-89F212826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A606B5-E852-0DE8-E2B7-DBFEA95D5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AD888F-179C-6365-7597-3E2B1A016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697A06-5D68-B2FB-CF21-E2600285E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560097C-47D4-B289-92F7-3711344B5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5E04D6-41FD-99B8-5308-C8EBD643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442A01-1F29-7E2B-07B3-0AD4BEDD6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E4DD8A-8B4E-D66E-4C32-263F4F9A6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514F90-2124-93F3-722C-6E1A2807D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F090BB-666B-C24E-6A8F-064191CBF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2C6620-CF37-48AA-CA2C-8918FEEC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7E496B-58E6-2023-CFBF-49ACDB0C7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857A93-3587-D4F9-5F5B-B65490D01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33C699A-8716-61DA-363E-D7956484F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513367D-9AA8-1F13-7DA0-952F304A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C8DDFC-E300-1877-5ABE-DFE770F8C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8E1EA7-4107-100F-C72D-A0DC126F6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5248D5D-F128-5629-26FB-456308A45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5DD946-7DD3-EB52-36C9-8E0B2D39C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E70FB3-65E5-A7E8-A465-3DC644256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D6D3E23-43D8-AACC-821E-8ACA20E00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87EA04-9D61-BAB2-859B-6814B40D2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0A50D2-F748-0D23-DBA3-618CE075D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3F75A7-36C5-19D9-E6AE-DAB9D1889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6632AFE-3809-4D9E-0E02-D56903387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18E280-535A-A301-71B9-53EA61238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0716F2-9C21-7A6E-457D-A54ACE5D9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322980-B999-499B-9BA4-9A6C2568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8DF892-5128-F8B1-9D22-7D08DEFBF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741430B-D996-6A5B-58DD-78A6E32C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B0F50AB-9FF1-361E-A69D-5640B122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DD234FA-BC44-894B-3B76-ED84A6D62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CCA544D-FD51-262C-AD19-C06E3A523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6C5505-DCE2-1955-21AF-2282720D5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724100-AFEA-6DAB-6456-2C75E6360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F6E32E3-2C31-A2D0-5548-8C3347C2A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197C78-8877-F98B-630D-6CA78D44A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55E53F7-46D4-6E9A-4009-CC2005DC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2AEE11-7A3F-6008-289E-7821D87F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DC1DB3-4712-A374-338E-0199130F2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CE56C24-072E-149F-E872-1EECE20B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9C34D62-3BF1-BC96-5128-61CDB5412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2643E0A-5230-61D1-DB51-6862AA505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3AABE10-F3A1-71C8-E4F6-D7DEE8B4C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59E8E33-B73D-40A1-1850-FA633FA7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4111A81-2FBD-24CB-2454-86373667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09DD54-562B-382D-3923-64D179432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4A474E9-D5A2-33B4-1A78-10B4FAE6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5844D74-643F-A9BB-68C7-FEA31BB85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22621D7-2ECA-3AA0-C2A5-8BA27588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CC4058-5526-0B26-FDF0-97753F4BC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8286F5F-6A03-FFA9-1640-F43551F67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2B6F5F-E44B-5F8D-1E94-319D1A04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6FA485C-3378-E637-1E89-21AE98732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BCC5550-5ED6-6152-DBCF-76D1524D5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A96B7AA-81FA-EA53-9BDA-6E2835190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3354AE-0B19-D87F-5D74-667F76DC2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52EEFC7-6863-DC91-E092-36896383B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EDC482-56E7-3C99-2D45-C4AEE531C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0073533-4EC6-3459-70CD-284EEF9F1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78C379-CF32-FE3E-7B2E-870948EA1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8F6CA7-CCE0-98BA-F3B0-5E074C2C6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7175F0C-A690-1C17-BFA8-553988695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BCEAC13-F6CB-E97E-A1F8-F5836FD1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B76662E9-31C2-0217-D604-617229A40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027403-5AC4-5AB2-56AE-DAF72D42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670AE2A-8B35-9698-AA39-A4D4A7C10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0CEF18-2648-901C-A4AC-AEABD5586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5B4A647-9667-C85A-6ECB-501C6BEBD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70DAACC-9EC2-B8A3-3EEF-9F0CBA5A5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C5CB9D2-DAEA-B140-AEA2-4391E0FE9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AD17799-6CCE-D9B7-FCF1-84EDF48F0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4841EED-5BA2-7513-907E-F0C505408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ABEF608-4679-5A50-0ABD-9597AF773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E7358DD-BE15-990A-B159-E7224CD5A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B7D874F-AE0F-09BB-6FE0-F128C2F7E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8AD173B-FF9F-273E-4642-2E81CB856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4FA30B-E4B3-49F3-6983-6690FE553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088ABB0-B462-BA36-090A-3668A331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189EF87-A9B0-6BD0-6968-D3D3FE3C2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1604C65-1069-6D24-5B40-2EDCB30FF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DDC138-F3F5-993E-EE4D-8E34C52C0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0E48F3F-2DCE-C2BA-43BD-ECE73F47A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E41B64F-1D61-1183-36FA-FCAC2D058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6A2405-EE0A-FF19-525D-9A498B115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3655BCC-61C5-98C3-5033-9E44F3FE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7BF895F-AF29-E8D3-BF13-28B24A761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D6256AE-3AE1-0805-E6A2-E42311F25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D4A3963-2B55-3037-4C81-C1D149B4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D4EAA4C-5870-3874-7EC0-9EFC15876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81B20A7-DEA1-85BE-B5C4-237486CE1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3A2FDF0-9A68-5B93-BDF2-5B3C8020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D4E4AB2-09B8-05AD-6EFF-D8855E5B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60A7FDC-597C-47BF-68DF-A3BCED28B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0C8B03B-5263-A5EE-49EC-21F6600BF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Subtítulo 2">
            <a:extLst>
              <a:ext uri="{FF2B5EF4-FFF2-40B4-BE49-F238E27FC236}">
                <a16:creationId xmlns:a16="http://schemas.microsoft.com/office/drawing/2014/main" id="{67407B1C-B17C-9712-1DC9-63E42F844779}"/>
              </a:ext>
            </a:extLst>
          </p:cNvPr>
          <p:cNvSpPr txBox="1">
            <a:spLocks/>
          </p:cNvSpPr>
          <p:nvPr/>
        </p:nvSpPr>
        <p:spPr>
          <a:xfrm>
            <a:off x="8326918" y="6376895"/>
            <a:ext cx="3742992" cy="31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Professor: Albert Guardiola Escrihuela · ETP Xavier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845F6C-1F90-53D3-6B94-9C56E827F3BC}"/>
              </a:ext>
            </a:extLst>
          </p:cNvPr>
          <p:cNvSpPr/>
          <p:nvPr/>
        </p:nvSpPr>
        <p:spPr>
          <a:xfrm>
            <a:off x="592432" y="652910"/>
            <a:ext cx="11400827" cy="5606070"/>
          </a:xfrm>
          <a:prstGeom prst="rect">
            <a:avLst/>
          </a:prstGeom>
          <a:noFill/>
          <a:ln w="38100">
            <a:prstDash val="solid"/>
            <a:extLst>
              <a:ext uri="{C807C97D-BFC1-408E-A445-0C87EB9F89A2}">
                <ask:lineSketchStyleProps xmlns:ask="http://schemas.microsoft.com/office/drawing/2018/sketchyshapes" sd="231066123">
                  <a:custGeom>
                    <a:avLst/>
                    <a:gdLst>
                      <a:gd name="connsiteX0" fmla="*/ 0 w 11763479"/>
                      <a:gd name="connsiteY0" fmla="*/ 0 h 5606070"/>
                      <a:gd name="connsiteX1" fmla="*/ 470539 w 11763479"/>
                      <a:gd name="connsiteY1" fmla="*/ 0 h 5606070"/>
                      <a:gd name="connsiteX2" fmla="*/ 1293983 w 11763479"/>
                      <a:gd name="connsiteY2" fmla="*/ 0 h 5606070"/>
                      <a:gd name="connsiteX3" fmla="*/ 1882157 w 11763479"/>
                      <a:gd name="connsiteY3" fmla="*/ 0 h 5606070"/>
                      <a:gd name="connsiteX4" fmla="*/ 2352696 w 11763479"/>
                      <a:gd name="connsiteY4" fmla="*/ 0 h 5606070"/>
                      <a:gd name="connsiteX5" fmla="*/ 3176139 w 11763479"/>
                      <a:gd name="connsiteY5" fmla="*/ 0 h 5606070"/>
                      <a:gd name="connsiteX6" fmla="*/ 3999583 w 11763479"/>
                      <a:gd name="connsiteY6" fmla="*/ 0 h 5606070"/>
                      <a:gd name="connsiteX7" fmla="*/ 4823026 w 11763479"/>
                      <a:gd name="connsiteY7" fmla="*/ 0 h 5606070"/>
                      <a:gd name="connsiteX8" fmla="*/ 5411200 w 11763479"/>
                      <a:gd name="connsiteY8" fmla="*/ 0 h 5606070"/>
                      <a:gd name="connsiteX9" fmla="*/ 5881740 w 11763479"/>
                      <a:gd name="connsiteY9" fmla="*/ 0 h 5606070"/>
                      <a:gd name="connsiteX10" fmla="*/ 6587548 w 11763479"/>
                      <a:gd name="connsiteY10" fmla="*/ 0 h 5606070"/>
                      <a:gd name="connsiteX11" fmla="*/ 6822818 w 11763479"/>
                      <a:gd name="connsiteY11" fmla="*/ 0 h 5606070"/>
                      <a:gd name="connsiteX12" fmla="*/ 7293357 w 11763479"/>
                      <a:gd name="connsiteY12" fmla="*/ 0 h 5606070"/>
                      <a:gd name="connsiteX13" fmla="*/ 7999166 w 11763479"/>
                      <a:gd name="connsiteY13" fmla="*/ 0 h 5606070"/>
                      <a:gd name="connsiteX14" fmla="*/ 8352070 w 11763479"/>
                      <a:gd name="connsiteY14" fmla="*/ 0 h 5606070"/>
                      <a:gd name="connsiteX15" fmla="*/ 8940244 w 11763479"/>
                      <a:gd name="connsiteY15" fmla="*/ 0 h 5606070"/>
                      <a:gd name="connsiteX16" fmla="*/ 9646053 w 11763479"/>
                      <a:gd name="connsiteY16" fmla="*/ 0 h 5606070"/>
                      <a:gd name="connsiteX17" fmla="*/ 10351862 w 11763479"/>
                      <a:gd name="connsiteY17" fmla="*/ 0 h 5606070"/>
                      <a:gd name="connsiteX18" fmla="*/ 11175305 w 11763479"/>
                      <a:gd name="connsiteY18" fmla="*/ 0 h 5606070"/>
                      <a:gd name="connsiteX19" fmla="*/ 11763479 w 11763479"/>
                      <a:gd name="connsiteY19" fmla="*/ 0 h 5606070"/>
                      <a:gd name="connsiteX20" fmla="*/ 11763479 w 11763479"/>
                      <a:gd name="connsiteY20" fmla="*/ 448486 h 5606070"/>
                      <a:gd name="connsiteX21" fmla="*/ 11763479 w 11763479"/>
                      <a:gd name="connsiteY21" fmla="*/ 1121214 h 5606070"/>
                      <a:gd name="connsiteX22" fmla="*/ 11763479 w 11763479"/>
                      <a:gd name="connsiteY22" fmla="*/ 1569700 h 5606070"/>
                      <a:gd name="connsiteX23" fmla="*/ 11763479 w 11763479"/>
                      <a:gd name="connsiteY23" fmla="*/ 2186367 h 5606070"/>
                      <a:gd name="connsiteX24" fmla="*/ 11763479 w 11763479"/>
                      <a:gd name="connsiteY24" fmla="*/ 2690914 h 5606070"/>
                      <a:gd name="connsiteX25" fmla="*/ 11763479 w 11763479"/>
                      <a:gd name="connsiteY25" fmla="*/ 3195460 h 5606070"/>
                      <a:gd name="connsiteX26" fmla="*/ 11763479 w 11763479"/>
                      <a:gd name="connsiteY26" fmla="*/ 3700006 h 5606070"/>
                      <a:gd name="connsiteX27" fmla="*/ 11763479 w 11763479"/>
                      <a:gd name="connsiteY27" fmla="*/ 4148492 h 5606070"/>
                      <a:gd name="connsiteX28" fmla="*/ 11763479 w 11763479"/>
                      <a:gd name="connsiteY28" fmla="*/ 4596977 h 5606070"/>
                      <a:gd name="connsiteX29" fmla="*/ 11763479 w 11763479"/>
                      <a:gd name="connsiteY29" fmla="*/ 5606070 h 5606070"/>
                      <a:gd name="connsiteX30" fmla="*/ 11410575 w 11763479"/>
                      <a:gd name="connsiteY30" fmla="*/ 5606070 h 5606070"/>
                      <a:gd name="connsiteX31" fmla="*/ 11057670 w 11763479"/>
                      <a:gd name="connsiteY31" fmla="*/ 5606070 h 5606070"/>
                      <a:gd name="connsiteX32" fmla="*/ 10587131 w 11763479"/>
                      <a:gd name="connsiteY32" fmla="*/ 5606070 h 5606070"/>
                      <a:gd name="connsiteX33" fmla="*/ 9998957 w 11763479"/>
                      <a:gd name="connsiteY33" fmla="*/ 5606070 h 5606070"/>
                      <a:gd name="connsiteX34" fmla="*/ 9175514 w 11763479"/>
                      <a:gd name="connsiteY34" fmla="*/ 5606070 h 5606070"/>
                      <a:gd name="connsiteX35" fmla="*/ 8587340 w 11763479"/>
                      <a:gd name="connsiteY35" fmla="*/ 5606070 h 5606070"/>
                      <a:gd name="connsiteX36" fmla="*/ 7999166 w 11763479"/>
                      <a:gd name="connsiteY36" fmla="*/ 5606070 h 5606070"/>
                      <a:gd name="connsiteX37" fmla="*/ 7646261 w 11763479"/>
                      <a:gd name="connsiteY37" fmla="*/ 5606070 h 5606070"/>
                      <a:gd name="connsiteX38" fmla="*/ 7175722 w 11763479"/>
                      <a:gd name="connsiteY38" fmla="*/ 5606070 h 5606070"/>
                      <a:gd name="connsiteX39" fmla="*/ 6352279 w 11763479"/>
                      <a:gd name="connsiteY39" fmla="*/ 5606070 h 5606070"/>
                      <a:gd name="connsiteX40" fmla="*/ 5764105 w 11763479"/>
                      <a:gd name="connsiteY40" fmla="*/ 5606070 h 5606070"/>
                      <a:gd name="connsiteX41" fmla="*/ 5528835 w 11763479"/>
                      <a:gd name="connsiteY41" fmla="*/ 5606070 h 5606070"/>
                      <a:gd name="connsiteX42" fmla="*/ 4705392 w 11763479"/>
                      <a:gd name="connsiteY42" fmla="*/ 5606070 h 5606070"/>
                      <a:gd name="connsiteX43" fmla="*/ 3881948 w 11763479"/>
                      <a:gd name="connsiteY43" fmla="*/ 5606070 h 5606070"/>
                      <a:gd name="connsiteX44" fmla="*/ 3646678 w 11763479"/>
                      <a:gd name="connsiteY44" fmla="*/ 5606070 h 5606070"/>
                      <a:gd name="connsiteX45" fmla="*/ 3058505 w 11763479"/>
                      <a:gd name="connsiteY45" fmla="*/ 5606070 h 5606070"/>
                      <a:gd name="connsiteX46" fmla="*/ 2823235 w 11763479"/>
                      <a:gd name="connsiteY46" fmla="*/ 5606070 h 5606070"/>
                      <a:gd name="connsiteX47" fmla="*/ 1999791 w 11763479"/>
                      <a:gd name="connsiteY47" fmla="*/ 5606070 h 5606070"/>
                      <a:gd name="connsiteX48" fmla="*/ 1293983 w 11763479"/>
                      <a:gd name="connsiteY48" fmla="*/ 5606070 h 5606070"/>
                      <a:gd name="connsiteX49" fmla="*/ 0 w 11763479"/>
                      <a:gd name="connsiteY49" fmla="*/ 5606070 h 5606070"/>
                      <a:gd name="connsiteX50" fmla="*/ 0 w 11763479"/>
                      <a:gd name="connsiteY50" fmla="*/ 5101524 h 5606070"/>
                      <a:gd name="connsiteX51" fmla="*/ 0 w 11763479"/>
                      <a:gd name="connsiteY51" fmla="*/ 4540917 h 5606070"/>
                      <a:gd name="connsiteX52" fmla="*/ 0 w 11763479"/>
                      <a:gd name="connsiteY52" fmla="*/ 3980310 h 5606070"/>
                      <a:gd name="connsiteX53" fmla="*/ 0 w 11763479"/>
                      <a:gd name="connsiteY53" fmla="*/ 3587885 h 5606070"/>
                      <a:gd name="connsiteX54" fmla="*/ 0 w 11763479"/>
                      <a:gd name="connsiteY54" fmla="*/ 2915156 h 5606070"/>
                      <a:gd name="connsiteX55" fmla="*/ 0 w 11763479"/>
                      <a:gd name="connsiteY55" fmla="*/ 2522731 h 5606070"/>
                      <a:gd name="connsiteX56" fmla="*/ 0 w 11763479"/>
                      <a:gd name="connsiteY56" fmla="*/ 1850003 h 5606070"/>
                      <a:gd name="connsiteX57" fmla="*/ 0 w 11763479"/>
                      <a:gd name="connsiteY57" fmla="*/ 1289396 h 5606070"/>
                      <a:gd name="connsiteX58" fmla="*/ 0 w 11763479"/>
                      <a:gd name="connsiteY58" fmla="*/ 672728 h 5606070"/>
                      <a:gd name="connsiteX59" fmla="*/ 0 w 11763479"/>
                      <a:gd name="connsiteY59" fmla="*/ 0 h 56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1763479" h="5606070" extrusionOk="0">
                        <a:moveTo>
                          <a:pt x="0" y="0"/>
                        </a:moveTo>
                        <a:cubicBezTo>
                          <a:pt x="234532" y="-23621"/>
                          <a:pt x="245974" y="52953"/>
                          <a:pt x="470539" y="0"/>
                        </a:cubicBezTo>
                        <a:cubicBezTo>
                          <a:pt x="695104" y="-52953"/>
                          <a:pt x="1049711" y="15098"/>
                          <a:pt x="1293983" y="0"/>
                        </a:cubicBezTo>
                        <a:cubicBezTo>
                          <a:pt x="1538255" y="-15098"/>
                          <a:pt x="1720232" y="9921"/>
                          <a:pt x="1882157" y="0"/>
                        </a:cubicBezTo>
                        <a:cubicBezTo>
                          <a:pt x="2044082" y="-9921"/>
                          <a:pt x="2216431" y="18968"/>
                          <a:pt x="2352696" y="0"/>
                        </a:cubicBezTo>
                        <a:cubicBezTo>
                          <a:pt x="2488961" y="-18968"/>
                          <a:pt x="2991532" y="74064"/>
                          <a:pt x="3176139" y="0"/>
                        </a:cubicBezTo>
                        <a:cubicBezTo>
                          <a:pt x="3360746" y="-74064"/>
                          <a:pt x="3611287" y="33947"/>
                          <a:pt x="3999583" y="0"/>
                        </a:cubicBezTo>
                        <a:cubicBezTo>
                          <a:pt x="4387879" y="-33947"/>
                          <a:pt x="4602017" y="91751"/>
                          <a:pt x="4823026" y="0"/>
                        </a:cubicBezTo>
                        <a:cubicBezTo>
                          <a:pt x="5044035" y="-91751"/>
                          <a:pt x="5160936" y="11137"/>
                          <a:pt x="5411200" y="0"/>
                        </a:cubicBezTo>
                        <a:cubicBezTo>
                          <a:pt x="5661464" y="-11137"/>
                          <a:pt x="5689199" y="40280"/>
                          <a:pt x="5881740" y="0"/>
                        </a:cubicBezTo>
                        <a:cubicBezTo>
                          <a:pt x="6074281" y="-40280"/>
                          <a:pt x="6235278" y="2987"/>
                          <a:pt x="6587548" y="0"/>
                        </a:cubicBezTo>
                        <a:cubicBezTo>
                          <a:pt x="6939818" y="-2987"/>
                          <a:pt x="6708309" y="2298"/>
                          <a:pt x="6822818" y="0"/>
                        </a:cubicBezTo>
                        <a:cubicBezTo>
                          <a:pt x="6937327" y="-2298"/>
                          <a:pt x="7160644" y="14440"/>
                          <a:pt x="7293357" y="0"/>
                        </a:cubicBezTo>
                        <a:cubicBezTo>
                          <a:pt x="7426070" y="-14440"/>
                          <a:pt x="7811869" y="61114"/>
                          <a:pt x="7999166" y="0"/>
                        </a:cubicBezTo>
                        <a:cubicBezTo>
                          <a:pt x="8186463" y="-61114"/>
                          <a:pt x="8199662" y="6053"/>
                          <a:pt x="8352070" y="0"/>
                        </a:cubicBezTo>
                        <a:cubicBezTo>
                          <a:pt x="8504478" y="-6053"/>
                          <a:pt x="8801234" y="48266"/>
                          <a:pt x="8940244" y="0"/>
                        </a:cubicBezTo>
                        <a:cubicBezTo>
                          <a:pt x="9079254" y="-48266"/>
                          <a:pt x="9402832" y="8292"/>
                          <a:pt x="9646053" y="0"/>
                        </a:cubicBezTo>
                        <a:cubicBezTo>
                          <a:pt x="9889274" y="-8292"/>
                          <a:pt x="10185372" y="43401"/>
                          <a:pt x="10351862" y="0"/>
                        </a:cubicBezTo>
                        <a:cubicBezTo>
                          <a:pt x="10518352" y="-43401"/>
                          <a:pt x="10911489" y="57367"/>
                          <a:pt x="11175305" y="0"/>
                        </a:cubicBezTo>
                        <a:cubicBezTo>
                          <a:pt x="11439121" y="-57367"/>
                          <a:pt x="11496198" y="14461"/>
                          <a:pt x="11763479" y="0"/>
                        </a:cubicBezTo>
                        <a:cubicBezTo>
                          <a:pt x="11784765" y="211167"/>
                          <a:pt x="11751082" y="244800"/>
                          <a:pt x="11763479" y="448486"/>
                        </a:cubicBezTo>
                        <a:cubicBezTo>
                          <a:pt x="11775876" y="652172"/>
                          <a:pt x="11693226" y="837392"/>
                          <a:pt x="11763479" y="1121214"/>
                        </a:cubicBezTo>
                        <a:cubicBezTo>
                          <a:pt x="11833732" y="1405036"/>
                          <a:pt x="11756868" y="1475052"/>
                          <a:pt x="11763479" y="1569700"/>
                        </a:cubicBezTo>
                        <a:cubicBezTo>
                          <a:pt x="11770090" y="1664348"/>
                          <a:pt x="11709583" y="2015107"/>
                          <a:pt x="11763479" y="2186367"/>
                        </a:cubicBezTo>
                        <a:cubicBezTo>
                          <a:pt x="11817375" y="2357627"/>
                          <a:pt x="11729710" y="2454886"/>
                          <a:pt x="11763479" y="2690914"/>
                        </a:cubicBezTo>
                        <a:cubicBezTo>
                          <a:pt x="11797248" y="2926942"/>
                          <a:pt x="11746527" y="3057866"/>
                          <a:pt x="11763479" y="3195460"/>
                        </a:cubicBezTo>
                        <a:cubicBezTo>
                          <a:pt x="11780431" y="3333054"/>
                          <a:pt x="11710463" y="3547917"/>
                          <a:pt x="11763479" y="3700006"/>
                        </a:cubicBezTo>
                        <a:cubicBezTo>
                          <a:pt x="11816495" y="3852095"/>
                          <a:pt x="11711537" y="3950182"/>
                          <a:pt x="11763479" y="4148492"/>
                        </a:cubicBezTo>
                        <a:cubicBezTo>
                          <a:pt x="11815421" y="4346802"/>
                          <a:pt x="11735815" y="4468568"/>
                          <a:pt x="11763479" y="4596977"/>
                        </a:cubicBezTo>
                        <a:cubicBezTo>
                          <a:pt x="11791143" y="4725386"/>
                          <a:pt x="11696302" y="5241035"/>
                          <a:pt x="11763479" y="5606070"/>
                        </a:cubicBezTo>
                        <a:cubicBezTo>
                          <a:pt x="11675491" y="5634024"/>
                          <a:pt x="11507011" y="5564559"/>
                          <a:pt x="11410575" y="5606070"/>
                        </a:cubicBezTo>
                        <a:cubicBezTo>
                          <a:pt x="11314139" y="5647581"/>
                          <a:pt x="11222949" y="5599717"/>
                          <a:pt x="11057670" y="5606070"/>
                        </a:cubicBezTo>
                        <a:cubicBezTo>
                          <a:pt x="10892391" y="5612423"/>
                          <a:pt x="10772737" y="5595355"/>
                          <a:pt x="10587131" y="5606070"/>
                        </a:cubicBezTo>
                        <a:cubicBezTo>
                          <a:pt x="10401525" y="5616785"/>
                          <a:pt x="10256381" y="5598434"/>
                          <a:pt x="9998957" y="5606070"/>
                        </a:cubicBezTo>
                        <a:cubicBezTo>
                          <a:pt x="9741533" y="5613706"/>
                          <a:pt x="9399939" y="5590968"/>
                          <a:pt x="9175514" y="5606070"/>
                        </a:cubicBezTo>
                        <a:cubicBezTo>
                          <a:pt x="8951089" y="5621172"/>
                          <a:pt x="8739959" y="5559103"/>
                          <a:pt x="8587340" y="5606070"/>
                        </a:cubicBezTo>
                        <a:cubicBezTo>
                          <a:pt x="8434721" y="5653037"/>
                          <a:pt x="8176619" y="5550597"/>
                          <a:pt x="7999166" y="5606070"/>
                        </a:cubicBezTo>
                        <a:cubicBezTo>
                          <a:pt x="7821713" y="5661543"/>
                          <a:pt x="7798153" y="5594298"/>
                          <a:pt x="7646261" y="5606070"/>
                        </a:cubicBezTo>
                        <a:cubicBezTo>
                          <a:pt x="7494370" y="5617842"/>
                          <a:pt x="7310318" y="5586986"/>
                          <a:pt x="7175722" y="5606070"/>
                        </a:cubicBezTo>
                        <a:cubicBezTo>
                          <a:pt x="7041126" y="5625154"/>
                          <a:pt x="6707397" y="5513588"/>
                          <a:pt x="6352279" y="5606070"/>
                        </a:cubicBezTo>
                        <a:cubicBezTo>
                          <a:pt x="5997161" y="5698552"/>
                          <a:pt x="5999903" y="5557037"/>
                          <a:pt x="5764105" y="5606070"/>
                        </a:cubicBezTo>
                        <a:cubicBezTo>
                          <a:pt x="5528307" y="5655103"/>
                          <a:pt x="5645238" y="5593148"/>
                          <a:pt x="5528835" y="5606070"/>
                        </a:cubicBezTo>
                        <a:cubicBezTo>
                          <a:pt x="5412432" y="5618992"/>
                          <a:pt x="5087788" y="5550467"/>
                          <a:pt x="4705392" y="5606070"/>
                        </a:cubicBezTo>
                        <a:cubicBezTo>
                          <a:pt x="4322996" y="5661673"/>
                          <a:pt x="4227628" y="5514707"/>
                          <a:pt x="3881948" y="5606070"/>
                        </a:cubicBezTo>
                        <a:cubicBezTo>
                          <a:pt x="3536268" y="5697433"/>
                          <a:pt x="3760630" y="5586039"/>
                          <a:pt x="3646678" y="5606070"/>
                        </a:cubicBezTo>
                        <a:cubicBezTo>
                          <a:pt x="3532726" y="5626101"/>
                          <a:pt x="3268393" y="5569835"/>
                          <a:pt x="3058505" y="5606070"/>
                        </a:cubicBezTo>
                        <a:cubicBezTo>
                          <a:pt x="2848617" y="5642305"/>
                          <a:pt x="2909072" y="5592879"/>
                          <a:pt x="2823235" y="5606070"/>
                        </a:cubicBezTo>
                        <a:cubicBezTo>
                          <a:pt x="2737398" y="5619261"/>
                          <a:pt x="2247226" y="5522245"/>
                          <a:pt x="1999791" y="5606070"/>
                        </a:cubicBezTo>
                        <a:cubicBezTo>
                          <a:pt x="1752356" y="5689895"/>
                          <a:pt x="1564626" y="5571359"/>
                          <a:pt x="1293983" y="5606070"/>
                        </a:cubicBezTo>
                        <a:cubicBezTo>
                          <a:pt x="1023340" y="5640781"/>
                          <a:pt x="598595" y="5486051"/>
                          <a:pt x="0" y="5606070"/>
                        </a:cubicBezTo>
                        <a:cubicBezTo>
                          <a:pt x="-53856" y="5487518"/>
                          <a:pt x="57814" y="5303270"/>
                          <a:pt x="0" y="5101524"/>
                        </a:cubicBezTo>
                        <a:cubicBezTo>
                          <a:pt x="-57814" y="4899778"/>
                          <a:pt x="12492" y="4817822"/>
                          <a:pt x="0" y="4540917"/>
                        </a:cubicBezTo>
                        <a:cubicBezTo>
                          <a:pt x="-12492" y="4264012"/>
                          <a:pt x="1012" y="4247339"/>
                          <a:pt x="0" y="3980310"/>
                        </a:cubicBezTo>
                        <a:cubicBezTo>
                          <a:pt x="-1012" y="3713281"/>
                          <a:pt x="46550" y="3725152"/>
                          <a:pt x="0" y="3587885"/>
                        </a:cubicBezTo>
                        <a:cubicBezTo>
                          <a:pt x="-46550" y="3450618"/>
                          <a:pt x="7671" y="3146774"/>
                          <a:pt x="0" y="2915156"/>
                        </a:cubicBezTo>
                        <a:cubicBezTo>
                          <a:pt x="-7671" y="2683538"/>
                          <a:pt x="44669" y="2684913"/>
                          <a:pt x="0" y="2522731"/>
                        </a:cubicBezTo>
                        <a:cubicBezTo>
                          <a:pt x="-44669" y="2360550"/>
                          <a:pt x="9290" y="2079772"/>
                          <a:pt x="0" y="1850003"/>
                        </a:cubicBezTo>
                        <a:cubicBezTo>
                          <a:pt x="-9290" y="1620234"/>
                          <a:pt x="23600" y="1534231"/>
                          <a:pt x="0" y="1289396"/>
                        </a:cubicBezTo>
                        <a:cubicBezTo>
                          <a:pt x="-23600" y="1044561"/>
                          <a:pt x="63392" y="897483"/>
                          <a:pt x="0" y="672728"/>
                        </a:cubicBezTo>
                        <a:cubicBezTo>
                          <a:pt x="-63392" y="447973"/>
                          <a:pt x="32011" y="171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6" name="Título 1">
            <a:extLst>
              <a:ext uri="{FF2B5EF4-FFF2-40B4-BE49-F238E27FC236}">
                <a16:creationId xmlns:a16="http://schemas.microsoft.com/office/drawing/2014/main" id="{FADE3324-4260-BE20-F288-8841318CE153}"/>
              </a:ext>
            </a:extLst>
          </p:cNvPr>
          <p:cNvSpPr txBox="1">
            <a:spLocks/>
          </p:cNvSpPr>
          <p:nvPr/>
        </p:nvSpPr>
        <p:spPr>
          <a:xfrm>
            <a:off x="805204" y="792641"/>
            <a:ext cx="10655868" cy="601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>
                <a:solidFill>
                  <a:schemeClr val="accent5">
                    <a:lumMod val="75000"/>
                  </a:schemeClr>
                </a:solidFill>
              </a:rPr>
              <a:t>Events de submit i validació de formulari</a:t>
            </a:r>
          </a:p>
        </p:txBody>
      </p:sp>
      <p:sp>
        <p:nvSpPr>
          <p:cNvPr id="126" name="Subtítulo 2">
            <a:extLst>
              <a:ext uri="{FF2B5EF4-FFF2-40B4-BE49-F238E27FC236}">
                <a16:creationId xmlns:a16="http://schemas.microsoft.com/office/drawing/2014/main" id="{72145BE6-E73C-C55D-3AE4-19386ACC7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915" y="6379902"/>
            <a:ext cx="5496791" cy="30473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100">
                <a:solidFill>
                  <a:schemeClr val="tx2"/>
                </a:solidFill>
              </a:rPr>
              <a:t>M6 – Desenvolupament web en entorn client</a:t>
            </a:r>
          </a:p>
        </p:txBody>
      </p:sp>
      <p:sp>
        <p:nvSpPr>
          <p:cNvPr id="132" name="Título 1">
            <a:extLst>
              <a:ext uri="{FF2B5EF4-FFF2-40B4-BE49-F238E27FC236}">
                <a16:creationId xmlns:a16="http://schemas.microsoft.com/office/drawing/2014/main" id="{5CC81B20-3ED4-8F0A-62DB-6C01C86A3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7" y="38140"/>
            <a:ext cx="5271266" cy="601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UF2 – Estructures definides pel programador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D0E485-ACFA-992C-FDC5-0A93E473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83" y="1616099"/>
            <a:ext cx="1099338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8434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8087</TotalTime>
  <Words>227</Words>
  <Application>Microsoft Office PowerPoint</Application>
  <PresentationFormat>Panorámica</PresentationFormat>
  <Paragraphs>39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SineVTI</vt:lpstr>
      <vt:lpstr>Control de formularis</vt:lpstr>
      <vt:lpstr>UF2 – Estructures definides pel programador </vt:lpstr>
      <vt:lpstr>UF2 – Estructures definides pel programador </vt:lpstr>
      <vt:lpstr>UF2 – Estructures definides pel programador </vt:lpstr>
      <vt:lpstr>UF2 – Estructures definides pel programador </vt:lpstr>
      <vt:lpstr>UF2 – Estructures definides pel programador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U1-Introducció a les bases de dades i als SGDB</dc:title>
  <dc:creator>Albert Guardiola</dc:creator>
  <cp:lastModifiedBy>Albert Guardiola</cp:lastModifiedBy>
  <cp:revision>277</cp:revision>
  <dcterms:created xsi:type="dcterms:W3CDTF">2021-07-22T08:21:48Z</dcterms:created>
  <dcterms:modified xsi:type="dcterms:W3CDTF">2025-02-05T14:28:01Z</dcterms:modified>
</cp:coreProperties>
</file>