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Lst>
  <p:sldSz cy="5143500" cx="9144000"/>
  <p:notesSz cx="6858000" cy="9144000"/>
  <p:embeddedFontLst>
    <p:embeddedFont>
      <p:font typeface="Fira Sans Extra Condensed Medium"/>
      <p:regular r:id="rId8"/>
      <p:bold r:id="rId9"/>
      <p:italic r:id="rId10"/>
      <p:boldItalic r:id="rId11"/>
    </p:embeddedFont>
    <p:embeddedFont>
      <p:font typeface="Roboto Condensed"/>
      <p:regular r:id="rId12"/>
      <p:bold r:id="rId13"/>
      <p:italic r:id="rId14"/>
      <p:boldItalic r:id="rId15"/>
    </p:embeddedFont>
    <p:embeddedFont>
      <p:font typeface="Squada One"/>
      <p:regular r:id="rId16"/>
    </p:embeddedFont>
    <p:embeddedFont>
      <p:font typeface="Roboto Condensed Light"/>
      <p:regular r:id="rId17"/>
      <p:bold r:id="rId18"/>
      <p:italic r:id="rId19"/>
      <p:boldItalic r:id="rId20"/>
    </p:embeddedFont>
    <p:embeddedFont>
      <p:font typeface="Exo 2"/>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CondensedLight-boldItalic.fntdata"/><Relationship Id="rId22" Type="http://schemas.openxmlformats.org/officeDocument/2006/relationships/font" Target="fonts/Exo2-bold.fntdata"/><Relationship Id="rId21" Type="http://schemas.openxmlformats.org/officeDocument/2006/relationships/font" Target="fonts/Exo2-regular.fntdata"/><Relationship Id="rId24" Type="http://schemas.openxmlformats.org/officeDocument/2006/relationships/font" Target="fonts/Exo2-boldItalic.fntdata"/><Relationship Id="rId23" Type="http://schemas.openxmlformats.org/officeDocument/2006/relationships/font" Target="fonts/Exo2-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FiraSansExtraCondensedMedium-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FiraSansExtraCondensedMedium-regular.fntdata"/><Relationship Id="rId11" Type="http://schemas.openxmlformats.org/officeDocument/2006/relationships/font" Target="fonts/FiraSansExtraCondensedMedium-boldItalic.fntdata"/><Relationship Id="rId10" Type="http://schemas.openxmlformats.org/officeDocument/2006/relationships/font" Target="fonts/FiraSansExtraCondensedMedium-italic.fntdata"/><Relationship Id="rId13" Type="http://schemas.openxmlformats.org/officeDocument/2006/relationships/font" Target="fonts/RobotoCondensed-bold.fntdata"/><Relationship Id="rId12" Type="http://schemas.openxmlformats.org/officeDocument/2006/relationships/font" Target="fonts/RobotoCondensed-regular.fntdata"/><Relationship Id="rId15" Type="http://schemas.openxmlformats.org/officeDocument/2006/relationships/font" Target="fonts/RobotoCondensed-boldItalic.fntdata"/><Relationship Id="rId14" Type="http://schemas.openxmlformats.org/officeDocument/2006/relationships/font" Target="fonts/RobotoCondensed-italic.fntdata"/><Relationship Id="rId17" Type="http://schemas.openxmlformats.org/officeDocument/2006/relationships/font" Target="fonts/RobotoCondensedLight-regular.fntdata"/><Relationship Id="rId16" Type="http://schemas.openxmlformats.org/officeDocument/2006/relationships/font" Target="fonts/SquadaOne-regular.fntdata"/><Relationship Id="rId19" Type="http://schemas.openxmlformats.org/officeDocument/2006/relationships/font" Target="fonts/RobotoCondensedLight-italic.fntdata"/><Relationship Id="rId18" Type="http://schemas.openxmlformats.org/officeDocument/2006/relationships/font" Target="fonts/RobotoCondensed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1abfbaf28_3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1abfbaf28_3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0422e0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0422e0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22">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66" name="Google Shape;66;p11"/>
          <p:cNvSpPr txBox="1"/>
          <p:nvPr>
            <p:ph hasCustomPrompt="1" idx="2" type="title"/>
          </p:nvPr>
        </p:nvSpPr>
        <p:spPr>
          <a:xfrm flipH="1">
            <a:off x="4970943" y="1035213"/>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p:nvPr>
            <p:ph idx="1" type="subTitle"/>
          </p:nvPr>
        </p:nvSpPr>
        <p:spPr>
          <a:xfrm>
            <a:off x="372534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5">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0" name="Google Shape;70;p12"/>
          <p:cNvSpPr txBox="1"/>
          <p:nvPr>
            <p:ph idx="2" type="ctrTitle"/>
          </p:nvPr>
        </p:nvSpPr>
        <p:spPr>
          <a:xfrm>
            <a:off x="464478"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1" name="Google Shape;71;p12"/>
          <p:cNvSpPr txBox="1"/>
          <p:nvPr>
            <p:ph idx="1" type="subTitle"/>
          </p:nvPr>
        </p:nvSpPr>
        <p:spPr>
          <a:xfrm>
            <a:off x="616128"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2" name="Google Shape;72;p12"/>
          <p:cNvSpPr txBox="1"/>
          <p:nvPr>
            <p:ph idx="3" type="ctrTitle"/>
          </p:nvPr>
        </p:nvSpPr>
        <p:spPr>
          <a:xfrm>
            <a:off x="2077426"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3" name="Google Shape;73;p12"/>
          <p:cNvSpPr txBox="1"/>
          <p:nvPr>
            <p:ph idx="4" type="subTitle"/>
          </p:nvPr>
        </p:nvSpPr>
        <p:spPr>
          <a:xfrm>
            <a:off x="2229076"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4" name="Google Shape;74;p12"/>
          <p:cNvSpPr txBox="1"/>
          <p:nvPr>
            <p:ph idx="5" type="ctrTitle"/>
          </p:nvPr>
        </p:nvSpPr>
        <p:spPr>
          <a:xfrm>
            <a:off x="3690375"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5" name="Google Shape;75;p12"/>
          <p:cNvSpPr txBox="1"/>
          <p:nvPr>
            <p:ph idx="6" type="subTitle"/>
          </p:nvPr>
        </p:nvSpPr>
        <p:spPr>
          <a:xfrm>
            <a:off x="3842025"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6" name="Google Shape;76;p12"/>
          <p:cNvSpPr txBox="1"/>
          <p:nvPr>
            <p:ph idx="7" type="ctrTitle"/>
          </p:nvPr>
        </p:nvSpPr>
        <p:spPr>
          <a:xfrm>
            <a:off x="3707117"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7" name="Google Shape;77;p12"/>
          <p:cNvSpPr txBox="1"/>
          <p:nvPr>
            <p:ph idx="8" type="subTitle"/>
          </p:nvPr>
        </p:nvSpPr>
        <p:spPr>
          <a:xfrm>
            <a:off x="3858772"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8" name="Google Shape;78;p12"/>
          <p:cNvSpPr txBox="1"/>
          <p:nvPr>
            <p:ph idx="9" type="ctrTitle"/>
          </p:nvPr>
        </p:nvSpPr>
        <p:spPr>
          <a:xfrm>
            <a:off x="5343519"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9" name="Google Shape;79;p12"/>
          <p:cNvSpPr txBox="1"/>
          <p:nvPr>
            <p:ph idx="13" type="subTitle"/>
          </p:nvPr>
        </p:nvSpPr>
        <p:spPr>
          <a:xfrm>
            <a:off x="5500261"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0" name="Google Shape;80;p12"/>
          <p:cNvSpPr txBox="1"/>
          <p:nvPr>
            <p:ph idx="14" type="ctrTitle"/>
          </p:nvPr>
        </p:nvSpPr>
        <p:spPr>
          <a:xfrm>
            <a:off x="6979921"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81" name="Google Shape;81;p12"/>
          <p:cNvSpPr txBox="1"/>
          <p:nvPr>
            <p:ph idx="15" type="subTitle"/>
          </p:nvPr>
        </p:nvSpPr>
        <p:spPr>
          <a:xfrm>
            <a:off x="7141750" y="3890201"/>
            <a:ext cx="14568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25_1">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4" name="Google Shape;84;p13"/>
          <p:cNvSpPr txBox="1"/>
          <p:nvPr>
            <p:ph idx="2" type="ctrTitle"/>
          </p:nvPr>
        </p:nvSpPr>
        <p:spPr>
          <a:xfrm>
            <a:off x="1741950" y="2846700"/>
            <a:ext cx="12579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5" name="Google Shape;85;p13"/>
          <p:cNvSpPr txBox="1"/>
          <p:nvPr>
            <p:ph idx="1" type="subTitle"/>
          </p:nvPr>
        </p:nvSpPr>
        <p:spPr>
          <a:xfrm>
            <a:off x="1741950" y="1650025"/>
            <a:ext cx="21573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6" name="Google Shape;86;p13"/>
          <p:cNvSpPr txBox="1"/>
          <p:nvPr>
            <p:ph idx="3" type="ctrTitle"/>
          </p:nvPr>
        </p:nvSpPr>
        <p:spPr>
          <a:xfrm>
            <a:off x="5633751" y="3635300"/>
            <a:ext cx="17805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 name="Google Shape;87;p13"/>
          <p:cNvSpPr txBox="1"/>
          <p:nvPr>
            <p:ph idx="4" type="subTitle"/>
          </p:nvPr>
        </p:nvSpPr>
        <p:spPr>
          <a:xfrm>
            <a:off x="5256958" y="2440056"/>
            <a:ext cx="21573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15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CUSTOM_27">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92" name="Google Shape;92;p15"/>
          <p:cNvSpPr txBox="1"/>
          <p:nvPr>
            <p:ph hasCustomPrompt="1" idx="2" type="title"/>
          </p:nvPr>
        </p:nvSpPr>
        <p:spPr>
          <a:xfrm flipH="1">
            <a:off x="1180003" y="1035213"/>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p:nvPr>
            <p:ph idx="1" type="subTitle"/>
          </p:nvPr>
        </p:nvSpPr>
        <p:spPr>
          <a:xfrm>
            <a:off x="118000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8">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6" name="Google Shape;96;p16"/>
          <p:cNvSpPr txBox="1"/>
          <p:nvPr>
            <p:ph idx="2" type="ctrTitle"/>
          </p:nvPr>
        </p:nvSpPr>
        <p:spPr>
          <a:xfrm>
            <a:off x="2285760" y="1652042"/>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7" name="Google Shape;97;p16"/>
          <p:cNvSpPr txBox="1"/>
          <p:nvPr>
            <p:ph idx="1" type="subTitle"/>
          </p:nvPr>
        </p:nvSpPr>
        <p:spPr>
          <a:xfrm>
            <a:off x="2285760" y="1946292"/>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8" name="Google Shape;98;p16"/>
          <p:cNvSpPr txBox="1"/>
          <p:nvPr>
            <p:ph idx="3" type="ctrTitle"/>
          </p:nvPr>
        </p:nvSpPr>
        <p:spPr>
          <a:xfrm>
            <a:off x="2285760" y="3570573"/>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9" name="Google Shape;99;p16"/>
          <p:cNvSpPr txBox="1"/>
          <p:nvPr>
            <p:ph idx="4" type="subTitle"/>
          </p:nvPr>
        </p:nvSpPr>
        <p:spPr>
          <a:xfrm>
            <a:off x="2285760" y="3864823"/>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0" name="Google Shape;100;p16"/>
          <p:cNvSpPr txBox="1"/>
          <p:nvPr>
            <p:ph idx="5" type="ctrTitle"/>
          </p:nvPr>
        </p:nvSpPr>
        <p:spPr>
          <a:xfrm>
            <a:off x="5047297" y="1652042"/>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1" name="Google Shape;101;p16"/>
          <p:cNvSpPr txBox="1"/>
          <p:nvPr>
            <p:ph idx="6" type="subTitle"/>
          </p:nvPr>
        </p:nvSpPr>
        <p:spPr>
          <a:xfrm>
            <a:off x="5047299" y="1946292"/>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2" name="Google Shape;102;p16"/>
          <p:cNvSpPr txBox="1"/>
          <p:nvPr>
            <p:ph idx="7" type="ctrTitle"/>
          </p:nvPr>
        </p:nvSpPr>
        <p:spPr>
          <a:xfrm>
            <a:off x="5047297" y="3570573"/>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3" name="Google Shape;103;p16"/>
          <p:cNvSpPr txBox="1"/>
          <p:nvPr>
            <p:ph idx="8" type="subTitle"/>
          </p:nvPr>
        </p:nvSpPr>
        <p:spPr>
          <a:xfrm>
            <a:off x="5047299" y="3864823"/>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29">
    <p:spTree>
      <p:nvGrpSpPr>
        <p:cNvPr id="104" name="Shape 104"/>
        <p:cNvGrpSpPr/>
        <p:nvPr/>
      </p:nvGrpSpPr>
      <p:grpSpPr>
        <a:xfrm>
          <a:off x="0" y="0"/>
          <a:ext cx="0" cy="0"/>
          <a:chOff x="0" y="0"/>
          <a:chExt cx="0" cy="0"/>
        </a:xfrm>
      </p:grpSpPr>
      <p:sp>
        <p:nvSpPr>
          <p:cNvPr id="105" name="Google Shape;105;p17"/>
          <p:cNvSpPr txBox="1"/>
          <p:nvPr>
            <p:ph type="ctrTitle"/>
          </p:nvPr>
        </p:nvSpPr>
        <p:spPr>
          <a:xfrm flipH="1">
            <a:off x="1193529" y="1611150"/>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CUSTOM_30">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18"/>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08" name="Google Shape;108;p18"/>
          <p:cNvSpPr txBox="1"/>
          <p:nvPr>
            <p:ph hasCustomPrompt="1"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5_1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1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15_1_1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7">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 name="Google Shape;13;p3"/>
          <p:cNvSpPr txBox="1"/>
          <p:nvPr>
            <p:ph idx="2" type="ctrTitle"/>
          </p:nvPr>
        </p:nvSpPr>
        <p:spPr>
          <a:xfrm>
            <a:off x="390296" y="201653"/>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14" name="Google Shape;14;p3"/>
          <p:cNvSpPr txBox="1"/>
          <p:nvPr>
            <p:ph idx="1" type="subTitle"/>
          </p:nvPr>
        </p:nvSpPr>
        <p:spPr>
          <a:xfrm>
            <a:off x="690446" y="656478"/>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15" name="Google Shape;15;p3"/>
          <p:cNvSpPr txBox="1"/>
          <p:nvPr>
            <p:ph hasCustomPrompt="1" idx="3" type="title"/>
          </p:nvPr>
        </p:nvSpPr>
        <p:spPr>
          <a:xfrm>
            <a:off x="2118448" y="54444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p:nvPr>
            <p:ph hasCustomPrompt="1" idx="4" type="title"/>
          </p:nvPr>
        </p:nvSpPr>
        <p:spPr>
          <a:xfrm>
            <a:off x="2105406" y="151580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p:nvPr>
            <p:ph hasCustomPrompt="1" idx="5" type="title"/>
          </p:nvPr>
        </p:nvSpPr>
        <p:spPr>
          <a:xfrm>
            <a:off x="2105406" y="248716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hasCustomPrompt="1" idx="6" type="title"/>
          </p:nvPr>
        </p:nvSpPr>
        <p:spPr>
          <a:xfrm>
            <a:off x="5922008" y="2092638"/>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hasCustomPrompt="1" idx="7" type="title"/>
          </p:nvPr>
        </p:nvSpPr>
        <p:spPr>
          <a:xfrm>
            <a:off x="5922008" y="3112336"/>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hasCustomPrompt="1" idx="8" type="title"/>
          </p:nvPr>
        </p:nvSpPr>
        <p:spPr>
          <a:xfrm>
            <a:off x="5922008" y="4132033"/>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a:off x="390296" y="1167854"/>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2" name="Google Shape;22;p3"/>
          <p:cNvSpPr txBox="1"/>
          <p:nvPr>
            <p:ph idx="13" type="subTitle"/>
          </p:nvPr>
        </p:nvSpPr>
        <p:spPr>
          <a:xfrm>
            <a:off x="690446" y="1622677"/>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3" name="Google Shape;23;p3"/>
          <p:cNvSpPr txBox="1"/>
          <p:nvPr>
            <p:ph idx="14" type="ctrTitle"/>
          </p:nvPr>
        </p:nvSpPr>
        <p:spPr>
          <a:xfrm>
            <a:off x="390296" y="2141336"/>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4" name="Google Shape;24;p3"/>
          <p:cNvSpPr txBox="1"/>
          <p:nvPr>
            <p:ph idx="15" type="subTitle"/>
          </p:nvPr>
        </p:nvSpPr>
        <p:spPr>
          <a:xfrm>
            <a:off x="690446" y="2596156"/>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5" name="Google Shape;25;p3"/>
          <p:cNvSpPr txBox="1"/>
          <p:nvPr>
            <p:ph idx="16" type="ctrTitle"/>
          </p:nvPr>
        </p:nvSpPr>
        <p:spPr>
          <a:xfrm>
            <a:off x="6811558" y="1775180"/>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6" name="Google Shape;26;p3"/>
          <p:cNvSpPr txBox="1"/>
          <p:nvPr>
            <p:ph idx="17" type="subTitle"/>
          </p:nvPr>
        </p:nvSpPr>
        <p:spPr>
          <a:xfrm>
            <a:off x="6811558" y="2230005"/>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7" name="Google Shape;27;p3"/>
          <p:cNvSpPr txBox="1"/>
          <p:nvPr>
            <p:ph idx="18" type="ctrTitle"/>
          </p:nvPr>
        </p:nvSpPr>
        <p:spPr>
          <a:xfrm>
            <a:off x="6811558" y="2799095"/>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 name="Google Shape;28;p3"/>
          <p:cNvSpPr txBox="1"/>
          <p:nvPr>
            <p:ph idx="19" type="subTitle"/>
          </p:nvPr>
        </p:nvSpPr>
        <p:spPr>
          <a:xfrm>
            <a:off x="6811558" y="3253917"/>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9" name="Google Shape;29;p3"/>
          <p:cNvSpPr txBox="1"/>
          <p:nvPr>
            <p:ph idx="20" type="ctrTitle"/>
          </p:nvPr>
        </p:nvSpPr>
        <p:spPr>
          <a:xfrm>
            <a:off x="6811558" y="3811353"/>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 name="Google Shape;30;p3"/>
          <p:cNvSpPr txBox="1"/>
          <p:nvPr>
            <p:ph idx="21" type="subTitle"/>
          </p:nvPr>
        </p:nvSpPr>
        <p:spPr>
          <a:xfrm>
            <a:off x="6811558" y="4266173"/>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6">
  <p:cSld name="CUSTOM_3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txBox="1"/>
          <p:nvPr>
            <p:ph type="ctrTitle"/>
          </p:nvPr>
        </p:nvSpPr>
        <p:spPr>
          <a:xfrm flipH="1">
            <a:off x="1698072" y="21784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116" name="Google Shape;116;p21"/>
          <p:cNvSpPr txBox="1"/>
          <p:nvPr>
            <p:ph hasCustomPrompt="1" idx="2" type="title"/>
          </p:nvPr>
        </p:nvSpPr>
        <p:spPr>
          <a:xfrm flipH="1">
            <a:off x="3914472" y="18666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21"/>
          <p:cNvSpPr txBox="1"/>
          <p:nvPr>
            <p:ph idx="1" type="subTitle"/>
          </p:nvPr>
        </p:nvSpPr>
        <p:spPr>
          <a:xfrm>
            <a:off x="2668872"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15_1_1_1_1">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2">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ctrTitle"/>
          </p:nvPr>
        </p:nvSpPr>
        <p:spPr>
          <a:xfrm flipH="1">
            <a:off x="1974150" y="1161000"/>
            <a:ext cx="5195700" cy="1365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22" name="Google Shape;122;p23"/>
          <p:cNvSpPr txBox="1"/>
          <p:nvPr>
            <p:ph idx="1" type="subTitle"/>
          </p:nvPr>
        </p:nvSpPr>
        <p:spPr>
          <a:xfrm>
            <a:off x="2152500" y="2494850"/>
            <a:ext cx="4839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23"/>
          <p:cNvSpPr txBox="1"/>
          <p:nvPr/>
        </p:nvSpPr>
        <p:spPr>
          <a:xfrm>
            <a:off x="625906" y="3722418"/>
            <a:ext cx="3830100" cy="178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Roboto Condensed Light"/>
                <a:ea typeface="Roboto Condensed Light"/>
                <a:cs typeface="Roboto Condensed Light"/>
                <a:sym typeface="Roboto Condensed Light"/>
              </a:rPr>
              <a:t>CREDITS: This presentation template was created by </a:t>
            </a:r>
            <a:r>
              <a:rPr b="1" lang="en" sz="1000">
                <a:solidFill>
                  <a:schemeClr val="dk1"/>
                </a:solidFill>
                <a:uFill>
                  <a:noFill/>
                </a:uFill>
                <a:latin typeface="Roboto Condensed"/>
                <a:ea typeface="Roboto Condensed"/>
                <a:cs typeface="Roboto Condensed"/>
                <a:sym typeface="Roboto Condensed"/>
                <a:hlinkClick r:id="rId3"/>
              </a:rPr>
              <a:t>Slidesgo</a:t>
            </a:r>
            <a:r>
              <a:rPr lang="en" sz="1000">
                <a:solidFill>
                  <a:schemeClr val="dk1"/>
                </a:solidFill>
                <a:latin typeface="Roboto Condensed Light"/>
                <a:ea typeface="Roboto Condensed Light"/>
                <a:cs typeface="Roboto Condensed Light"/>
                <a:sym typeface="Roboto Condensed Light"/>
              </a:rPr>
              <a:t>, including icons by </a:t>
            </a:r>
            <a:r>
              <a:rPr b="1" lang="en" sz="1000">
                <a:solidFill>
                  <a:schemeClr val="dk1"/>
                </a:solidFill>
                <a:uFill>
                  <a:noFill/>
                </a:uFill>
                <a:latin typeface="Roboto Condensed"/>
                <a:ea typeface="Roboto Condensed"/>
                <a:cs typeface="Roboto Condensed"/>
                <a:sym typeface="Roboto Condensed"/>
                <a:hlinkClick r:id="rId4"/>
              </a:rPr>
              <a:t>Flaticon</a:t>
            </a:r>
            <a:r>
              <a:rPr lang="en" sz="1000">
                <a:solidFill>
                  <a:schemeClr val="dk1"/>
                </a:solidFill>
                <a:latin typeface="Roboto Condensed Light"/>
                <a:ea typeface="Roboto Condensed Light"/>
                <a:cs typeface="Roboto Condensed Light"/>
                <a:sym typeface="Roboto Condensed Light"/>
              </a:rPr>
              <a:t>, and infographics &amp; images by </a:t>
            </a:r>
            <a:r>
              <a:rPr b="1" lang="en" sz="1000">
                <a:solidFill>
                  <a:schemeClr val="dk1"/>
                </a:solidFill>
                <a:uFill>
                  <a:noFill/>
                </a:uFill>
                <a:latin typeface="Roboto Condensed"/>
                <a:ea typeface="Roboto Condensed"/>
                <a:cs typeface="Roboto Condensed"/>
                <a:sym typeface="Roboto Condensed"/>
                <a:hlinkClick r:id="rId5"/>
              </a:rPr>
              <a:t>Freepik</a:t>
            </a:r>
            <a:r>
              <a:rPr lang="en"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indent="0" lvl="0" marL="0" rtl="0" algn="l">
              <a:lnSpc>
                <a:spcPct val="100000"/>
              </a:lnSpc>
              <a:spcBef>
                <a:spcPts val="300"/>
              </a:spcBef>
              <a:spcAft>
                <a:spcPts val="0"/>
              </a:spcAft>
              <a:buNone/>
            </a:pPr>
            <a:r>
              <a:rPr b="1" lang="en" sz="900">
                <a:solidFill>
                  <a:schemeClr val="dk1"/>
                </a:solidFill>
                <a:latin typeface="Roboto Condensed"/>
                <a:ea typeface="Roboto Condensed"/>
                <a:cs typeface="Roboto Condensed"/>
                <a:sym typeface="Roboto Condensed"/>
              </a:rPr>
              <a:t>Please keep this slide for attribution.</a:t>
            </a:r>
            <a:endParaRPr b="1" sz="900">
              <a:solidFill>
                <a:schemeClr val="dk1"/>
              </a:solidFill>
              <a:latin typeface="Roboto Condensed"/>
              <a:ea typeface="Roboto Condensed"/>
              <a:cs typeface="Roboto Condensed"/>
              <a:sym typeface="Roboto Condensed"/>
            </a:endParaRPr>
          </a:p>
          <a:p>
            <a:pPr indent="0" lvl="0" marL="0" rtl="0" algn="l">
              <a:lnSpc>
                <a:spcPct val="115000"/>
              </a:lnSpc>
              <a:spcBef>
                <a:spcPts val="300"/>
              </a:spcBef>
              <a:spcAft>
                <a:spcPts val="0"/>
              </a:spcAft>
              <a:buNone/>
            </a:pPr>
            <a:r>
              <a:t/>
            </a:r>
            <a:endParaRPr>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4">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4"/>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26" name="Google Shape;126;p2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3">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CUSTOM_18">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33" name="Google Shape;33;p4"/>
          <p:cNvSpPr txBox="1"/>
          <p:nvPr>
            <p:ph hasCustomPrompt="1"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37" name="Google Shape;37;p5"/>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5">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2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7"/>
          <p:cNvSpPr txBox="1"/>
          <p:nvPr>
            <p:ph type="ctrTitle"/>
          </p:nvPr>
        </p:nvSpPr>
        <p:spPr>
          <a:xfrm flipH="1">
            <a:off x="2747779" y="26356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42" name="Google Shape;42;p7"/>
          <p:cNvSpPr txBox="1"/>
          <p:nvPr>
            <p:ph hasCustomPrompt="1" idx="2" type="title"/>
          </p:nvPr>
        </p:nvSpPr>
        <p:spPr>
          <a:xfrm flipH="1">
            <a:off x="4964179" y="23238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p:nvPr>
            <p:ph idx="1" type="subTitle"/>
          </p:nvPr>
        </p:nvSpPr>
        <p:spPr>
          <a:xfrm>
            <a:off x="3718579" y="4030481"/>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hoto">
  <p:cSld name="CUSTOM_23">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8"/>
          <p:cNvSpPr txBox="1"/>
          <p:nvPr>
            <p:ph type="ctrTitle"/>
          </p:nvPr>
        </p:nvSpPr>
        <p:spPr>
          <a:xfrm>
            <a:off x="1600733" y="985228"/>
            <a:ext cx="26736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46" name="Google Shape;46;p8"/>
          <p:cNvSpPr txBox="1"/>
          <p:nvPr>
            <p:ph idx="1" type="subTitle"/>
          </p:nvPr>
        </p:nvSpPr>
        <p:spPr>
          <a:xfrm>
            <a:off x="1179233" y="3058425"/>
            <a:ext cx="30951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rgbClr val="000000"/>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47" name="Google Shape;47;p8"/>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26">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0" name="Google Shape;50;p9"/>
          <p:cNvSpPr txBox="1"/>
          <p:nvPr>
            <p:ph hasCustomPrompt="1" idx="2" type="title"/>
          </p:nvPr>
        </p:nvSpPr>
        <p:spPr>
          <a:xfrm>
            <a:off x="1086651" y="14751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p:nvPr>
            <p:ph idx="1" type="subTitle"/>
          </p:nvPr>
        </p:nvSpPr>
        <p:spPr>
          <a:xfrm flipH="1">
            <a:off x="3481677" y="1666454"/>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2" name="Google Shape;52;p9"/>
          <p:cNvSpPr txBox="1"/>
          <p:nvPr>
            <p:ph hasCustomPrompt="1" idx="3" type="title"/>
          </p:nvPr>
        </p:nvSpPr>
        <p:spPr>
          <a:xfrm>
            <a:off x="2298451" y="2475350"/>
            <a:ext cx="17637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p:nvPr>
            <p:ph idx="4" type="subTitle"/>
          </p:nvPr>
        </p:nvSpPr>
        <p:spPr>
          <a:xfrm flipH="1">
            <a:off x="4568051" y="2688425"/>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4" name="Google Shape;54;p9"/>
          <p:cNvSpPr txBox="1"/>
          <p:nvPr>
            <p:ph hasCustomPrompt="1" idx="5" type="title"/>
          </p:nvPr>
        </p:nvSpPr>
        <p:spPr>
          <a:xfrm>
            <a:off x="3353176" y="35136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p:nvPr>
            <p:ph idx="6" type="subTitle"/>
          </p:nvPr>
        </p:nvSpPr>
        <p:spPr>
          <a:xfrm flipH="1">
            <a:off x="5671490" y="3709941"/>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4">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8" name="Google Shape;58;p10"/>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59" name="Google Shape;59;p10"/>
          <p:cNvSpPr txBox="1"/>
          <p:nvPr>
            <p:ph idx="1" type="subTitle"/>
          </p:nvPr>
        </p:nvSpPr>
        <p:spPr>
          <a:xfrm>
            <a:off x="872450" y="3090475"/>
            <a:ext cx="2052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0" name="Google Shape;60;p10"/>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1" name="Google Shape;61;p10"/>
          <p:cNvSpPr txBox="1"/>
          <p:nvPr>
            <p:ph idx="4" type="subTitle"/>
          </p:nvPr>
        </p:nvSpPr>
        <p:spPr>
          <a:xfrm>
            <a:off x="3462900" y="2036750"/>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2" name="Google Shape;62;p10"/>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3" name="Google Shape;63;p10"/>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indent="-304800" lvl="1" marL="914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indent="-304800" lvl="2" marL="1371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indent="-304800" lvl="3" marL="1828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indent="-304800" lvl="4" marL="22860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indent="-304800" lvl="5" marL="27432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indent="-304800" lvl="6" marL="3200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indent="-304800" lvl="7" marL="3657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indent="-304800" lvl="8" marL="411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mailto:wbai001@e.ntu.edu.sg" TargetMode="External"/><Relationship Id="rId4" Type="http://schemas.openxmlformats.org/officeDocument/2006/relationships/hyperlink" Target="mailto:byron_edwards@outlook.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 type="subTitle"/>
          </p:nvPr>
        </p:nvSpPr>
        <p:spPr>
          <a:xfrm>
            <a:off x="3670675" y="3176000"/>
            <a:ext cx="4352100" cy="1014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700">
                <a:latin typeface="Times New Roman"/>
                <a:ea typeface="Times New Roman"/>
                <a:cs typeface="Times New Roman"/>
                <a:sym typeface="Times New Roman"/>
              </a:rPr>
              <a:t>BAI WEN (MSAI Student)</a:t>
            </a:r>
            <a:endParaRPr sz="1700">
              <a:latin typeface="Times New Roman"/>
              <a:ea typeface="Times New Roman"/>
              <a:cs typeface="Times New Roman"/>
              <a:sym typeface="Times New Roman"/>
            </a:endParaRPr>
          </a:p>
          <a:p>
            <a:pPr indent="0" lvl="0" marL="0" rtl="0" algn="r">
              <a:spcBef>
                <a:spcPts val="0"/>
              </a:spcBef>
              <a:spcAft>
                <a:spcPts val="0"/>
              </a:spcAft>
              <a:buNone/>
            </a:pPr>
            <a:r>
              <a:rPr lang="en" sz="1700">
                <a:latin typeface="Times New Roman"/>
                <a:ea typeface="Times New Roman"/>
                <a:cs typeface="Times New Roman"/>
                <a:sym typeface="Times New Roman"/>
              </a:rPr>
              <a:t>School of Computer Science and Engineering</a:t>
            </a:r>
            <a:endParaRPr sz="1700">
              <a:latin typeface="Times New Roman"/>
              <a:ea typeface="Times New Roman"/>
              <a:cs typeface="Times New Roman"/>
              <a:sym typeface="Times New Roman"/>
            </a:endParaRPr>
          </a:p>
          <a:p>
            <a:pPr indent="0" lvl="0" marL="0" rtl="0" algn="r">
              <a:spcBef>
                <a:spcPts val="0"/>
              </a:spcBef>
              <a:spcAft>
                <a:spcPts val="0"/>
              </a:spcAft>
              <a:buNone/>
            </a:pPr>
            <a:r>
              <a:rPr lang="en" sz="1700">
                <a:latin typeface="Times New Roman"/>
                <a:ea typeface="Times New Roman"/>
                <a:cs typeface="Times New Roman"/>
                <a:sym typeface="Times New Roman"/>
              </a:rPr>
              <a:t>Nanyang Technological University</a:t>
            </a:r>
            <a:endParaRPr sz="1700">
              <a:latin typeface="Times New Roman"/>
              <a:ea typeface="Times New Roman"/>
              <a:cs typeface="Times New Roman"/>
              <a:sym typeface="Times New Roman"/>
            </a:endParaRPr>
          </a:p>
        </p:txBody>
      </p:sp>
      <p:sp>
        <p:nvSpPr>
          <p:cNvPr id="133" name="Google Shape;133;p26"/>
          <p:cNvSpPr txBox="1"/>
          <p:nvPr>
            <p:ph type="ctrTitle"/>
          </p:nvPr>
        </p:nvSpPr>
        <p:spPr>
          <a:xfrm>
            <a:off x="1128606" y="1333099"/>
            <a:ext cx="6886800" cy="178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rgbClr val="434343"/>
                </a:solidFill>
                <a:latin typeface="Times New Roman"/>
                <a:ea typeface="Times New Roman"/>
                <a:cs typeface="Times New Roman"/>
                <a:sym typeface="Times New Roman"/>
              </a:rPr>
              <a:t>BUTCHER PUDGE</a:t>
            </a:r>
            <a:endParaRPr>
              <a:solidFill>
                <a:srgbClr val="434343"/>
              </a:solidFill>
              <a:latin typeface="Times New Roman"/>
              <a:ea typeface="Times New Roman"/>
              <a:cs typeface="Times New Roman"/>
              <a:sym typeface="Times New Roman"/>
            </a:endParaRPr>
          </a:p>
        </p:txBody>
      </p:sp>
      <p:cxnSp>
        <p:nvCxnSpPr>
          <p:cNvPr id="134" name="Google Shape;134;p26"/>
          <p:cNvCxnSpPr>
            <a:stCxn id="135" idx="2"/>
          </p:cNvCxnSpPr>
          <p:nvPr/>
        </p:nvCxnSpPr>
        <p:spPr>
          <a:xfrm>
            <a:off x="5846725" y="3176001"/>
            <a:ext cx="3385200" cy="0"/>
          </a:xfrm>
          <a:prstGeom prst="straightConnector1">
            <a:avLst/>
          </a:prstGeom>
          <a:noFill/>
          <a:ln cap="flat" cmpd="sng" w="9525">
            <a:solidFill>
              <a:schemeClr val="dk1"/>
            </a:solidFill>
            <a:prstDash val="solid"/>
            <a:round/>
            <a:headEnd len="med" w="med" type="none"/>
            <a:tailEnd len="med" w="med" type="none"/>
          </a:ln>
        </p:spPr>
      </p:cxnSp>
      <p:sp>
        <p:nvSpPr>
          <p:cNvPr id="135" name="Google Shape;135;p26"/>
          <p:cNvSpPr txBox="1"/>
          <p:nvPr>
            <p:ph idx="1" type="subTitle"/>
          </p:nvPr>
        </p:nvSpPr>
        <p:spPr>
          <a:xfrm>
            <a:off x="3670675" y="2857701"/>
            <a:ext cx="4352100" cy="318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300">
                <a:latin typeface="Times New Roman"/>
                <a:ea typeface="Times New Roman"/>
                <a:cs typeface="Times New Roman"/>
                <a:sym typeface="Times New Roman"/>
              </a:rPr>
              <a:t>A Deep Reinforcement Learning Agent</a:t>
            </a:r>
            <a:endParaRPr sz="1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875100" y="539075"/>
            <a:ext cx="7393800" cy="318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dk1"/>
                </a:solidFill>
                <a:latin typeface="Times New Roman"/>
                <a:ea typeface="Times New Roman"/>
                <a:cs typeface="Times New Roman"/>
                <a:sym typeface="Times New Roman"/>
              </a:rPr>
              <a:t>Butcher_Pudge is implemented based on the Deep Reinforcement Learning </a:t>
            </a:r>
            <a:r>
              <a:rPr lang="en" sz="1500">
                <a:solidFill>
                  <a:schemeClr val="dk1"/>
                </a:solidFill>
                <a:latin typeface="Times New Roman"/>
                <a:ea typeface="Times New Roman"/>
                <a:cs typeface="Times New Roman"/>
                <a:sym typeface="Times New Roman"/>
              </a:rPr>
              <a:t>Algorithm </a:t>
            </a:r>
            <a:r>
              <a:rPr lang="en" sz="1500">
                <a:solidFill>
                  <a:schemeClr val="dk1"/>
                </a:solidFill>
                <a:latin typeface="Times New Roman"/>
                <a:ea typeface="Times New Roman"/>
                <a:cs typeface="Times New Roman"/>
                <a:sym typeface="Times New Roman"/>
              </a:rPr>
              <a:t>SAC (Soft-Actor-Critic). It was mainly trained to fight with the 2019 Award winners’ AIs  (ReiwaThunder, RHEA_PI and Toothless..) progressively.  This AI was trained directly on the delayed RAM data, and did not utilized the simulator provided by the platform.</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chemeClr val="dk1"/>
                </a:solidFill>
                <a:latin typeface="Times New Roman"/>
                <a:ea typeface="Times New Roman"/>
                <a:cs typeface="Times New Roman"/>
                <a:sym typeface="Times New Roman"/>
              </a:rPr>
              <a:t>The Q-network and Policy network both contain 3 layers with 256 hidden units respectively. Reward Tuning was also used during training to help the training converge faster.</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chemeClr val="dk1"/>
                </a:solidFill>
                <a:latin typeface="Times New Roman"/>
                <a:ea typeface="Times New Roman"/>
                <a:cs typeface="Times New Roman"/>
                <a:sym typeface="Times New Roman"/>
              </a:rPr>
              <a:t>The final deployed model only need numpy to run, no GPU needed, no deep learning library needed. For the details of how to run the AI, please refer to the README.md</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Soft Actor-Critic: Off-Policy Maximum Entropy Deep Reinforcement Learning with a Stochastic Actor, Haarnoja et al, 2018</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idx="2" type="ctrTitle"/>
          </p:nvPr>
        </p:nvSpPr>
        <p:spPr>
          <a:xfrm flipH="1">
            <a:off x="2960850" y="1236750"/>
            <a:ext cx="3222300" cy="89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latin typeface="Times New Roman"/>
                <a:ea typeface="Times New Roman"/>
                <a:cs typeface="Times New Roman"/>
                <a:sym typeface="Times New Roman"/>
              </a:rPr>
              <a:t>THANKS</a:t>
            </a:r>
            <a:endParaRPr sz="4500">
              <a:latin typeface="Times New Roman"/>
              <a:ea typeface="Times New Roman"/>
              <a:cs typeface="Times New Roman"/>
              <a:sym typeface="Times New Roman"/>
            </a:endParaRPr>
          </a:p>
        </p:txBody>
      </p:sp>
      <p:sp>
        <p:nvSpPr>
          <p:cNvPr id="146" name="Google Shape;146;p28"/>
          <p:cNvSpPr txBox="1"/>
          <p:nvPr>
            <p:ph idx="4294967295" type="subTitle"/>
          </p:nvPr>
        </p:nvSpPr>
        <p:spPr>
          <a:xfrm>
            <a:off x="2395950" y="2282125"/>
            <a:ext cx="43521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BAI WEN </a:t>
            </a:r>
            <a:endParaRPr sz="1800">
              <a:latin typeface="Times New Roman"/>
              <a:ea typeface="Times New Roman"/>
              <a:cs typeface="Times New Roman"/>
              <a:sym typeface="Times New Roman"/>
            </a:endParaRPr>
          </a:p>
          <a:p>
            <a:pPr indent="0" lvl="0" marL="0" rtl="0" algn="ctr">
              <a:spcBef>
                <a:spcPts val="0"/>
              </a:spcBef>
              <a:spcAft>
                <a:spcPts val="0"/>
              </a:spcAft>
              <a:buNone/>
            </a:pPr>
            <a:r>
              <a:rPr lang="en" sz="1800" u="sng">
                <a:solidFill>
                  <a:schemeClr val="hlink"/>
                </a:solidFill>
                <a:latin typeface="Times New Roman"/>
                <a:ea typeface="Times New Roman"/>
                <a:cs typeface="Times New Roman"/>
                <a:sym typeface="Times New Roman"/>
                <a:hlinkClick r:id="rId3"/>
              </a:rPr>
              <a:t>wbai001@e.ntu.edu.sg</a:t>
            </a:r>
            <a:r>
              <a:rPr lang="en" sz="1800">
                <a:latin typeface="Times New Roman"/>
                <a:ea typeface="Times New Roman"/>
                <a:cs typeface="Times New Roman"/>
                <a:sym typeface="Times New Roman"/>
              </a:rPr>
              <a:t> (campus)</a:t>
            </a:r>
            <a:endParaRPr sz="1800">
              <a:latin typeface="Times New Roman"/>
              <a:ea typeface="Times New Roman"/>
              <a:cs typeface="Times New Roman"/>
              <a:sym typeface="Times New Roman"/>
            </a:endParaRPr>
          </a:p>
          <a:p>
            <a:pPr indent="0" lvl="0" marL="0" rtl="0" algn="ctr">
              <a:spcBef>
                <a:spcPts val="0"/>
              </a:spcBef>
              <a:spcAft>
                <a:spcPts val="0"/>
              </a:spcAft>
              <a:buClr>
                <a:schemeClr val="accent6"/>
              </a:buClr>
              <a:buSzPts val="1100"/>
              <a:buFont typeface="Arial"/>
              <a:buNone/>
            </a:pPr>
            <a:r>
              <a:rPr lang="en" sz="1800" u="sng">
                <a:latin typeface="Times New Roman"/>
                <a:ea typeface="Times New Roman"/>
                <a:cs typeface="Times New Roman"/>
                <a:sym typeface="Times New Roman"/>
                <a:hlinkClick r:id="rId4"/>
              </a:rPr>
              <a:t>byron_edwards@outlook.com</a:t>
            </a:r>
            <a:r>
              <a:rPr lang="en" sz="1800">
                <a:latin typeface="Times New Roman"/>
                <a:ea typeface="Times New Roman"/>
                <a:cs typeface="Times New Roman"/>
                <a:sym typeface="Times New Roman"/>
              </a:rPr>
              <a:t> (personal)</a:t>
            </a:r>
            <a:endParaRPr sz="1800">
              <a:latin typeface="Times New Roman"/>
              <a:ea typeface="Times New Roman"/>
              <a:cs typeface="Times New Roman"/>
              <a:sym typeface="Times New Roman"/>
            </a:endParaRPr>
          </a:p>
        </p:txBody>
      </p:sp>
      <p:sp>
        <p:nvSpPr>
          <p:cNvPr id="147" name="Google Shape;147;p28"/>
          <p:cNvSpPr txBox="1"/>
          <p:nvPr>
            <p:ph idx="4294967295" type="subTitle"/>
          </p:nvPr>
        </p:nvSpPr>
        <p:spPr>
          <a:xfrm>
            <a:off x="2395950" y="1916501"/>
            <a:ext cx="4352100" cy="31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And feel free to contact me</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