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b0b8910b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b0b8910b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Byron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b0b8910b8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b0b8910b8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Byron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b0b8910b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b0b8910b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b0b8910b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b0b8910b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b0b8910b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b0b8910b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b0b8910b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b0b8910b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b0b8910b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b0b8910b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b0b8910b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b0b8910b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b0b8910b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b0b8910b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b0b8910b8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b0b8910b8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b0b8910b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b0b8910b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b0b8910b8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b0b8910b8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Byron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0b8910b8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b0b8910b8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Byron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br>
              <a:rPr lang="en"/>
            </a:br>
            <a:r>
              <a:rPr lang="en"/>
              <a:t>Term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</a:t>
            </a:r>
            <a:r>
              <a:rPr lang="en"/>
              <a:t>Byron Hodel, </a:t>
            </a:r>
            <a:r>
              <a:rPr lang="en"/>
              <a:t>Alex Parsons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Explanation - </a:t>
            </a:r>
            <a:r>
              <a:rPr lang="en"/>
              <a:t>Password Generator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77325" y="1398825"/>
            <a:ext cx="37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Password Generation: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Implemented Builder pattern to generate passwords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Password generator component calls into the builder class.</a:t>
            </a:r>
            <a:endParaRPr sz="20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450" y="2523225"/>
            <a:ext cx="4970424" cy="24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Explanation - </a:t>
            </a:r>
            <a:r>
              <a:rPr lang="en"/>
              <a:t>User Interface &amp; Interaction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58770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Interface and Interaction: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Uses mediator design pattern to stand between the dashboard and user interface components.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Mediator Context uses password generator and vault viewer while the dashboard uses the mediator context.</a:t>
            </a:r>
            <a:endParaRPr sz="20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3412325"/>
            <a:ext cx="70866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Contributions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50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80,000+ LOC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Byron 700+ LOC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775" y="271207"/>
            <a:ext cx="3495524" cy="46010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2758275" y="3835500"/>
            <a:ext cx="25785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Initializing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npm packages accounts for 90% of the code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Summary - Alex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Server + PostgreSQL DB hosting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all of the backend server and connecting it to the database properly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Sign-in, Sign-up, Forgot Password, Vault Viewer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the Next.js template for Sign-in, Sign-up and forgot Password for styling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really much to say there, </a:t>
            </a:r>
            <a:r>
              <a:rPr lang="en"/>
              <a:t>it's</a:t>
            </a:r>
            <a:r>
              <a:rPr lang="en"/>
              <a:t> pretty simple as it just holds the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axiosInterceptor.ts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making API calls to the backend, and including the JWT token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SessionManager.ts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managing the JWT and Singleton creation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Summary - Byron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Generator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the builder pattern and designed the user interface for generating passwords.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Vault Viewer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functionality to add, modify and delete vault entries.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some components to the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 password notifier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the observer pattern to notify the user of a weak password in the vault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7180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/>
              <a:t>Demo</a:t>
            </a:r>
            <a:endParaRPr sz="1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Explanation - Backend (Server + Database)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Created using Node.js, Express, and Sequelize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Database: PostgreSQL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Routes: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userRoutes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vaultRoutes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Controllers: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userController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vaultController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Models (Tables):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Vault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Entity Relationship Diagram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50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Tried to keep it simple: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Table for Users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Table for Vault Entries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Users Passwords are encrypted in the Users table.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With bcrypt.js its very easy to encrypt data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Kept other things unencrypted so it was easy for us to check if things were being properly </a:t>
            </a:r>
            <a:r>
              <a:rPr lang="en" sz="1700"/>
              <a:t>modified</a:t>
            </a:r>
            <a:r>
              <a:rPr lang="en" sz="1700"/>
              <a:t> from the frontend to the backend to the DB.</a:t>
            </a:r>
            <a:endParaRPr sz="17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663" y="1289050"/>
            <a:ext cx="34766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Testing - Postman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6187500" cy="12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various API tests to </a:t>
            </a:r>
            <a:r>
              <a:rPr lang="en"/>
              <a:t>ensure</a:t>
            </a:r>
            <a:r>
              <a:rPr lang="en"/>
              <a:t> backend functionality with Postman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User Sign In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5875"/>
            <a:ext cx="58864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925" y="2435875"/>
            <a:ext cx="22153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Explanation - Master Password Recovery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Master Password Recovery:</a:t>
            </a:r>
            <a:endParaRPr sz="1650"/>
          </a:p>
          <a:p>
            <a:pPr indent="-3333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Apply the Chain of Responsibility pattern to create a secure process (using three security questions to build the chain) for recovering a forgotten master password.</a:t>
            </a:r>
            <a:br>
              <a:rPr lang="en" sz="1650"/>
            </a:br>
            <a:endParaRPr sz="1650"/>
          </a:p>
          <a:p>
            <a:pPr indent="-3333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ForgotPassword.tsx, ConcreteQuetionHandler.ts, and SecurityQuestionHandler.ts</a:t>
            </a:r>
            <a:endParaRPr sz="20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625" y="1115563"/>
            <a:ext cx="4932375" cy="34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Explanation -  Data Masking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5482800" cy="3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" sz="2050"/>
              <a:t>Data Mask and Unmask:</a:t>
            </a:r>
            <a:endParaRPr sz="2050"/>
          </a:p>
          <a:p>
            <a:pPr indent="-3587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50"/>
              <a:buChar char="○"/>
            </a:pPr>
            <a:r>
              <a:rPr lang="en" sz="2050"/>
              <a:t>Implement the Proxy pattern to mask and unmask sensitive data.</a:t>
            </a:r>
            <a:endParaRPr sz="2050"/>
          </a:p>
          <a:p>
            <a:pPr indent="-3587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50"/>
              <a:buChar char="○"/>
            </a:pPr>
            <a:r>
              <a:rPr lang="en" sz="2050"/>
              <a:t>SensitiveDataProxy.ts, and VaultViewer.tsx</a:t>
            </a:r>
            <a:endParaRPr sz="205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475" y="1414304"/>
            <a:ext cx="3037825" cy="33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625" y="3614400"/>
            <a:ext cx="30066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25" y="4340675"/>
            <a:ext cx="3171100" cy="4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Explanation - </a:t>
            </a:r>
            <a:r>
              <a:rPr lang="en"/>
              <a:t>User Authentication &amp; Encryption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67400"/>
            <a:ext cx="486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Authentication and Encryption: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Uses singleton design pattern to manage the user’s session.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Sign-in uses SessionManager.ts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125" y="1328800"/>
            <a:ext cx="2809175" cy="36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397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Password Storage and Management: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Observer callbacks used to notify when passwords are modified, used to determine if there is a weak password.</a:t>
            </a:r>
            <a:endParaRPr sz="2000"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Explanation - Password</a:t>
            </a:r>
            <a:r>
              <a:rPr lang="en"/>
              <a:t> Storage &amp; Management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650" y="2637175"/>
            <a:ext cx="4741601" cy="24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