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4"/>
  </p:notesMasterIdLst>
  <p:sldIdLst>
    <p:sldId id="256" r:id="rId2"/>
    <p:sldId id="260" r:id="rId3"/>
    <p:sldId id="261" r:id="rId4"/>
    <p:sldId id="265" r:id="rId5"/>
    <p:sldId id="287" r:id="rId6"/>
    <p:sldId id="267" r:id="rId7"/>
    <p:sldId id="312" r:id="rId8"/>
    <p:sldId id="277" r:id="rId9"/>
    <p:sldId id="313" r:id="rId10"/>
    <p:sldId id="266" r:id="rId11"/>
    <p:sldId id="314" r:id="rId12"/>
    <p:sldId id="290" r:id="rId13"/>
  </p:sldIdLst>
  <p:sldSz cx="9144000" cy="5143500" type="screen16x9"/>
  <p:notesSz cx="6858000" cy="9144000"/>
  <p:embeddedFontLst>
    <p:embeddedFont>
      <p:font typeface="Inter" panose="02000503000000020004" pitchFamily="2" charset="0"/>
      <p:regular r:id="rId15"/>
      <p:bold r:id="rId16"/>
    </p:embeddedFont>
    <p:embeddedFont>
      <p:font typeface="Manrope" pitchFamily="2" charset="0"/>
      <p:regular r:id="rId17"/>
      <p:bold r:id="rId18"/>
    </p:embeddedFont>
    <p:embeddedFont>
      <p:font typeface="Manrope Medium" pitchFamily="2" charset="0"/>
      <p:regular r:id="rId19"/>
      <p:bold r:id="rId20"/>
    </p:embeddedFont>
    <p:embeddedFont>
      <p:font typeface="Manrope SemiBold" pitchFamily="2"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5020B-9B93-D64C-89CD-5F27BA099FC0}" v="154" dt="2023-08-25T09:14:41.620"/>
  </p1510:revLst>
</p1510:revInfo>
</file>

<file path=ppt/tableStyles.xml><?xml version="1.0" encoding="utf-8"?>
<a:tblStyleLst xmlns:a="http://schemas.openxmlformats.org/drawingml/2006/main" def="{CD85DFBC-C12E-432E-AC6C-AAE72D91EC10}">
  <a:tblStyle styleId="{CD85DFBC-C12E-432E-AC6C-AAE72D91EC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60" d="100"/>
          <a:sy n="160" d="100"/>
        </p:scale>
        <p:origin x="2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AW AIK KA" userId="56893457-9ba3-4b0b-a401-cfd0eae303ab" providerId="ADAL" clId="{02D5020B-9B93-D64C-89CD-5F27BA099FC0}"/>
    <pc:docChg chg="undo redo custSel addSld delSld modSld sldOrd delMainMaster modMainMaster">
      <pc:chgData name="NEAW AIK KA" userId="56893457-9ba3-4b0b-a401-cfd0eae303ab" providerId="ADAL" clId="{02D5020B-9B93-D64C-89CD-5F27BA099FC0}" dt="2023-08-25T09:14:41.620" v="1303" actId="12"/>
      <pc:docMkLst>
        <pc:docMk/>
      </pc:docMkLst>
      <pc:sldChg chg="modSp mod modTransition modAnim">
        <pc:chgData name="NEAW AIK KA" userId="56893457-9ba3-4b0b-a401-cfd0eae303ab" providerId="ADAL" clId="{02D5020B-9B93-D64C-89CD-5F27BA099FC0}" dt="2023-08-25T08:43:02.642" v="1279" actId="113"/>
        <pc:sldMkLst>
          <pc:docMk/>
          <pc:sldMk cId="0" sldId="256"/>
        </pc:sldMkLst>
        <pc:spChg chg="mod">
          <ac:chgData name="NEAW AIK KA" userId="56893457-9ba3-4b0b-a401-cfd0eae303ab" providerId="ADAL" clId="{02D5020B-9B93-D64C-89CD-5F27BA099FC0}" dt="2023-08-25T08:43:02.642" v="1279" actId="113"/>
          <ac:spMkLst>
            <pc:docMk/>
            <pc:sldMk cId="0" sldId="256"/>
            <ac:spMk id="1623" creationId="{00000000-0000-0000-0000-000000000000}"/>
          </ac:spMkLst>
        </pc:spChg>
        <pc:spChg chg="mod">
          <ac:chgData name="NEAW AIK KA" userId="56893457-9ba3-4b0b-a401-cfd0eae303ab" providerId="ADAL" clId="{02D5020B-9B93-D64C-89CD-5F27BA099FC0}" dt="2023-08-24T18:20:15.404" v="131" actId="20577"/>
          <ac:spMkLst>
            <pc:docMk/>
            <pc:sldMk cId="0" sldId="256"/>
            <ac:spMk id="1624" creationId="{00000000-0000-0000-0000-000000000000}"/>
          </ac:spMkLst>
        </pc:spChg>
      </pc:sldChg>
      <pc:sldChg chg="del">
        <pc:chgData name="NEAW AIK KA" userId="56893457-9ba3-4b0b-a401-cfd0eae303ab" providerId="ADAL" clId="{02D5020B-9B93-D64C-89CD-5F27BA099FC0}" dt="2023-08-24T18:20:22.523" v="132" actId="2696"/>
        <pc:sldMkLst>
          <pc:docMk/>
          <pc:sldMk cId="0" sldId="257"/>
        </pc:sldMkLst>
      </pc:sldChg>
      <pc:sldChg chg="del">
        <pc:chgData name="NEAW AIK KA" userId="56893457-9ba3-4b0b-a401-cfd0eae303ab" providerId="ADAL" clId="{02D5020B-9B93-D64C-89CD-5F27BA099FC0}" dt="2023-08-24T18:20:26.717" v="133" actId="2696"/>
        <pc:sldMkLst>
          <pc:docMk/>
          <pc:sldMk cId="0" sldId="258"/>
        </pc:sldMkLst>
      </pc:sldChg>
      <pc:sldChg chg="del modNotes">
        <pc:chgData name="NEAW AIK KA" userId="56893457-9ba3-4b0b-a401-cfd0eae303ab" providerId="ADAL" clId="{02D5020B-9B93-D64C-89CD-5F27BA099FC0}" dt="2023-08-24T18:20:45.882" v="136" actId="2696"/>
        <pc:sldMkLst>
          <pc:docMk/>
          <pc:sldMk cId="0" sldId="259"/>
        </pc:sldMkLst>
      </pc:sldChg>
      <pc:sldChg chg="modSp mod modTransition modAnim modNotes">
        <pc:chgData name="NEAW AIK KA" userId="56893457-9ba3-4b0b-a401-cfd0eae303ab" providerId="ADAL" clId="{02D5020B-9B93-D64C-89CD-5F27BA099FC0}" dt="2023-08-25T08:42:57.717" v="1278" actId="14100"/>
        <pc:sldMkLst>
          <pc:docMk/>
          <pc:sldMk cId="0" sldId="260"/>
        </pc:sldMkLst>
        <pc:spChg chg="mod">
          <ac:chgData name="NEAW AIK KA" userId="56893457-9ba3-4b0b-a401-cfd0eae303ab" providerId="ADAL" clId="{02D5020B-9B93-D64C-89CD-5F27BA099FC0}" dt="2023-08-25T08:42:57.717" v="1278" actId="14100"/>
          <ac:spMkLst>
            <pc:docMk/>
            <pc:sldMk cId="0" sldId="260"/>
            <ac:spMk id="1834" creationId="{00000000-0000-0000-0000-000000000000}"/>
          </ac:spMkLst>
        </pc:spChg>
        <pc:spChg chg="mod">
          <ac:chgData name="NEAW AIK KA" userId="56893457-9ba3-4b0b-a401-cfd0eae303ab" providerId="ADAL" clId="{02D5020B-9B93-D64C-89CD-5F27BA099FC0}" dt="2023-08-24T18:21:15.821" v="191" actId="1038"/>
          <ac:spMkLst>
            <pc:docMk/>
            <pc:sldMk cId="0" sldId="260"/>
            <ac:spMk id="1835" creationId="{00000000-0000-0000-0000-000000000000}"/>
          </ac:spMkLst>
        </pc:spChg>
        <pc:grpChg chg="mod">
          <ac:chgData name="NEAW AIK KA" userId="56893457-9ba3-4b0b-a401-cfd0eae303ab" providerId="ADAL" clId="{02D5020B-9B93-D64C-89CD-5F27BA099FC0}" dt="2023-08-24T18:21:23.745" v="211" actId="1038"/>
          <ac:grpSpMkLst>
            <pc:docMk/>
            <pc:sldMk cId="0" sldId="260"/>
            <ac:grpSpMk id="1837" creationId="{00000000-0000-0000-0000-000000000000}"/>
          </ac:grpSpMkLst>
        </pc:grpChg>
        <pc:cxnChg chg="mod">
          <ac:chgData name="NEAW AIK KA" userId="56893457-9ba3-4b0b-a401-cfd0eae303ab" providerId="ADAL" clId="{02D5020B-9B93-D64C-89CD-5F27BA099FC0}" dt="2023-08-24T18:21:15.821" v="191" actId="1038"/>
          <ac:cxnSpMkLst>
            <pc:docMk/>
            <pc:sldMk cId="0" sldId="260"/>
            <ac:cxnSpMk id="1836" creationId="{00000000-0000-0000-0000-000000000000}"/>
          </ac:cxnSpMkLst>
        </pc:cxnChg>
      </pc:sldChg>
      <pc:sldChg chg="modSp mod modTransition modAnim modNotes">
        <pc:chgData name="NEAW AIK KA" userId="56893457-9ba3-4b0b-a401-cfd0eae303ab" providerId="ADAL" clId="{02D5020B-9B93-D64C-89CD-5F27BA099FC0}" dt="2023-08-24T19:04:57.197" v="1273"/>
        <pc:sldMkLst>
          <pc:docMk/>
          <pc:sldMk cId="0" sldId="261"/>
        </pc:sldMkLst>
        <pc:spChg chg="mod">
          <ac:chgData name="NEAW AIK KA" userId="56893457-9ba3-4b0b-a401-cfd0eae303ab" providerId="ADAL" clId="{02D5020B-9B93-D64C-89CD-5F27BA099FC0}" dt="2023-08-24T18:25:29.171" v="376" actId="1037"/>
          <ac:spMkLst>
            <pc:docMk/>
            <pc:sldMk cId="0" sldId="261"/>
            <ac:spMk id="1886" creationId="{00000000-0000-0000-0000-000000000000}"/>
          </ac:spMkLst>
        </pc:spChg>
        <pc:spChg chg="mod">
          <ac:chgData name="NEAW AIK KA" userId="56893457-9ba3-4b0b-a401-cfd0eae303ab" providerId="ADAL" clId="{02D5020B-9B93-D64C-89CD-5F27BA099FC0}" dt="2023-08-24T18:24:52.629" v="338" actId="14100"/>
          <ac:spMkLst>
            <pc:docMk/>
            <pc:sldMk cId="0" sldId="261"/>
            <ac:spMk id="1887" creationId="{00000000-0000-0000-0000-000000000000}"/>
          </ac:spMkLst>
        </pc:spChg>
        <pc:grpChg chg="mod">
          <ac:chgData name="NEAW AIK KA" userId="56893457-9ba3-4b0b-a401-cfd0eae303ab" providerId="ADAL" clId="{02D5020B-9B93-D64C-89CD-5F27BA099FC0}" dt="2023-08-24T18:23:44.874" v="228" actId="1037"/>
          <ac:grpSpMkLst>
            <pc:docMk/>
            <pc:sldMk cId="0" sldId="261"/>
            <ac:grpSpMk id="1889" creationId="{00000000-0000-0000-0000-000000000000}"/>
          </ac:grpSpMkLst>
        </pc:grpChg>
        <pc:cxnChg chg="mod">
          <ac:chgData name="NEAW AIK KA" userId="56893457-9ba3-4b0b-a401-cfd0eae303ab" providerId="ADAL" clId="{02D5020B-9B93-D64C-89CD-5F27BA099FC0}" dt="2023-08-24T18:25:29.171" v="376" actId="1037"/>
          <ac:cxnSpMkLst>
            <pc:docMk/>
            <pc:sldMk cId="0" sldId="261"/>
            <ac:cxnSpMk id="1888" creationId="{00000000-0000-0000-0000-000000000000}"/>
          </ac:cxnSpMkLst>
        </pc:cxnChg>
      </pc:sldChg>
      <pc:sldChg chg="del modNotes">
        <pc:chgData name="NEAW AIK KA" userId="56893457-9ba3-4b0b-a401-cfd0eae303ab" providerId="ADAL" clId="{02D5020B-9B93-D64C-89CD-5F27BA099FC0}" dt="2023-08-24T18:25:33.211" v="377" actId="2696"/>
        <pc:sldMkLst>
          <pc:docMk/>
          <pc:sldMk cId="0" sldId="262"/>
        </pc:sldMkLst>
      </pc:sldChg>
      <pc:sldChg chg="del modNotes">
        <pc:chgData name="NEAW AIK KA" userId="56893457-9ba3-4b0b-a401-cfd0eae303ab" providerId="ADAL" clId="{02D5020B-9B93-D64C-89CD-5F27BA099FC0}" dt="2023-08-24T18:25:35.002" v="379" actId="2696"/>
        <pc:sldMkLst>
          <pc:docMk/>
          <pc:sldMk cId="0" sldId="263"/>
        </pc:sldMkLst>
      </pc:sldChg>
      <pc:sldChg chg="del modNotes">
        <pc:chgData name="NEAW AIK KA" userId="56893457-9ba3-4b0b-a401-cfd0eae303ab" providerId="ADAL" clId="{02D5020B-9B93-D64C-89CD-5F27BA099FC0}" dt="2023-08-24T18:25:37.319" v="381" actId="2696"/>
        <pc:sldMkLst>
          <pc:docMk/>
          <pc:sldMk cId="0" sldId="264"/>
        </pc:sldMkLst>
      </pc:sldChg>
      <pc:sldChg chg="addSp delSp modSp mod modTransition modNotes">
        <pc:chgData name="NEAW AIK KA" userId="56893457-9ba3-4b0b-a401-cfd0eae303ab" providerId="ADAL" clId="{02D5020B-9B93-D64C-89CD-5F27BA099FC0}" dt="2023-08-25T08:43:10.212" v="1280" actId="113"/>
        <pc:sldMkLst>
          <pc:docMk/>
          <pc:sldMk cId="0" sldId="265"/>
        </pc:sldMkLst>
        <pc:spChg chg="add del mod">
          <ac:chgData name="NEAW AIK KA" userId="56893457-9ba3-4b0b-a401-cfd0eae303ab" providerId="ADAL" clId="{02D5020B-9B93-D64C-89CD-5F27BA099FC0}" dt="2023-08-24T18:25:56.217" v="393" actId="478"/>
          <ac:spMkLst>
            <pc:docMk/>
            <pc:sldMk cId="0" sldId="265"/>
            <ac:spMk id="3" creationId="{51A9FC33-FEB7-D61B-8C31-F33EF61DC3EF}"/>
          </ac:spMkLst>
        </pc:spChg>
        <pc:spChg chg="add del mod">
          <ac:chgData name="NEAW AIK KA" userId="56893457-9ba3-4b0b-a401-cfd0eae303ab" providerId="ADAL" clId="{02D5020B-9B93-D64C-89CD-5F27BA099FC0}" dt="2023-08-24T18:25:56.217" v="393" actId="478"/>
          <ac:spMkLst>
            <pc:docMk/>
            <pc:sldMk cId="0" sldId="265"/>
            <ac:spMk id="5" creationId="{4B8FF5CF-FBCC-7F44-9AE0-493982858730}"/>
          </ac:spMkLst>
        </pc:spChg>
        <pc:spChg chg="add del mod">
          <ac:chgData name="NEAW AIK KA" userId="56893457-9ba3-4b0b-a401-cfd0eae303ab" providerId="ADAL" clId="{02D5020B-9B93-D64C-89CD-5F27BA099FC0}" dt="2023-08-24T18:25:56.217" v="393" actId="478"/>
          <ac:spMkLst>
            <pc:docMk/>
            <pc:sldMk cId="0" sldId="265"/>
            <ac:spMk id="7" creationId="{0734D9A7-18C7-6C44-C1EB-7A648379CAFA}"/>
          </ac:spMkLst>
        </pc:spChg>
        <pc:spChg chg="add del mod">
          <ac:chgData name="NEAW AIK KA" userId="56893457-9ba3-4b0b-a401-cfd0eae303ab" providerId="ADAL" clId="{02D5020B-9B93-D64C-89CD-5F27BA099FC0}" dt="2023-08-24T18:25:56.217" v="393" actId="478"/>
          <ac:spMkLst>
            <pc:docMk/>
            <pc:sldMk cId="0" sldId="265"/>
            <ac:spMk id="9" creationId="{FF62A2B9-59C8-74FF-A4C8-35F6AE92F9E3}"/>
          </ac:spMkLst>
        </pc:spChg>
        <pc:spChg chg="add del mod">
          <ac:chgData name="NEAW AIK KA" userId="56893457-9ba3-4b0b-a401-cfd0eae303ab" providerId="ADAL" clId="{02D5020B-9B93-D64C-89CD-5F27BA099FC0}" dt="2023-08-24T18:25:56.217" v="393" actId="478"/>
          <ac:spMkLst>
            <pc:docMk/>
            <pc:sldMk cId="0" sldId="265"/>
            <ac:spMk id="11" creationId="{152408EB-112C-E099-9F97-571C1D6CFCF7}"/>
          </ac:spMkLst>
        </pc:spChg>
        <pc:spChg chg="add del mod">
          <ac:chgData name="NEAW AIK KA" userId="56893457-9ba3-4b0b-a401-cfd0eae303ab" providerId="ADAL" clId="{02D5020B-9B93-D64C-89CD-5F27BA099FC0}" dt="2023-08-24T18:25:56.217" v="393" actId="478"/>
          <ac:spMkLst>
            <pc:docMk/>
            <pc:sldMk cId="0" sldId="265"/>
            <ac:spMk id="13" creationId="{3C9ADBF1-EA06-3F8F-F04E-65BFCD0194B9}"/>
          </ac:spMkLst>
        </pc:spChg>
        <pc:spChg chg="mod">
          <ac:chgData name="NEAW AIK KA" userId="56893457-9ba3-4b0b-a401-cfd0eae303ab" providerId="ADAL" clId="{02D5020B-9B93-D64C-89CD-5F27BA099FC0}" dt="2023-08-25T08:43:10.212" v="1280" actId="113"/>
          <ac:spMkLst>
            <pc:docMk/>
            <pc:sldMk cId="0" sldId="265"/>
            <ac:spMk id="2023" creationId="{00000000-0000-0000-0000-000000000000}"/>
          </ac:spMkLst>
        </pc:spChg>
        <pc:spChg chg="del">
          <ac:chgData name="NEAW AIK KA" userId="56893457-9ba3-4b0b-a401-cfd0eae303ab" providerId="ADAL" clId="{02D5020B-9B93-D64C-89CD-5F27BA099FC0}" dt="2023-08-24T18:25:52.878" v="392" actId="478"/>
          <ac:spMkLst>
            <pc:docMk/>
            <pc:sldMk cId="0" sldId="265"/>
            <ac:spMk id="2024" creationId="{00000000-0000-0000-0000-000000000000}"/>
          </ac:spMkLst>
        </pc:spChg>
        <pc:spChg chg="del">
          <ac:chgData name="NEAW AIK KA" userId="56893457-9ba3-4b0b-a401-cfd0eae303ab" providerId="ADAL" clId="{02D5020B-9B93-D64C-89CD-5F27BA099FC0}" dt="2023-08-24T18:25:52.878" v="392" actId="478"/>
          <ac:spMkLst>
            <pc:docMk/>
            <pc:sldMk cId="0" sldId="265"/>
            <ac:spMk id="2025" creationId="{00000000-0000-0000-0000-000000000000}"/>
          </ac:spMkLst>
        </pc:spChg>
        <pc:spChg chg="del">
          <ac:chgData name="NEAW AIK KA" userId="56893457-9ba3-4b0b-a401-cfd0eae303ab" providerId="ADAL" clId="{02D5020B-9B93-D64C-89CD-5F27BA099FC0}" dt="2023-08-24T18:25:52.878" v="392" actId="478"/>
          <ac:spMkLst>
            <pc:docMk/>
            <pc:sldMk cId="0" sldId="265"/>
            <ac:spMk id="2026" creationId="{00000000-0000-0000-0000-000000000000}"/>
          </ac:spMkLst>
        </pc:spChg>
        <pc:spChg chg="del">
          <ac:chgData name="NEAW AIK KA" userId="56893457-9ba3-4b0b-a401-cfd0eae303ab" providerId="ADAL" clId="{02D5020B-9B93-D64C-89CD-5F27BA099FC0}" dt="2023-08-24T18:25:52.878" v="392" actId="478"/>
          <ac:spMkLst>
            <pc:docMk/>
            <pc:sldMk cId="0" sldId="265"/>
            <ac:spMk id="2027" creationId="{00000000-0000-0000-0000-000000000000}"/>
          </ac:spMkLst>
        </pc:spChg>
        <pc:spChg chg="del">
          <ac:chgData name="NEAW AIK KA" userId="56893457-9ba3-4b0b-a401-cfd0eae303ab" providerId="ADAL" clId="{02D5020B-9B93-D64C-89CD-5F27BA099FC0}" dt="2023-08-24T18:25:52.878" v="392" actId="478"/>
          <ac:spMkLst>
            <pc:docMk/>
            <pc:sldMk cId="0" sldId="265"/>
            <ac:spMk id="2028" creationId="{00000000-0000-0000-0000-000000000000}"/>
          </ac:spMkLst>
        </pc:spChg>
        <pc:spChg chg="del">
          <ac:chgData name="NEAW AIK KA" userId="56893457-9ba3-4b0b-a401-cfd0eae303ab" providerId="ADAL" clId="{02D5020B-9B93-D64C-89CD-5F27BA099FC0}" dt="2023-08-24T18:25:52.878" v="392" actId="478"/>
          <ac:spMkLst>
            <pc:docMk/>
            <pc:sldMk cId="0" sldId="265"/>
            <ac:spMk id="2029" creationId="{00000000-0000-0000-0000-000000000000}"/>
          </ac:spMkLst>
        </pc:spChg>
        <pc:grpChg chg="del">
          <ac:chgData name="NEAW AIK KA" userId="56893457-9ba3-4b0b-a401-cfd0eae303ab" providerId="ADAL" clId="{02D5020B-9B93-D64C-89CD-5F27BA099FC0}" dt="2023-08-24T18:25:52.878" v="392" actId="478"/>
          <ac:grpSpMkLst>
            <pc:docMk/>
            <pc:sldMk cId="0" sldId="265"/>
            <ac:grpSpMk id="2033" creationId="{00000000-0000-0000-0000-000000000000}"/>
          </ac:grpSpMkLst>
        </pc:grpChg>
        <pc:grpChg chg="del">
          <ac:chgData name="NEAW AIK KA" userId="56893457-9ba3-4b0b-a401-cfd0eae303ab" providerId="ADAL" clId="{02D5020B-9B93-D64C-89CD-5F27BA099FC0}" dt="2023-08-24T18:25:52.878" v="392" actId="478"/>
          <ac:grpSpMkLst>
            <pc:docMk/>
            <pc:sldMk cId="0" sldId="265"/>
            <ac:grpSpMk id="2036" creationId="{00000000-0000-0000-0000-000000000000}"/>
          </ac:grpSpMkLst>
        </pc:grpChg>
        <pc:grpChg chg="del">
          <ac:chgData name="NEAW AIK KA" userId="56893457-9ba3-4b0b-a401-cfd0eae303ab" providerId="ADAL" clId="{02D5020B-9B93-D64C-89CD-5F27BA099FC0}" dt="2023-08-24T18:25:52.878" v="392" actId="478"/>
          <ac:grpSpMkLst>
            <pc:docMk/>
            <pc:sldMk cId="0" sldId="265"/>
            <ac:grpSpMk id="2044" creationId="{00000000-0000-0000-0000-000000000000}"/>
          </ac:grpSpMkLst>
        </pc:grpChg>
        <pc:picChg chg="add mod">
          <ac:chgData name="NEAW AIK KA" userId="56893457-9ba3-4b0b-a401-cfd0eae303ab" providerId="ADAL" clId="{02D5020B-9B93-D64C-89CD-5F27BA099FC0}" dt="2023-08-24T18:50:52.927" v="1159" actId="14100"/>
          <ac:picMkLst>
            <pc:docMk/>
            <pc:sldMk cId="0" sldId="265"/>
            <ac:picMk id="14" creationId="{2D338965-A2A8-08B8-3F92-EBB6E285E214}"/>
          </ac:picMkLst>
        </pc:picChg>
        <pc:cxnChg chg="del">
          <ac:chgData name="NEAW AIK KA" userId="56893457-9ba3-4b0b-a401-cfd0eae303ab" providerId="ADAL" clId="{02D5020B-9B93-D64C-89CD-5F27BA099FC0}" dt="2023-08-24T18:25:52.878" v="392" actId="478"/>
          <ac:cxnSpMkLst>
            <pc:docMk/>
            <pc:sldMk cId="0" sldId="265"/>
            <ac:cxnSpMk id="2030" creationId="{00000000-0000-0000-0000-000000000000}"/>
          </ac:cxnSpMkLst>
        </pc:cxnChg>
        <pc:cxnChg chg="del">
          <ac:chgData name="NEAW AIK KA" userId="56893457-9ba3-4b0b-a401-cfd0eae303ab" providerId="ADAL" clId="{02D5020B-9B93-D64C-89CD-5F27BA099FC0}" dt="2023-08-24T18:25:52.878" v="392" actId="478"/>
          <ac:cxnSpMkLst>
            <pc:docMk/>
            <pc:sldMk cId="0" sldId="265"/>
            <ac:cxnSpMk id="2031" creationId="{00000000-0000-0000-0000-000000000000}"/>
          </ac:cxnSpMkLst>
        </pc:cxnChg>
        <pc:cxnChg chg="del">
          <ac:chgData name="NEAW AIK KA" userId="56893457-9ba3-4b0b-a401-cfd0eae303ab" providerId="ADAL" clId="{02D5020B-9B93-D64C-89CD-5F27BA099FC0}" dt="2023-08-24T18:25:52.878" v="392" actId="478"/>
          <ac:cxnSpMkLst>
            <pc:docMk/>
            <pc:sldMk cId="0" sldId="265"/>
            <ac:cxnSpMk id="2032" creationId="{00000000-0000-0000-0000-000000000000}"/>
          </ac:cxnSpMkLst>
        </pc:cxnChg>
      </pc:sldChg>
      <pc:sldChg chg="delSp modSp mod modTransition modAnim modNotes">
        <pc:chgData name="NEAW AIK KA" userId="56893457-9ba3-4b0b-a401-cfd0eae303ab" providerId="ADAL" clId="{02D5020B-9B93-D64C-89CD-5F27BA099FC0}" dt="2023-08-25T08:43:37.116" v="1287" actId="113"/>
        <pc:sldMkLst>
          <pc:docMk/>
          <pc:sldMk cId="0" sldId="266"/>
        </pc:sldMkLst>
        <pc:spChg chg="mod">
          <ac:chgData name="NEAW AIK KA" userId="56893457-9ba3-4b0b-a401-cfd0eae303ab" providerId="ADAL" clId="{02D5020B-9B93-D64C-89CD-5F27BA099FC0}" dt="2023-08-25T08:43:37.116" v="1287" actId="113"/>
          <ac:spMkLst>
            <pc:docMk/>
            <pc:sldMk cId="0" sldId="266"/>
            <ac:spMk id="2051" creationId="{00000000-0000-0000-0000-000000000000}"/>
          </ac:spMkLst>
        </pc:spChg>
        <pc:spChg chg="del">
          <ac:chgData name="NEAW AIK KA" userId="56893457-9ba3-4b0b-a401-cfd0eae303ab" providerId="ADAL" clId="{02D5020B-9B93-D64C-89CD-5F27BA099FC0}" dt="2023-08-24T18:32:00.250" v="492" actId="478"/>
          <ac:spMkLst>
            <pc:docMk/>
            <pc:sldMk cId="0" sldId="266"/>
            <ac:spMk id="2052" creationId="{00000000-0000-0000-0000-000000000000}"/>
          </ac:spMkLst>
        </pc:spChg>
        <pc:spChg chg="mod">
          <ac:chgData name="NEAW AIK KA" userId="56893457-9ba3-4b0b-a401-cfd0eae303ab" providerId="ADAL" clId="{02D5020B-9B93-D64C-89CD-5F27BA099FC0}" dt="2023-08-24T18:32:35.937" v="509" actId="1076"/>
          <ac:spMkLst>
            <pc:docMk/>
            <pc:sldMk cId="0" sldId="266"/>
            <ac:spMk id="2053" creationId="{00000000-0000-0000-0000-000000000000}"/>
          </ac:spMkLst>
        </pc:spChg>
        <pc:spChg chg="del">
          <ac:chgData name="NEAW AIK KA" userId="56893457-9ba3-4b0b-a401-cfd0eae303ab" providerId="ADAL" clId="{02D5020B-9B93-D64C-89CD-5F27BA099FC0}" dt="2023-08-24T18:32:00.250" v="492" actId="478"/>
          <ac:spMkLst>
            <pc:docMk/>
            <pc:sldMk cId="0" sldId="266"/>
            <ac:spMk id="2054" creationId="{00000000-0000-0000-0000-000000000000}"/>
          </ac:spMkLst>
        </pc:spChg>
        <pc:spChg chg="mod">
          <ac:chgData name="NEAW AIK KA" userId="56893457-9ba3-4b0b-a401-cfd0eae303ab" providerId="ADAL" clId="{02D5020B-9B93-D64C-89CD-5F27BA099FC0}" dt="2023-08-24T18:32:43.804" v="510"/>
          <ac:spMkLst>
            <pc:docMk/>
            <pc:sldMk cId="0" sldId="266"/>
            <ac:spMk id="2055" creationId="{00000000-0000-0000-0000-000000000000}"/>
          </ac:spMkLst>
        </pc:spChg>
        <pc:spChg chg="del">
          <ac:chgData name="NEAW AIK KA" userId="56893457-9ba3-4b0b-a401-cfd0eae303ab" providerId="ADAL" clId="{02D5020B-9B93-D64C-89CD-5F27BA099FC0}" dt="2023-08-24T18:33:06.735" v="511" actId="478"/>
          <ac:spMkLst>
            <pc:docMk/>
            <pc:sldMk cId="0" sldId="266"/>
            <ac:spMk id="2056" creationId="{00000000-0000-0000-0000-000000000000}"/>
          </ac:spMkLst>
        </pc:spChg>
        <pc:spChg chg="mod">
          <ac:chgData name="NEAW AIK KA" userId="56893457-9ba3-4b0b-a401-cfd0eae303ab" providerId="ADAL" clId="{02D5020B-9B93-D64C-89CD-5F27BA099FC0}" dt="2023-08-24T18:34:06.740" v="515" actId="1076"/>
          <ac:spMkLst>
            <pc:docMk/>
            <pc:sldMk cId="0" sldId="266"/>
            <ac:spMk id="2057" creationId="{00000000-0000-0000-0000-000000000000}"/>
          </ac:spMkLst>
        </pc:spChg>
        <pc:spChg chg="del">
          <ac:chgData name="NEAW AIK KA" userId="56893457-9ba3-4b0b-a401-cfd0eae303ab" providerId="ADAL" clId="{02D5020B-9B93-D64C-89CD-5F27BA099FC0}" dt="2023-08-24T18:33:06.735" v="511" actId="478"/>
          <ac:spMkLst>
            <pc:docMk/>
            <pc:sldMk cId="0" sldId="266"/>
            <ac:spMk id="2058" creationId="{00000000-0000-0000-0000-000000000000}"/>
          </ac:spMkLst>
        </pc:spChg>
        <pc:spChg chg="mod">
          <ac:chgData name="NEAW AIK KA" userId="56893457-9ba3-4b0b-a401-cfd0eae303ab" providerId="ADAL" clId="{02D5020B-9B93-D64C-89CD-5F27BA099FC0}" dt="2023-08-24T18:34:20.226" v="517" actId="1076"/>
          <ac:spMkLst>
            <pc:docMk/>
            <pc:sldMk cId="0" sldId="266"/>
            <ac:spMk id="2059" creationId="{00000000-0000-0000-0000-000000000000}"/>
          </ac:spMkLst>
        </pc:spChg>
        <pc:spChg chg="mod">
          <ac:chgData name="NEAW AIK KA" userId="56893457-9ba3-4b0b-a401-cfd0eae303ab" providerId="ADAL" clId="{02D5020B-9B93-D64C-89CD-5F27BA099FC0}" dt="2023-08-24T18:31:32.150" v="473" actId="20577"/>
          <ac:spMkLst>
            <pc:docMk/>
            <pc:sldMk cId="0" sldId="266"/>
            <ac:spMk id="2065" creationId="{00000000-0000-0000-0000-000000000000}"/>
          </ac:spMkLst>
        </pc:spChg>
        <pc:spChg chg="mod">
          <ac:chgData name="NEAW AIK KA" userId="56893457-9ba3-4b0b-a401-cfd0eae303ab" providerId="ADAL" clId="{02D5020B-9B93-D64C-89CD-5F27BA099FC0}" dt="2023-08-24T18:31:37.838" v="490" actId="20577"/>
          <ac:spMkLst>
            <pc:docMk/>
            <pc:sldMk cId="0" sldId="266"/>
            <ac:spMk id="2066" creationId="{00000000-0000-0000-0000-000000000000}"/>
          </ac:spMkLst>
        </pc:spChg>
      </pc:sldChg>
      <pc:sldChg chg="addSp delSp modSp mod ord modTransition modAnim modNotes">
        <pc:chgData name="NEAW AIK KA" userId="56893457-9ba3-4b0b-a401-cfd0eae303ab" providerId="ADAL" clId="{02D5020B-9B93-D64C-89CD-5F27BA099FC0}" dt="2023-08-25T08:47:33.273" v="1289" actId="14100"/>
        <pc:sldMkLst>
          <pc:docMk/>
          <pc:sldMk cId="0" sldId="267"/>
        </pc:sldMkLst>
        <pc:spChg chg="add del mod">
          <ac:chgData name="NEAW AIK KA" userId="56893457-9ba3-4b0b-a401-cfd0eae303ab" providerId="ADAL" clId="{02D5020B-9B93-D64C-89CD-5F27BA099FC0}" dt="2023-08-24T18:46:30.553" v="942" actId="478"/>
          <ac:spMkLst>
            <pc:docMk/>
            <pc:sldMk cId="0" sldId="267"/>
            <ac:spMk id="3" creationId="{BCD80DD9-41F2-6BC1-294F-A45F584092F7}"/>
          </ac:spMkLst>
        </pc:spChg>
        <pc:spChg chg="add del mod">
          <ac:chgData name="NEAW AIK KA" userId="56893457-9ba3-4b0b-a401-cfd0eae303ab" providerId="ADAL" clId="{02D5020B-9B93-D64C-89CD-5F27BA099FC0}" dt="2023-08-24T18:46:30.553" v="942" actId="478"/>
          <ac:spMkLst>
            <pc:docMk/>
            <pc:sldMk cId="0" sldId="267"/>
            <ac:spMk id="5" creationId="{0F707718-139E-6B77-C17F-3F00465B191C}"/>
          </ac:spMkLst>
        </pc:spChg>
        <pc:spChg chg="add del mod">
          <ac:chgData name="NEAW AIK KA" userId="56893457-9ba3-4b0b-a401-cfd0eae303ab" providerId="ADAL" clId="{02D5020B-9B93-D64C-89CD-5F27BA099FC0}" dt="2023-08-24T18:46:30.553" v="942" actId="478"/>
          <ac:spMkLst>
            <pc:docMk/>
            <pc:sldMk cId="0" sldId="267"/>
            <ac:spMk id="7" creationId="{B781E79D-3297-B3FB-B5FC-BE4F3879008E}"/>
          </ac:spMkLst>
        </pc:spChg>
        <pc:spChg chg="add del mod">
          <ac:chgData name="NEAW AIK KA" userId="56893457-9ba3-4b0b-a401-cfd0eae303ab" providerId="ADAL" clId="{02D5020B-9B93-D64C-89CD-5F27BA099FC0}" dt="2023-08-24T18:46:30.553" v="942" actId="478"/>
          <ac:spMkLst>
            <pc:docMk/>
            <pc:sldMk cId="0" sldId="267"/>
            <ac:spMk id="9" creationId="{05AE6C84-A253-C186-1997-28F65DB6F165}"/>
          </ac:spMkLst>
        </pc:spChg>
        <pc:spChg chg="mod">
          <ac:chgData name="NEAW AIK KA" userId="56893457-9ba3-4b0b-a401-cfd0eae303ab" providerId="ADAL" clId="{02D5020B-9B93-D64C-89CD-5F27BA099FC0}" dt="2023-08-25T08:43:18.432" v="1282" actId="113"/>
          <ac:spMkLst>
            <pc:docMk/>
            <pc:sldMk cId="0" sldId="267"/>
            <ac:spMk id="2096" creationId="{00000000-0000-0000-0000-000000000000}"/>
          </ac:spMkLst>
        </pc:spChg>
        <pc:spChg chg="mod">
          <ac:chgData name="NEAW AIK KA" userId="56893457-9ba3-4b0b-a401-cfd0eae303ab" providerId="ADAL" clId="{02D5020B-9B93-D64C-89CD-5F27BA099FC0}" dt="2023-08-24T18:49:04.801" v="1073" actId="1035"/>
          <ac:spMkLst>
            <pc:docMk/>
            <pc:sldMk cId="0" sldId="267"/>
            <ac:spMk id="2097" creationId="{00000000-0000-0000-0000-000000000000}"/>
          </ac:spMkLst>
        </pc:spChg>
        <pc:spChg chg="mod">
          <ac:chgData name="NEAW AIK KA" userId="56893457-9ba3-4b0b-a401-cfd0eae303ab" providerId="ADAL" clId="{02D5020B-9B93-D64C-89CD-5F27BA099FC0}" dt="2023-08-25T08:47:30.690" v="1288" actId="14100"/>
          <ac:spMkLst>
            <pc:docMk/>
            <pc:sldMk cId="0" sldId="267"/>
            <ac:spMk id="2098" creationId="{00000000-0000-0000-0000-000000000000}"/>
          </ac:spMkLst>
        </pc:spChg>
        <pc:spChg chg="del">
          <ac:chgData name="NEAW AIK KA" userId="56893457-9ba3-4b0b-a401-cfd0eae303ab" providerId="ADAL" clId="{02D5020B-9B93-D64C-89CD-5F27BA099FC0}" dt="2023-08-24T18:46:27.088" v="941" actId="478"/>
          <ac:spMkLst>
            <pc:docMk/>
            <pc:sldMk cId="0" sldId="267"/>
            <ac:spMk id="2099" creationId="{00000000-0000-0000-0000-000000000000}"/>
          </ac:spMkLst>
        </pc:spChg>
        <pc:spChg chg="del">
          <ac:chgData name="NEAW AIK KA" userId="56893457-9ba3-4b0b-a401-cfd0eae303ab" providerId="ADAL" clId="{02D5020B-9B93-D64C-89CD-5F27BA099FC0}" dt="2023-08-24T18:46:27.088" v="941" actId="478"/>
          <ac:spMkLst>
            <pc:docMk/>
            <pc:sldMk cId="0" sldId="267"/>
            <ac:spMk id="2100" creationId="{00000000-0000-0000-0000-000000000000}"/>
          </ac:spMkLst>
        </pc:spChg>
        <pc:spChg chg="mod">
          <ac:chgData name="NEAW AIK KA" userId="56893457-9ba3-4b0b-a401-cfd0eae303ab" providerId="ADAL" clId="{02D5020B-9B93-D64C-89CD-5F27BA099FC0}" dt="2023-08-24T18:49:04.801" v="1073" actId="1035"/>
          <ac:spMkLst>
            <pc:docMk/>
            <pc:sldMk cId="0" sldId="267"/>
            <ac:spMk id="2101" creationId="{00000000-0000-0000-0000-000000000000}"/>
          </ac:spMkLst>
        </pc:spChg>
        <pc:spChg chg="mod">
          <ac:chgData name="NEAW AIK KA" userId="56893457-9ba3-4b0b-a401-cfd0eae303ab" providerId="ADAL" clId="{02D5020B-9B93-D64C-89CD-5F27BA099FC0}" dt="2023-08-25T08:47:33.273" v="1289" actId="14100"/>
          <ac:spMkLst>
            <pc:docMk/>
            <pc:sldMk cId="0" sldId="267"/>
            <ac:spMk id="2102" creationId="{00000000-0000-0000-0000-000000000000}"/>
          </ac:spMkLst>
        </pc:spChg>
        <pc:spChg chg="del">
          <ac:chgData name="NEAW AIK KA" userId="56893457-9ba3-4b0b-a401-cfd0eae303ab" providerId="ADAL" clId="{02D5020B-9B93-D64C-89CD-5F27BA099FC0}" dt="2023-08-24T18:46:27.088" v="941" actId="478"/>
          <ac:spMkLst>
            <pc:docMk/>
            <pc:sldMk cId="0" sldId="267"/>
            <ac:spMk id="2103" creationId="{00000000-0000-0000-0000-000000000000}"/>
          </ac:spMkLst>
        </pc:spChg>
        <pc:spChg chg="del">
          <ac:chgData name="NEAW AIK KA" userId="56893457-9ba3-4b0b-a401-cfd0eae303ab" providerId="ADAL" clId="{02D5020B-9B93-D64C-89CD-5F27BA099FC0}" dt="2023-08-24T18:46:27.088" v="941" actId="478"/>
          <ac:spMkLst>
            <pc:docMk/>
            <pc:sldMk cId="0" sldId="267"/>
            <ac:spMk id="2104" creationId="{00000000-0000-0000-0000-000000000000}"/>
          </ac:spMkLst>
        </pc:spChg>
        <pc:grpChg chg="mod">
          <ac:chgData name="NEAW AIK KA" userId="56893457-9ba3-4b0b-a401-cfd0eae303ab" providerId="ADAL" clId="{02D5020B-9B93-D64C-89CD-5F27BA099FC0}" dt="2023-08-24T18:49:04.801" v="1073" actId="1035"/>
          <ac:grpSpMkLst>
            <pc:docMk/>
            <pc:sldMk cId="0" sldId="267"/>
            <ac:grpSpMk id="2109" creationId="{00000000-0000-0000-0000-000000000000}"/>
          </ac:grpSpMkLst>
        </pc:grpChg>
        <pc:grpChg chg="mod">
          <ac:chgData name="NEAW AIK KA" userId="56893457-9ba3-4b0b-a401-cfd0eae303ab" providerId="ADAL" clId="{02D5020B-9B93-D64C-89CD-5F27BA099FC0}" dt="2023-08-24T18:49:04.801" v="1073" actId="1035"/>
          <ac:grpSpMkLst>
            <pc:docMk/>
            <pc:sldMk cId="0" sldId="267"/>
            <ac:grpSpMk id="2116" creationId="{00000000-0000-0000-0000-000000000000}"/>
          </ac:grpSpMkLst>
        </pc:grpChg>
        <pc:grpChg chg="del">
          <ac:chgData name="NEAW AIK KA" userId="56893457-9ba3-4b0b-a401-cfd0eae303ab" providerId="ADAL" clId="{02D5020B-9B93-D64C-89CD-5F27BA099FC0}" dt="2023-08-24T18:46:27.088" v="941" actId="478"/>
          <ac:grpSpMkLst>
            <pc:docMk/>
            <pc:sldMk cId="0" sldId="267"/>
            <ac:grpSpMk id="2123" creationId="{00000000-0000-0000-0000-000000000000}"/>
          </ac:grpSpMkLst>
        </pc:grpChg>
        <pc:grpChg chg="del">
          <ac:chgData name="NEAW AIK KA" userId="56893457-9ba3-4b0b-a401-cfd0eae303ab" providerId="ADAL" clId="{02D5020B-9B93-D64C-89CD-5F27BA099FC0}" dt="2023-08-24T18:46:27.088" v="941" actId="478"/>
          <ac:grpSpMkLst>
            <pc:docMk/>
            <pc:sldMk cId="0" sldId="267"/>
            <ac:grpSpMk id="2128" creationId="{00000000-0000-0000-0000-000000000000}"/>
          </ac:grpSpMkLst>
        </pc:grpChg>
        <pc:cxnChg chg="mod">
          <ac:chgData name="NEAW AIK KA" userId="56893457-9ba3-4b0b-a401-cfd0eae303ab" providerId="ADAL" clId="{02D5020B-9B93-D64C-89CD-5F27BA099FC0}" dt="2023-08-24T18:49:04.801" v="1073" actId="1035"/>
          <ac:cxnSpMkLst>
            <pc:docMk/>
            <pc:sldMk cId="0" sldId="267"/>
            <ac:cxnSpMk id="2105" creationId="{00000000-0000-0000-0000-000000000000}"/>
          </ac:cxnSpMkLst>
        </pc:cxnChg>
        <pc:cxnChg chg="mod">
          <ac:chgData name="NEAW AIK KA" userId="56893457-9ba3-4b0b-a401-cfd0eae303ab" providerId="ADAL" clId="{02D5020B-9B93-D64C-89CD-5F27BA099FC0}" dt="2023-08-24T18:49:04.801" v="1073" actId="1035"/>
          <ac:cxnSpMkLst>
            <pc:docMk/>
            <pc:sldMk cId="0" sldId="267"/>
            <ac:cxnSpMk id="2106" creationId="{00000000-0000-0000-0000-000000000000}"/>
          </ac:cxnSpMkLst>
        </pc:cxnChg>
        <pc:cxnChg chg="del">
          <ac:chgData name="NEAW AIK KA" userId="56893457-9ba3-4b0b-a401-cfd0eae303ab" providerId="ADAL" clId="{02D5020B-9B93-D64C-89CD-5F27BA099FC0}" dt="2023-08-24T18:46:27.088" v="941" actId="478"/>
          <ac:cxnSpMkLst>
            <pc:docMk/>
            <pc:sldMk cId="0" sldId="267"/>
            <ac:cxnSpMk id="2107" creationId="{00000000-0000-0000-0000-000000000000}"/>
          </ac:cxnSpMkLst>
        </pc:cxnChg>
        <pc:cxnChg chg="del">
          <ac:chgData name="NEAW AIK KA" userId="56893457-9ba3-4b0b-a401-cfd0eae303ab" providerId="ADAL" clId="{02D5020B-9B93-D64C-89CD-5F27BA099FC0}" dt="2023-08-24T18:46:27.088" v="941" actId="478"/>
          <ac:cxnSpMkLst>
            <pc:docMk/>
            <pc:sldMk cId="0" sldId="267"/>
            <ac:cxnSpMk id="2108" creationId="{00000000-0000-0000-0000-000000000000}"/>
          </ac:cxnSpMkLst>
        </pc:cxnChg>
      </pc:sldChg>
      <pc:sldChg chg="del modNotes">
        <pc:chgData name="NEAW AIK KA" userId="56893457-9ba3-4b0b-a401-cfd0eae303ab" providerId="ADAL" clId="{02D5020B-9B93-D64C-89CD-5F27BA099FC0}" dt="2023-08-24T18:49:24.094" v="1084" actId="2696"/>
        <pc:sldMkLst>
          <pc:docMk/>
          <pc:sldMk cId="0" sldId="268"/>
        </pc:sldMkLst>
      </pc:sldChg>
      <pc:sldChg chg="del modNotes">
        <pc:chgData name="NEAW AIK KA" userId="56893457-9ba3-4b0b-a401-cfd0eae303ab" providerId="ADAL" clId="{02D5020B-9B93-D64C-89CD-5F27BA099FC0}" dt="2023-08-24T18:49:24.168" v="1113" actId="2696"/>
        <pc:sldMkLst>
          <pc:docMk/>
          <pc:sldMk cId="0" sldId="269"/>
        </pc:sldMkLst>
      </pc:sldChg>
      <pc:sldChg chg="del modNotes">
        <pc:chgData name="NEAW AIK KA" userId="56893457-9ba3-4b0b-a401-cfd0eae303ab" providerId="ADAL" clId="{02D5020B-9B93-D64C-89CD-5F27BA099FC0}" dt="2023-08-24T18:49:24.130" v="1102" actId="2696"/>
        <pc:sldMkLst>
          <pc:docMk/>
          <pc:sldMk cId="0" sldId="270"/>
        </pc:sldMkLst>
      </pc:sldChg>
      <pc:sldChg chg="del modNotes">
        <pc:chgData name="NEAW AIK KA" userId="56893457-9ba3-4b0b-a401-cfd0eae303ab" providerId="ADAL" clId="{02D5020B-9B93-D64C-89CD-5F27BA099FC0}" dt="2023-08-24T18:49:24.115" v="1094" actId="2696"/>
        <pc:sldMkLst>
          <pc:docMk/>
          <pc:sldMk cId="0" sldId="271"/>
        </pc:sldMkLst>
      </pc:sldChg>
      <pc:sldChg chg="del modNotes">
        <pc:chgData name="NEAW AIK KA" userId="56893457-9ba3-4b0b-a401-cfd0eae303ab" providerId="ADAL" clId="{02D5020B-9B93-D64C-89CD-5F27BA099FC0}" dt="2023-08-24T18:49:24.133" v="1104" actId="2696"/>
        <pc:sldMkLst>
          <pc:docMk/>
          <pc:sldMk cId="0" sldId="272"/>
        </pc:sldMkLst>
      </pc:sldChg>
      <pc:sldChg chg="del modNotes">
        <pc:chgData name="NEAW AIK KA" userId="56893457-9ba3-4b0b-a401-cfd0eae303ab" providerId="ADAL" clId="{02D5020B-9B93-D64C-89CD-5F27BA099FC0}" dt="2023-08-24T18:49:24.110" v="1090" actId="2696"/>
        <pc:sldMkLst>
          <pc:docMk/>
          <pc:sldMk cId="0" sldId="273"/>
        </pc:sldMkLst>
      </pc:sldChg>
      <pc:sldChg chg="del modNotes">
        <pc:chgData name="NEAW AIK KA" userId="56893457-9ba3-4b0b-a401-cfd0eae303ab" providerId="ADAL" clId="{02D5020B-9B93-D64C-89CD-5F27BA099FC0}" dt="2023-08-24T18:49:24.119" v="1096" actId="2696"/>
        <pc:sldMkLst>
          <pc:docMk/>
          <pc:sldMk cId="0" sldId="274"/>
        </pc:sldMkLst>
      </pc:sldChg>
      <pc:sldChg chg="del modNotes">
        <pc:chgData name="NEAW AIK KA" userId="56893457-9ba3-4b0b-a401-cfd0eae303ab" providerId="ADAL" clId="{02D5020B-9B93-D64C-89CD-5F27BA099FC0}" dt="2023-08-24T18:49:24.101" v="1086" actId="2696"/>
        <pc:sldMkLst>
          <pc:docMk/>
          <pc:sldMk cId="0" sldId="275"/>
        </pc:sldMkLst>
      </pc:sldChg>
      <pc:sldChg chg="del modNotes">
        <pc:chgData name="NEAW AIK KA" userId="56893457-9ba3-4b0b-a401-cfd0eae303ab" providerId="ADAL" clId="{02D5020B-9B93-D64C-89CD-5F27BA099FC0}" dt="2023-08-24T18:49:24.142" v="1109" actId="2696"/>
        <pc:sldMkLst>
          <pc:docMk/>
          <pc:sldMk cId="0" sldId="276"/>
        </pc:sldMkLst>
      </pc:sldChg>
      <pc:sldChg chg="addSp delSp modSp mod ord modTransition modAnim modNotes">
        <pc:chgData name="NEAW AIK KA" userId="56893457-9ba3-4b0b-a401-cfd0eae303ab" providerId="ADAL" clId="{02D5020B-9B93-D64C-89CD-5F27BA099FC0}" dt="2023-08-25T08:43:29.629" v="1285" actId="113"/>
        <pc:sldMkLst>
          <pc:docMk/>
          <pc:sldMk cId="0" sldId="277"/>
        </pc:sldMkLst>
        <pc:spChg chg="add del mod">
          <ac:chgData name="NEAW AIK KA" userId="56893457-9ba3-4b0b-a401-cfd0eae303ab" providerId="ADAL" clId="{02D5020B-9B93-D64C-89CD-5F27BA099FC0}" dt="2023-08-24T18:37:07.667" v="550" actId="478"/>
          <ac:spMkLst>
            <pc:docMk/>
            <pc:sldMk cId="0" sldId="277"/>
            <ac:spMk id="3" creationId="{7DF3B694-7EE9-4849-BF76-3407B0C91A8B}"/>
          </ac:spMkLst>
        </pc:spChg>
        <pc:spChg chg="add del mod">
          <ac:chgData name="NEAW AIK KA" userId="56893457-9ba3-4b0b-a401-cfd0eae303ab" providerId="ADAL" clId="{02D5020B-9B93-D64C-89CD-5F27BA099FC0}" dt="2023-08-24T18:37:07.667" v="550" actId="478"/>
          <ac:spMkLst>
            <pc:docMk/>
            <pc:sldMk cId="0" sldId="277"/>
            <ac:spMk id="5" creationId="{B74CCDE1-7B1D-3D89-1B42-59F78A955988}"/>
          </ac:spMkLst>
        </pc:spChg>
        <pc:spChg chg="add del mod">
          <ac:chgData name="NEAW AIK KA" userId="56893457-9ba3-4b0b-a401-cfd0eae303ab" providerId="ADAL" clId="{02D5020B-9B93-D64C-89CD-5F27BA099FC0}" dt="2023-08-24T18:37:07.667" v="550" actId="478"/>
          <ac:spMkLst>
            <pc:docMk/>
            <pc:sldMk cId="0" sldId="277"/>
            <ac:spMk id="7" creationId="{A35DD30D-2820-A854-92EA-3D781F9D58DE}"/>
          </ac:spMkLst>
        </pc:spChg>
        <pc:spChg chg="add del mod">
          <ac:chgData name="NEAW AIK KA" userId="56893457-9ba3-4b0b-a401-cfd0eae303ab" providerId="ADAL" clId="{02D5020B-9B93-D64C-89CD-5F27BA099FC0}" dt="2023-08-24T18:38:22.679" v="563" actId="478"/>
          <ac:spMkLst>
            <pc:docMk/>
            <pc:sldMk cId="0" sldId="277"/>
            <ac:spMk id="9" creationId="{DA4281EC-A5B3-38B0-B43B-B2E27FA7C7AD}"/>
          </ac:spMkLst>
        </pc:spChg>
        <pc:spChg chg="add del mod">
          <ac:chgData name="NEAW AIK KA" userId="56893457-9ba3-4b0b-a401-cfd0eae303ab" providerId="ADAL" clId="{02D5020B-9B93-D64C-89CD-5F27BA099FC0}" dt="2023-08-24T18:38:22.679" v="563" actId="478"/>
          <ac:spMkLst>
            <pc:docMk/>
            <pc:sldMk cId="0" sldId="277"/>
            <ac:spMk id="11" creationId="{3DA2BC99-3EEE-1A2E-CCE6-7825AAD5C233}"/>
          </ac:spMkLst>
        </pc:spChg>
        <pc:spChg chg="add del mod">
          <ac:chgData name="NEAW AIK KA" userId="56893457-9ba3-4b0b-a401-cfd0eae303ab" providerId="ADAL" clId="{02D5020B-9B93-D64C-89CD-5F27BA099FC0}" dt="2023-08-24T18:38:22.679" v="563" actId="478"/>
          <ac:spMkLst>
            <pc:docMk/>
            <pc:sldMk cId="0" sldId="277"/>
            <ac:spMk id="13" creationId="{515C23A4-D6A0-997E-184E-A00F0EC8DFE3}"/>
          </ac:spMkLst>
        </pc:spChg>
        <pc:spChg chg="add del mod">
          <ac:chgData name="NEAW AIK KA" userId="56893457-9ba3-4b0b-a401-cfd0eae303ab" providerId="ADAL" clId="{02D5020B-9B93-D64C-89CD-5F27BA099FC0}" dt="2023-08-24T18:38:22.679" v="563" actId="478"/>
          <ac:spMkLst>
            <pc:docMk/>
            <pc:sldMk cId="0" sldId="277"/>
            <ac:spMk id="15" creationId="{9253ECAE-DD9C-D7DF-7D9F-2E37B9B5CDD2}"/>
          </ac:spMkLst>
        </pc:spChg>
        <pc:spChg chg="add mod">
          <ac:chgData name="NEAW AIK KA" userId="56893457-9ba3-4b0b-a401-cfd0eae303ab" providerId="ADAL" clId="{02D5020B-9B93-D64C-89CD-5F27BA099FC0}" dt="2023-08-25T08:43:29.629" v="1285" actId="113"/>
          <ac:spMkLst>
            <pc:docMk/>
            <pc:sldMk cId="0" sldId="277"/>
            <ac:spMk id="16" creationId="{89C85B9C-F008-1AA6-FF4D-2F260AAB2222}"/>
          </ac:spMkLst>
        </pc:spChg>
        <pc:spChg chg="add mod">
          <ac:chgData name="NEAW AIK KA" userId="56893457-9ba3-4b0b-a401-cfd0eae303ab" providerId="ADAL" clId="{02D5020B-9B93-D64C-89CD-5F27BA099FC0}" dt="2023-08-24T18:40:11.040" v="828" actId="1035"/>
          <ac:spMkLst>
            <pc:docMk/>
            <pc:sldMk cId="0" sldId="277"/>
            <ac:spMk id="17" creationId="{C98E2D6B-FEC8-9876-F818-754D915AA649}"/>
          </ac:spMkLst>
        </pc:spChg>
        <pc:spChg chg="add mod">
          <ac:chgData name="NEAW AIK KA" userId="56893457-9ba3-4b0b-a401-cfd0eae303ab" providerId="ADAL" clId="{02D5020B-9B93-D64C-89CD-5F27BA099FC0}" dt="2023-08-24T18:40:11.040" v="828" actId="1035"/>
          <ac:spMkLst>
            <pc:docMk/>
            <pc:sldMk cId="0" sldId="277"/>
            <ac:spMk id="18" creationId="{81E5A576-9934-18D5-DE13-BE137B8A4C5B}"/>
          </ac:spMkLst>
        </pc:spChg>
        <pc:spChg chg="mod">
          <ac:chgData name="NEAW AIK KA" userId="56893457-9ba3-4b0b-a401-cfd0eae303ab" providerId="ADAL" clId="{02D5020B-9B93-D64C-89CD-5F27BA099FC0}" dt="2023-08-25T08:43:27.982" v="1284" actId="113"/>
          <ac:spMkLst>
            <pc:docMk/>
            <pc:sldMk cId="0" sldId="277"/>
            <ac:spMk id="2358" creationId="{00000000-0000-0000-0000-000000000000}"/>
          </ac:spMkLst>
        </pc:spChg>
        <pc:spChg chg="mod">
          <ac:chgData name="NEAW AIK KA" userId="56893457-9ba3-4b0b-a401-cfd0eae303ab" providerId="ADAL" clId="{02D5020B-9B93-D64C-89CD-5F27BA099FC0}" dt="2023-08-24T18:39:17.233" v="747" actId="1035"/>
          <ac:spMkLst>
            <pc:docMk/>
            <pc:sldMk cId="0" sldId="277"/>
            <ac:spMk id="2359" creationId="{00000000-0000-0000-0000-000000000000}"/>
          </ac:spMkLst>
        </pc:spChg>
        <pc:spChg chg="del">
          <ac:chgData name="NEAW AIK KA" userId="56893457-9ba3-4b0b-a401-cfd0eae303ab" providerId="ADAL" clId="{02D5020B-9B93-D64C-89CD-5F27BA099FC0}" dt="2023-08-24T18:38:18.975" v="562" actId="478"/>
          <ac:spMkLst>
            <pc:docMk/>
            <pc:sldMk cId="0" sldId="277"/>
            <ac:spMk id="2360" creationId="{00000000-0000-0000-0000-000000000000}"/>
          </ac:spMkLst>
        </pc:spChg>
        <pc:spChg chg="del">
          <ac:chgData name="NEAW AIK KA" userId="56893457-9ba3-4b0b-a401-cfd0eae303ab" providerId="ADAL" clId="{02D5020B-9B93-D64C-89CD-5F27BA099FC0}" dt="2023-08-24T18:38:18.975" v="562" actId="478"/>
          <ac:spMkLst>
            <pc:docMk/>
            <pc:sldMk cId="0" sldId="277"/>
            <ac:spMk id="2361" creationId="{00000000-0000-0000-0000-000000000000}"/>
          </ac:spMkLst>
        </pc:spChg>
        <pc:spChg chg="mod">
          <ac:chgData name="NEAW AIK KA" userId="56893457-9ba3-4b0b-a401-cfd0eae303ab" providerId="ADAL" clId="{02D5020B-9B93-D64C-89CD-5F27BA099FC0}" dt="2023-08-24T18:39:17.233" v="747" actId="1035"/>
          <ac:spMkLst>
            <pc:docMk/>
            <pc:sldMk cId="0" sldId="277"/>
            <ac:spMk id="2362" creationId="{00000000-0000-0000-0000-000000000000}"/>
          </ac:spMkLst>
        </pc:spChg>
        <pc:spChg chg="del">
          <ac:chgData name="NEAW AIK KA" userId="56893457-9ba3-4b0b-a401-cfd0eae303ab" providerId="ADAL" clId="{02D5020B-9B93-D64C-89CD-5F27BA099FC0}" dt="2023-08-24T18:38:18.975" v="562" actId="478"/>
          <ac:spMkLst>
            <pc:docMk/>
            <pc:sldMk cId="0" sldId="277"/>
            <ac:spMk id="2363" creationId="{00000000-0000-0000-0000-000000000000}"/>
          </ac:spMkLst>
        </pc:spChg>
        <pc:spChg chg="del">
          <ac:chgData name="NEAW AIK KA" userId="56893457-9ba3-4b0b-a401-cfd0eae303ab" providerId="ADAL" clId="{02D5020B-9B93-D64C-89CD-5F27BA099FC0}" dt="2023-08-24T18:38:18.975" v="562" actId="478"/>
          <ac:spMkLst>
            <pc:docMk/>
            <pc:sldMk cId="0" sldId="277"/>
            <ac:spMk id="2364" creationId="{00000000-0000-0000-0000-000000000000}"/>
          </ac:spMkLst>
        </pc:spChg>
        <pc:spChg chg="del">
          <ac:chgData name="NEAW AIK KA" userId="56893457-9ba3-4b0b-a401-cfd0eae303ab" providerId="ADAL" clId="{02D5020B-9B93-D64C-89CD-5F27BA099FC0}" dt="2023-08-24T18:37:04.370" v="549" actId="478"/>
          <ac:spMkLst>
            <pc:docMk/>
            <pc:sldMk cId="0" sldId="277"/>
            <ac:spMk id="2365" creationId="{00000000-0000-0000-0000-000000000000}"/>
          </ac:spMkLst>
        </pc:spChg>
        <pc:spChg chg="del">
          <ac:chgData name="NEAW AIK KA" userId="56893457-9ba3-4b0b-a401-cfd0eae303ab" providerId="ADAL" clId="{02D5020B-9B93-D64C-89CD-5F27BA099FC0}" dt="2023-08-24T18:37:04.370" v="549" actId="478"/>
          <ac:spMkLst>
            <pc:docMk/>
            <pc:sldMk cId="0" sldId="277"/>
            <ac:spMk id="2366" creationId="{00000000-0000-0000-0000-000000000000}"/>
          </ac:spMkLst>
        </pc:spChg>
        <pc:spChg chg="del">
          <ac:chgData name="NEAW AIK KA" userId="56893457-9ba3-4b0b-a401-cfd0eae303ab" providerId="ADAL" clId="{02D5020B-9B93-D64C-89CD-5F27BA099FC0}" dt="2023-08-24T18:37:04.370" v="549" actId="478"/>
          <ac:spMkLst>
            <pc:docMk/>
            <pc:sldMk cId="0" sldId="277"/>
            <ac:spMk id="2367" creationId="{00000000-0000-0000-0000-000000000000}"/>
          </ac:spMkLst>
        </pc:spChg>
        <pc:cxnChg chg="add mod">
          <ac:chgData name="NEAW AIK KA" userId="56893457-9ba3-4b0b-a401-cfd0eae303ab" providerId="ADAL" clId="{02D5020B-9B93-D64C-89CD-5F27BA099FC0}" dt="2023-08-24T18:40:17.187" v="842" actId="1036"/>
          <ac:cxnSpMkLst>
            <pc:docMk/>
            <pc:sldMk cId="0" sldId="277"/>
            <ac:cxnSpMk id="19" creationId="{CA91A3E2-2074-F466-4DA5-62841555C8ED}"/>
          </ac:cxnSpMkLst>
        </pc:cxnChg>
        <pc:cxnChg chg="add mod">
          <ac:chgData name="NEAW AIK KA" userId="56893457-9ba3-4b0b-a401-cfd0eae303ab" providerId="ADAL" clId="{02D5020B-9B93-D64C-89CD-5F27BA099FC0}" dt="2023-08-24T18:40:17.187" v="842" actId="1036"/>
          <ac:cxnSpMkLst>
            <pc:docMk/>
            <pc:sldMk cId="0" sldId="277"/>
            <ac:cxnSpMk id="20" creationId="{EC118A49-FD05-C18A-910F-ABDB7A16AD00}"/>
          </ac:cxnSpMkLst>
        </pc:cxnChg>
        <pc:cxnChg chg="mod">
          <ac:chgData name="NEAW AIK KA" userId="56893457-9ba3-4b0b-a401-cfd0eae303ab" providerId="ADAL" clId="{02D5020B-9B93-D64C-89CD-5F27BA099FC0}" dt="2023-08-24T18:39:17.233" v="747" actId="1035"/>
          <ac:cxnSpMkLst>
            <pc:docMk/>
            <pc:sldMk cId="0" sldId="277"/>
            <ac:cxnSpMk id="2368" creationId="{00000000-0000-0000-0000-000000000000}"/>
          </ac:cxnSpMkLst>
        </pc:cxnChg>
        <pc:cxnChg chg="del">
          <ac:chgData name="NEAW AIK KA" userId="56893457-9ba3-4b0b-a401-cfd0eae303ab" providerId="ADAL" clId="{02D5020B-9B93-D64C-89CD-5F27BA099FC0}" dt="2023-08-24T18:37:04.370" v="549" actId="478"/>
          <ac:cxnSpMkLst>
            <pc:docMk/>
            <pc:sldMk cId="0" sldId="277"/>
            <ac:cxnSpMk id="2369" creationId="{00000000-0000-0000-0000-000000000000}"/>
          </ac:cxnSpMkLst>
        </pc:cxnChg>
        <pc:cxnChg chg="mod">
          <ac:chgData name="NEAW AIK KA" userId="56893457-9ba3-4b0b-a401-cfd0eae303ab" providerId="ADAL" clId="{02D5020B-9B93-D64C-89CD-5F27BA099FC0}" dt="2023-08-24T18:39:17.233" v="747" actId="1035"/>
          <ac:cxnSpMkLst>
            <pc:docMk/>
            <pc:sldMk cId="0" sldId="277"/>
            <ac:cxnSpMk id="2370" creationId="{00000000-0000-0000-0000-000000000000}"/>
          </ac:cxnSpMkLst>
        </pc:cxnChg>
      </pc:sldChg>
      <pc:sldChg chg="del modNotes">
        <pc:chgData name="NEAW AIK KA" userId="56893457-9ba3-4b0b-a401-cfd0eae303ab" providerId="ADAL" clId="{02D5020B-9B93-D64C-89CD-5F27BA099FC0}" dt="2023-08-24T18:49:24.106" v="1088" actId="2696"/>
        <pc:sldMkLst>
          <pc:docMk/>
          <pc:sldMk cId="0" sldId="278"/>
        </pc:sldMkLst>
      </pc:sldChg>
      <pc:sldChg chg="del modNotes">
        <pc:chgData name="NEAW AIK KA" userId="56893457-9ba3-4b0b-a401-cfd0eae303ab" providerId="ADAL" clId="{02D5020B-9B93-D64C-89CD-5F27BA099FC0}" dt="2023-08-24T18:49:24.137" v="1107" actId="2696"/>
        <pc:sldMkLst>
          <pc:docMk/>
          <pc:sldMk cId="0" sldId="279"/>
        </pc:sldMkLst>
      </pc:sldChg>
      <pc:sldChg chg="del modNotes">
        <pc:chgData name="NEAW AIK KA" userId="56893457-9ba3-4b0b-a401-cfd0eae303ab" providerId="ADAL" clId="{02D5020B-9B93-D64C-89CD-5F27BA099FC0}" dt="2023-08-24T18:49:24.146" v="1111" actId="2696"/>
        <pc:sldMkLst>
          <pc:docMk/>
          <pc:sldMk cId="0" sldId="280"/>
        </pc:sldMkLst>
      </pc:sldChg>
      <pc:sldChg chg="del modNotes">
        <pc:chgData name="NEAW AIK KA" userId="56893457-9ba3-4b0b-a401-cfd0eae303ab" providerId="ADAL" clId="{02D5020B-9B93-D64C-89CD-5F27BA099FC0}" dt="2023-08-24T18:49:24.123" v="1098" actId="2696"/>
        <pc:sldMkLst>
          <pc:docMk/>
          <pc:sldMk cId="0" sldId="281"/>
        </pc:sldMkLst>
      </pc:sldChg>
      <pc:sldChg chg="del modNotes">
        <pc:chgData name="NEAW AIK KA" userId="56893457-9ba3-4b0b-a401-cfd0eae303ab" providerId="ADAL" clId="{02D5020B-9B93-D64C-89CD-5F27BA099FC0}" dt="2023-08-24T18:49:24.136" v="1106" actId="2696"/>
        <pc:sldMkLst>
          <pc:docMk/>
          <pc:sldMk cId="0" sldId="282"/>
        </pc:sldMkLst>
      </pc:sldChg>
      <pc:sldChg chg="del modNotes">
        <pc:chgData name="NEAW AIK KA" userId="56893457-9ba3-4b0b-a401-cfd0eae303ab" providerId="ADAL" clId="{02D5020B-9B93-D64C-89CD-5F27BA099FC0}" dt="2023-08-24T18:49:24.112" v="1092" actId="2696"/>
        <pc:sldMkLst>
          <pc:docMk/>
          <pc:sldMk cId="0" sldId="283"/>
        </pc:sldMkLst>
      </pc:sldChg>
      <pc:sldChg chg="del modNotes">
        <pc:chgData name="NEAW AIK KA" userId="56893457-9ba3-4b0b-a401-cfd0eae303ab" providerId="ADAL" clId="{02D5020B-9B93-D64C-89CD-5F27BA099FC0}" dt="2023-08-24T18:49:24.126" v="1100" actId="2696"/>
        <pc:sldMkLst>
          <pc:docMk/>
          <pc:sldMk cId="0" sldId="284"/>
        </pc:sldMkLst>
      </pc:sldChg>
      <pc:sldChg chg="del modNotes">
        <pc:chgData name="NEAW AIK KA" userId="56893457-9ba3-4b0b-a401-cfd0eae303ab" providerId="ADAL" clId="{02D5020B-9B93-D64C-89CD-5F27BA099FC0}" dt="2023-08-24T18:49:24.114" v="1093" actId="2696"/>
        <pc:sldMkLst>
          <pc:docMk/>
          <pc:sldMk cId="0" sldId="285"/>
        </pc:sldMkLst>
      </pc:sldChg>
      <pc:sldChg chg="del modNotes">
        <pc:chgData name="NEAW AIK KA" userId="56893457-9ba3-4b0b-a401-cfd0eae303ab" providerId="ADAL" clId="{02D5020B-9B93-D64C-89CD-5F27BA099FC0}" dt="2023-08-24T18:49:24.108" v="1089" actId="2696"/>
        <pc:sldMkLst>
          <pc:docMk/>
          <pc:sldMk cId="0" sldId="286"/>
        </pc:sldMkLst>
      </pc:sldChg>
      <pc:sldChg chg="addSp delSp modSp mod ord modTransition modAnim modNotes">
        <pc:chgData name="NEAW AIK KA" userId="56893457-9ba3-4b0b-a401-cfd0eae303ab" providerId="ADAL" clId="{02D5020B-9B93-D64C-89CD-5F27BA099FC0}" dt="2023-08-25T08:43:15.046" v="1281" actId="113"/>
        <pc:sldMkLst>
          <pc:docMk/>
          <pc:sldMk cId="0" sldId="287"/>
        </pc:sldMkLst>
        <pc:spChg chg="mod">
          <ac:chgData name="NEAW AIK KA" userId="56893457-9ba3-4b0b-a401-cfd0eae303ab" providerId="ADAL" clId="{02D5020B-9B93-D64C-89CD-5F27BA099FC0}" dt="2023-08-24T18:43:30.804" v="932"/>
          <ac:spMkLst>
            <pc:docMk/>
            <pc:sldMk cId="0" sldId="287"/>
            <ac:spMk id="3" creationId="{20FC5515-2DA4-D727-7947-94B4FF31D474}"/>
          </ac:spMkLst>
        </pc:spChg>
        <pc:spChg chg="mod">
          <ac:chgData name="NEAW AIK KA" userId="56893457-9ba3-4b0b-a401-cfd0eae303ab" providerId="ADAL" clId="{02D5020B-9B93-D64C-89CD-5F27BA099FC0}" dt="2023-08-24T18:43:30.804" v="932"/>
          <ac:spMkLst>
            <pc:docMk/>
            <pc:sldMk cId="0" sldId="287"/>
            <ac:spMk id="4" creationId="{D863A300-6AF9-EB85-F1CE-1EB7F1C4B4E0}"/>
          </ac:spMkLst>
        </pc:spChg>
        <pc:spChg chg="mod">
          <ac:chgData name="NEAW AIK KA" userId="56893457-9ba3-4b0b-a401-cfd0eae303ab" providerId="ADAL" clId="{02D5020B-9B93-D64C-89CD-5F27BA099FC0}" dt="2023-08-24T18:43:30.804" v="932"/>
          <ac:spMkLst>
            <pc:docMk/>
            <pc:sldMk cId="0" sldId="287"/>
            <ac:spMk id="5" creationId="{AF095ECB-9151-42A9-7C02-E883D8814FBD}"/>
          </ac:spMkLst>
        </pc:spChg>
        <pc:spChg chg="mod">
          <ac:chgData name="NEAW AIK KA" userId="56893457-9ba3-4b0b-a401-cfd0eae303ab" providerId="ADAL" clId="{02D5020B-9B93-D64C-89CD-5F27BA099FC0}" dt="2023-08-24T18:43:30.804" v="932"/>
          <ac:spMkLst>
            <pc:docMk/>
            <pc:sldMk cId="0" sldId="287"/>
            <ac:spMk id="6" creationId="{B577E11E-CC8C-86D0-1267-CEE89E1E0248}"/>
          </ac:spMkLst>
        </pc:spChg>
        <pc:spChg chg="mod">
          <ac:chgData name="NEAW AIK KA" userId="56893457-9ba3-4b0b-a401-cfd0eae303ab" providerId="ADAL" clId="{02D5020B-9B93-D64C-89CD-5F27BA099FC0}" dt="2023-08-24T18:43:30.804" v="932"/>
          <ac:spMkLst>
            <pc:docMk/>
            <pc:sldMk cId="0" sldId="287"/>
            <ac:spMk id="7" creationId="{9B202E8F-1429-5B23-3971-77D3C9EE745C}"/>
          </ac:spMkLst>
        </pc:spChg>
        <pc:spChg chg="mod">
          <ac:chgData name="NEAW AIK KA" userId="56893457-9ba3-4b0b-a401-cfd0eae303ab" providerId="ADAL" clId="{02D5020B-9B93-D64C-89CD-5F27BA099FC0}" dt="2023-08-24T18:43:30.804" v="932"/>
          <ac:spMkLst>
            <pc:docMk/>
            <pc:sldMk cId="0" sldId="287"/>
            <ac:spMk id="8" creationId="{291D1C73-FB13-759D-E7DB-4B272D1639BE}"/>
          </ac:spMkLst>
        </pc:spChg>
        <pc:spChg chg="mod">
          <ac:chgData name="NEAW AIK KA" userId="56893457-9ba3-4b0b-a401-cfd0eae303ab" providerId="ADAL" clId="{02D5020B-9B93-D64C-89CD-5F27BA099FC0}" dt="2023-08-24T18:43:30.804" v="932"/>
          <ac:spMkLst>
            <pc:docMk/>
            <pc:sldMk cId="0" sldId="287"/>
            <ac:spMk id="9" creationId="{B9992686-FD5B-8396-9A81-247A6670C45E}"/>
          </ac:spMkLst>
        </pc:spChg>
        <pc:spChg chg="mod">
          <ac:chgData name="NEAW AIK KA" userId="56893457-9ba3-4b0b-a401-cfd0eae303ab" providerId="ADAL" clId="{02D5020B-9B93-D64C-89CD-5F27BA099FC0}" dt="2023-08-24T18:43:30.804" v="932"/>
          <ac:spMkLst>
            <pc:docMk/>
            <pc:sldMk cId="0" sldId="287"/>
            <ac:spMk id="10" creationId="{F4E2B6F6-D112-BD2E-5D15-1476711682A5}"/>
          </ac:spMkLst>
        </pc:spChg>
        <pc:spChg chg="mod">
          <ac:chgData name="NEAW AIK KA" userId="56893457-9ba3-4b0b-a401-cfd0eae303ab" providerId="ADAL" clId="{02D5020B-9B93-D64C-89CD-5F27BA099FC0}" dt="2023-08-24T18:43:30.804" v="932"/>
          <ac:spMkLst>
            <pc:docMk/>
            <pc:sldMk cId="0" sldId="287"/>
            <ac:spMk id="11" creationId="{1E147D78-7D83-7294-6757-FFD1DE427EE7}"/>
          </ac:spMkLst>
        </pc:spChg>
        <pc:spChg chg="mod">
          <ac:chgData name="NEAW AIK KA" userId="56893457-9ba3-4b0b-a401-cfd0eae303ab" providerId="ADAL" clId="{02D5020B-9B93-D64C-89CD-5F27BA099FC0}" dt="2023-08-24T18:43:30.804" v="932"/>
          <ac:spMkLst>
            <pc:docMk/>
            <pc:sldMk cId="0" sldId="287"/>
            <ac:spMk id="12" creationId="{BB01C429-01CA-30E3-25A6-C2254AF97DBF}"/>
          </ac:spMkLst>
        </pc:spChg>
        <pc:spChg chg="mod">
          <ac:chgData name="NEAW AIK KA" userId="56893457-9ba3-4b0b-a401-cfd0eae303ab" providerId="ADAL" clId="{02D5020B-9B93-D64C-89CD-5F27BA099FC0}" dt="2023-08-24T18:43:30.804" v="932"/>
          <ac:spMkLst>
            <pc:docMk/>
            <pc:sldMk cId="0" sldId="287"/>
            <ac:spMk id="13" creationId="{5DD9E521-53E0-18FD-2AB7-4BBF22760DC9}"/>
          </ac:spMkLst>
        </pc:spChg>
        <pc:spChg chg="mod">
          <ac:chgData name="NEAW AIK KA" userId="56893457-9ba3-4b0b-a401-cfd0eae303ab" providerId="ADAL" clId="{02D5020B-9B93-D64C-89CD-5F27BA099FC0}" dt="2023-08-24T18:43:30.804" v="932"/>
          <ac:spMkLst>
            <pc:docMk/>
            <pc:sldMk cId="0" sldId="287"/>
            <ac:spMk id="14" creationId="{9E766B14-4859-14D8-C43A-95852A312A59}"/>
          </ac:spMkLst>
        </pc:spChg>
        <pc:spChg chg="mod">
          <ac:chgData name="NEAW AIK KA" userId="56893457-9ba3-4b0b-a401-cfd0eae303ab" providerId="ADAL" clId="{02D5020B-9B93-D64C-89CD-5F27BA099FC0}" dt="2023-08-24T18:43:30.804" v="932"/>
          <ac:spMkLst>
            <pc:docMk/>
            <pc:sldMk cId="0" sldId="287"/>
            <ac:spMk id="15" creationId="{6A729CD9-85C3-8F28-F3D5-74E6F3C1FEA3}"/>
          </ac:spMkLst>
        </pc:spChg>
        <pc:spChg chg="mod">
          <ac:chgData name="NEAW AIK KA" userId="56893457-9ba3-4b0b-a401-cfd0eae303ab" providerId="ADAL" clId="{02D5020B-9B93-D64C-89CD-5F27BA099FC0}" dt="2023-08-24T18:43:30.804" v="932"/>
          <ac:spMkLst>
            <pc:docMk/>
            <pc:sldMk cId="0" sldId="287"/>
            <ac:spMk id="16" creationId="{60265697-9F01-F9B4-544E-ABF5156A76A5}"/>
          </ac:spMkLst>
        </pc:spChg>
        <pc:spChg chg="mod">
          <ac:chgData name="NEAW AIK KA" userId="56893457-9ba3-4b0b-a401-cfd0eae303ab" providerId="ADAL" clId="{02D5020B-9B93-D64C-89CD-5F27BA099FC0}" dt="2023-08-24T18:43:30.804" v="932"/>
          <ac:spMkLst>
            <pc:docMk/>
            <pc:sldMk cId="0" sldId="287"/>
            <ac:spMk id="17" creationId="{A4EAF8B7-B3E9-489E-95FD-C32C4B5D9B69}"/>
          </ac:spMkLst>
        </pc:spChg>
        <pc:spChg chg="mod">
          <ac:chgData name="NEAW AIK KA" userId="56893457-9ba3-4b0b-a401-cfd0eae303ab" providerId="ADAL" clId="{02D5020B-9B93-D64C-89CD-5F27BA099FC0}" dt="2023-08-24T18:43:30.804" v="932"/>
          <ac:spMkLst>
            <pc:docMk/>
            <pc:sldMk cId="0" sldId="287"/>
            <ac:spMk id="18" creationId="{58BBC9C8-66B7-8C54-A3F8-0DB8BFE9E2EA}"/>
          </ac:spMkLst>
        </pc:spChg>
        <pc:spChg chg="mod">
          <ac:chgData name="NEAW AIK KA" userId="56893457-9ba3-4b0b-a401-cfd0eae303ab" providerId="ADAL" clId="{02D5020B-9B93-D64C-89CD-5F27BA099FC0}" dt="2023-08-24T18:43:30.804" v="932"/>
          <ac:spMkLst>
            <pc:docMk/>
            <pc:sldMk cId="0" sldId="287"/>
            <ac:spMk id="19" creationId="{39FF766F-74B7-19B4-E6E8-40262DEDACE6}"/>
          </ac:spMkLst>
        </pc:spChg>
        <pc:spChg chg="mod">
          <ac:chgData name="NEAW AIK KA" userId="56893457-9ba3-4b0b-a401-cfd0eae303ab" providerId="ADAL" clId="{02D5020B-9B93-D64C-89CD-5F27BA099FC0}" dt="2023-08-24T18:43:30.804" v="932"/>
          <ac:spMkLst>
            <pc:docMk/>
            <pc:sldMk cId="0" sldId="287"/>
            <ac:spMk id="20" creationId="{F271949F-AC1F-DD70-34DA-A9C8CD51D723}"/>
          </ac:spMkLst>
        </pc:spChg>
        <pc:spChg chg="mod">
          <ac:chgData name="NEAW AIK KA" userId="56893457-9ba3-4b0b-a401-cfd0eae303ab" providerId="ADAL" clId="{02D5020B-9B93-D64C-89CD-5F27BA099FC0}" dt="2023-08-24T18:43:30.804" v="932"/>
          <ac:spMkLst>
            <pc:docMk/>
            <pc:sldMk cId="0" sldId="287"/>
            <ac:spMk id="21" creationId="{9A83C0E9-C178-99D9-EB09-9719E55CE602}"/>
          </ac:spMkLst>
        </pc:spChg>
        <pc:spChg chg="mod">
          <ac:chgData name="NEAW AIK KA" userId="56893457-9ba3-4b0b-a401-cfd0eae303ab" providerId="ADAL" clId="{02D5020B-9B93-D64C-89CD-5F27BA099FC0}" dt="2023-08-24T18:43:30.804" v="932"/>
          <ac:spMkLst>
            <pc:docMk/>
            <pc:sldMk cId="0" sldId="287"/>
            <ac:spMk id="22" creationId="{03398603-BC15-5040-AC3E-29C557E68196}"/>
          </ac:spMkLst>
        </pc:spChg>
        <pc:spChg chg="mod">
          <ac:chgData name="NEAW AIK KA" userId="56893457-9ba3-4b0b-a401-cfd0eae303ab" providerId="ADAL" clId="{02D5020B-9B93-D64C-89CD-5F27BA099FC0}" dt="2023-08-24T18:43:30.804" v="932"/>
          <ac:spMkLst>
            <pc:docMk/>
            <pc:sldMk cId="0" sldId="287"/>
            <ac:spMk id="23" creationId="{2092F3EE-4571-53AA-3D25-A69995C99F17}"/>
          </ac:spMkLst>
        </pc:spChg>
        <pc:spChg chg="mod">
          <ac:chgData name="NEAW AIK KA" userId="56893457-9ba3-4b0b-a401-cfd0eae303ab" providerId="ADAL" clId="{02D5020B-9B93-D64C-89CD-5F27BA099FC0}" dt="2023-08-24T18:43:30.804" v="932"/>
          <ac:spMkLst>
            <pc:docMk/>
            <pc:sldMk cId="0" sldId="287"/>
            <ac:spMk id="24" creationId="{5EA6F267-48C1-2732-5889-5AB867D78CBD}"/>
          </ac:spMkLst>
        </pc:spChg>
        <pc:spChg chg="mod">
          <ac:chgData name="NEAW AIK KA" userId="56893457-9ba3-4b0b-a401-cfd0eae303ab" providerId="ADAL" clId="{02D5020B-9B93-D64C-89CD-5F27BA099FC0}" dt="2023-08-24T18:43:30.804" v="932"/>
          <ac:spMkLst>
            <pc:docMk/>
            <pc:sldMk cId="0" sldId="287"/>
            <ac:spMk id="25" creationId="{1EE3EB5E-F62D-4691-5DDC-961555C97038}"/>
          </ac:spMkLst>
        </pc:spChg>
        <pc:spChg chg="del">
          <ac:chgData name="NEAW AIK KA" userId="56893457-9ba3-4b0b-a401-cfd0eae303ab" providerId="ADAL" clId="{02D5020B-9B93-D64C-89CD-5F27BA099FC0}" dt="2023-08-24T18:42:50.777" v="892" actId="478"/>
          <ac:spMkLst>
            <pc:docMk/>
            <pc:sldMk cId="0" sldId="287"/>
            <ac:spMk id="2532" creationId="{00000000-0000-0000-0000-000000000000}"/>
          </ac:spMkLst>
        </pc:spChg>
        <pc:spChg chg="mod">
          <ac:chgData name="NEAW AIK KA" userId="56893457-9ba3-4b0b-a401-cfd0eae303ab" providerId="ADAL" clId="{02D5020B-9B93-D64C-89CD-5F27BA099FC0}" dt="2023-08-25T08:43:15.046" v="1281" actId="113"/>
          <ac:spMkLst>
            <pc:docMk/>
            <pc:sldMk cId="0" sldId="287"/>
            <ac:spMk id="2533" creationId="{00000000-0000-0000-0000-000000000000}"/>
          </ac:spMkLst>
        </pc:spChg>
        <pc:spChg chg="del">
          <ac:chgData name="NEAW AIK KA" userId="56893457-9ba3-4b0b-a401-cfd0eae303ab" providerId="ADAL" clId="{02D5020B-9B93-D64C-89CD-5F27BA099FC0}" dt="2023-08-24T18:43:00.866" v="893" actId="478"/>
          <ac:spMkLst>
            <pc:docMk/>
            <pc:sldMk cId="0" sldId="287"/>
            <ac:spMk id="2534" creationId="{00000000-0000-0000-0000-000000000000}"/>
          </ac:spMkLst>
        </pc:spChg>
        <pc:spChg chg="mod">
          <ac:chgData name="NEAW AIK KA" userId="56893457-9ba3-4b0b-a401-cfd0eae303ab" providerId="ADAL" clId="{02D5020B-9B93-D64C-89CD-5F27BA099FC0}" dt="2023-08-24T18:44:33.473" v="937"/>
          <ac:spMkLst>
            <pc:docMk/>
            <pc:sldMk cId="0" sldId="287"/>
            <ac:spMk id="2535" creationId="{00000000-0000-0000-0000-000000000000}"/>
          </ac:spMkLst>
        </pc:spChg>
        <pc:spChg chg="del">
          <ac:chgData name="NEAW AIK KA" userId="56893457-9ba3-4b0b-a401-cfd0eae303ab" providerId="ADAL" clId="{02D5020B-9B93-D64C-89CD-5F27BA099FC0}" dt="2023-08-24T18:42:50.777" v="892" actId="478"/>
          <ac:spMkLst>
            <pc:docMk/>
            <pc:sldMk cId="0" sldId="287"/>
            <ac:spMk id="2537" creationId="{00000000-0000-0000-0000-000000000000}"/>
          </ac:spMkLst>
        </pc:spChg>
        <pc:spChg chg="del">
          <ac:chgData name="NEAW AIK KA" userId="56893457-9ba3-4b0b-a401-cfd0eae303ab" providerId="ADAL" clId="{02D5020B-9B93-D64C-89CD-5F27BA099FC0}" dt="2023-08-24T18:43:00.866" v="893" actId="478"/>
          <ac:spMkLst>
            <pc:docMk/>
            <pc:sldMk cId="0" sldId="287"/>
            <ac:spMk id="2538" creationId="{00000000-0000-0000-0000-000000000000}"/>
          </ac:spMkLst>
        </pc:spChg>
        <pc:spChg chg="mod">
          <ac:chgData name="NEAW AIK KA" userId="56893457-9ba3-4b0b-a401-cfd0eae303ab" providerId="ADAL" clId="{02D5020B-9B93-D64C-89CD-5F27BA099FC0}" dt="2023-08-24T18:45:00.951" v="939"/>
          <ac:spMkLst>
            <pc:docMk/>
            <pc:sldMk cId="0" sldId="287"/>
            <ac:spMk id="2539" creationId="{00000000-0000-0000-0000-000000000000}"/>
          </ac:spMkLst>
        </pc:spChg>
        <pc:spChg chg="mod">
          <ac:chgData name="NEAW AIK KA" userId="56893457-9ba3-4b0b-a401-cfd0eae303ab" providerId="ADAL" clId="{02D5020B-9B93-D64C-89CD-5F27BA099FC0}" dt="2023-08-24T18:43:19.191" v="930" actId="1036"/>
          <ac:spMkLst>
            <pc:docMk/>
            <pc:sldMk cId="0" sldId="287"/>
            <ac:spMk id="2540" creationId="{00000000-0000-0000-0000-000000000000}"/>
          </ac:spMkLst>
        </pc:spChg>
        <pc:spChg chg="del">
          <ac:chgData name="NEAW AIK KA" userId="56893457-9ba3-4b0b-a401-cfd0eae303ab" providerId="ADAL" clId="{02D5020B-9B93-D64C-89CD-5F27BA099FC0}" dt="2023-08-24T18:42:50.777" v="892" actId="478"/>
          <ac:spMkLst>
            <pc:docMk/>
            <pc:sldMk cId="0" sldId="287"/>
            <ac:spMk id="2541" creationId="{00000000-0000-0000-0000-000000000000}"/>
          </ac:spMkLst>
        </pc:spChg>
        <pc:spChg chg="del">
          <ac:chgData name="NEAW AIK KA" userId="56893457-9ba3-4b0b-a401-cfd0eae303ab" providerId="ADAL" clId="{02D5020B-9B93-D64C-89CD-5F27BA099FC0}" dt="2023-08-24T18:43:00.866" v="893" actId="478"/>
          <ac:spMkLst>
            <pc:docMk/>
            <pc:sldMk cId="0" sldId="287"/>
            <ac:spMk id="2542" creationId="{00000000-0000-0000-0000-000000000000}"/>
          </ac:spMkLst>
        </pc:spChg>
        <pc:spChg chg="mod">
          <ac:chgData name="NEAW AIK KA" userId="56893457-9ba3-4b0b-a401-cfd0eae303ab" providerId="ADAL" clId="{02D5020B-9B93-D64C-89CD-5F27BA099FC0}" dt="2023-08-24T18:44:45.860" v="938"/>
          <ac:spMkLst>
            <pc:docMk/>
            <pc:sldMk cId="0" sldId="287"/>
            <ac:spMk id="2543" creationId="{00000000-0000-0000-0000-000000000000}"/>
          </ac:spMkLst>
        </pc:spChg>
        <pc:spChg chg="del">
          <ac:chgData name="NEAW AIK KA" userId="56893457-9ba3-4b0b-a401-cfd0eae303ab" providerId="ADAL" clId="{02D5020B-9B93-D64C-89CD-5F27BA099FC0}" dt="2023-08-24T18:42:50.777" v="892" actId="478"/>
          <ac:spMkLst>
            <pc:docMk/>
            <pc:sldMk cId="0" sldId="287"/>
            <ac:spMk id="2545" creationId="{00000000-0000-0000-0000-000000000000}"/>
          </ac:spMkLst>
        </pc:spChg>
        <pc:spChg chg="del">
          <ac:chgData name="NEAW AIK KA" userId="56893457-9ba3-4b0b-a401-cfd0eae303ab" providerId="ADAL" clId="{02D5020B-9B93-D64C-89CD-5F27BA099FC0}" dt="2023-08-24T18:43:00.866" v="893" actId="478"/>
          <ac:spMkLst>
            <pc:docMk/>
            <pc:sldMk cId="0" sldId="287"/>
            <ac:spMk id="2546" creationId="{00000000-0000-0000-0000-000000000000}"/>
          </ac:spMkLst>
        </pc:spChg>
        <pc:spChg chg="mod">
          <ac:chgData name="NEAW AIK KA" userId="56893457-9ba3-4b0b-a401-cfd0eae303ab" providerId="ADAL" clId="{02D5020B-9B93-D64C-89CD-5F27BA099FC0}" dt="2023-08-24T18:45:12.676" v="940"/>
          <ac:spMkLst>
            <pc:docMk/>
            <pc:sldMk cId="0" sldId="287"/>
            <ac:spMk id="2547" creationId="{00000000-0000-0000-0000-000000000000}"/>
          </ac:spMkLst>
        </pc:spChg>
        <pc:spChg chg="mod">
          <ac:chgData name="NEAW AIK KA" userId="56893457-9ba3-4b0b-a401-cfd0eae303ab" providerId="ADAL" clId="{02D5020B-9B93-D64C-89CD-5F27BA099FC0}" dt="2023-08-24T18:43:19.191" v="930" actId="1036"/>
          <ac:spMkLst>
            <pc:docMk/>
            <pc:sldMk cId="0" sldId="287"/>
            <ac:spMk id="2548" creationId="{00000000-0000-0000-0000-000000000000}"/>
          </ac:spMkLst>
        </pc:spChg>
        <pc:spChg chg="del">
          <ac:chgData name="NEAW AIK KA" userId="56893457-9ba3-4b0b-a401-cfd0eae303ab" providerId="ADAL" clId="{02D5020B-9B93-D64C-89CD-5F27BA099FC0}" dt="2023-08-24T18:42:50.777" v="892" actId="478"/>
          <ac:spMkLst>
            <pc:docMk/>
            <pc:sldMk cId="0" sldId="287"/>
            <ac:spMk id="2549" creationId="{00000000-0000-0000-0000-000000000000}"/>
          </ac:spMkLst>
        </pc:spChg>
        <pc:grpChg chg="add mod">
          <ac:chgData name="NEAW AIK KA" userId="56893457-9ba3-4b0b-a401-cfd0eae303ab" providerId="ADAL" clId="{02D5020B-9B93-D64C-89CD-5F27BA099FC0}" dt="2023-08-24T18:43:38.349" v="935" actId="1076"/>
          <ac:grpSpMkLst>
            <pc:docMk/>
            <pc:sldMk cId="0" sldId="287"/>
            <ac:grpSpMk id="2" creationId="{4F4CE5DC-22C8-0F9C-9622-EABFB0487AE9}"/>
          </ac:grpSpMkLst>
        </pc:grpChg>
        <pc:picChg chg="del">
          <ac:chgData name="NEAW AIK KA" userId="56893457-9ba3-4b0b-a401-cfd0eae303ab" providerId="ADAL" clId="{02D5020B-9B93-D64C-89CD-5F27BA099FC0}" dt="2023-08-24T18:43:30.570" v="931" actId="478"/>
          <ac:picMkLst>
            <pc:docMk/>
            <pc:sldMk cId="0" sldId="287"/>
            <ac:picMk id="2550" creationId="{00000000-0000-0000-0000-000000000000}"/>
          </ac:picMkLst>
        </pc:picChg>
      </pc:sldChg>
      <pc:sldChg chg="del modNotes">
        <pc:chgData name="NEAW AIK KA" userId="56893457-9ba3-4b0b-a401-cfd0eae303ab" providerId="ADAL" clId="{02D5020B-9B93-D64C-89CD-5F27BA099FC0}" dt="2023-08-24T18:28:47.107" v="456" actId="2696"/>
        <pc:sldMkLst>
          <pc:docMk/>
          <pc:sldMk cId="0" sldId="288"/>
        </pc:sldMkLst>
      </pc:sldChg>
      <pc:sldChg chg="del modNotes">
        <pc:chgData name="NEAW AIK KA" userId="56893457-9ba3-4b0b-a401-cfd0eae303ab" providerId="ADAL" clId="{02D5020B-9B93-D64C-89CD-5F27BA099FC0}" dt="2023-08-24T18:28:43.278" v="454" actId="2696"/>
        <pc:sldMkLst>
          <pc:docMk/>
          <pc:sldMk cId="0" sldId="289"/>
        </pc:sldMkLst>
      </pc:sldChg>
      <pc:sldChg chg="addSp delSp modSp mod modTransition modAnim modNotes">
        <pc:chgData name="NEAW AIK KA" userId="56893457-9ba3-4b0b-a401-cfd0eae303ab" providerId="ADAL" clId="{02D5020B-9B93-D64C-89CD-5F27BA099FC0}" dt="2023-08-24T19:02:02.174" v="1253"/>
        <pc:sldMkLst>
          <pc:docMk/>
          <pc:sldMk cId="0" sldId="290"/>
        </pc:sldMkLst>
        <pc:spChg chg="add del mod">
          <ac:chgData name="NEAW AIK KA" userId="56893457-9ba3-4b0b-a401-cfd0eae303ab" providerId="ADAL" clId="{02D5020B-9B93-D64C-89CD-5F27BA099FC0}" dt="2023-08-24T18:49:37.894" v="1116" actId="478"/>
          <ac:spMkLst>
            <pc:docMk/>
            <pc:sldMk cId="0" sldId="290"/>
            <ac:spMk id="3" creationId="{AADCF07B-D227-756C-A00A-F438746F5EC8}"/>
          </ac:spMkLst>
        </pc:spChg>
        <pc:spChg chg="add del mod">
          <ac:chgData name="NEAW AIK KA" userId="56893457-9ba3-4b0b-a401-cfd0eae303ab" providerId="ADAL" clId="{02D5020B-9B93-D64C-89CD-5F27BA099FC0}" dt="2023-08-24T18:49:37.894" v="1116" actId="478"/>
          <ac:spMkLst>
            <pc:docMk/>
            <pc:sldMk cId="0" sldId="290"/>
            <ac:spMk id="5" creationId="{66B20EFC-A4C4-3ECE-0E62-8AE4AC46A98B}"/>
          </ac:spMkLst>
        </pc:spChg>
        <pc:spChg chg="add del mod">
          <ac:chgData name="NEAW AIK KA" userId="56893457-9ba3-4b0b-a401-cfd0eae303ab" providerId="ADAL" clId="{02D5020B-9B93-D64C-89CD-5F27BA099FC0}" dt="2023-08-24T18:49:40.797" v="1118" actId="767"/>
          <ac:spMkLst>
            <pc:docMk/>
            <pc:sldMk cId="0" sldId="290"/>
            <ac:spMk id="6" creationId="{75BD9224-60D1-32AC-B9FC-68213514504D}"/>
          </ac:spMkLst>
        </pc:spChg>
        <pc:spChg chg="add mod">
          <ac:chgData name="NEAW AIK KA" userId="56893457-9ba3-4b0b-a401-cfd0eae303ab" providerId="ADAL" clId="{02D5020B-9B93-D64C-89CD-5F27BA099FC0}" dt="2023-08-24T18:50:19.756" v="1158" actId="167"/>
          <ac:spMkLst>
            <pc:docMk/>
            <pc:sldMk cId="0" sldId="290"/>
            <ac:spMk id="7" creationId="{09C1D990-557C-6B74-A7F5-F633AD637452}"/>
          </ac:spMkLst>
        </pc:spChg>
        <pc:spChg chg="mod">
          <ac:chgData name="NEAW AIK KA" userId="56893457-9ba3-4b0b-a401-cfd0eae303ab" providerId="ADAL" clId="{02D5020B-9B93-D64C-89CD-5F27BA099FC0}" dt="2023-08-24T18:50:14.349" v="1157" actId="1035"/>
          <ac:spMkLst>
            <pc:docMk/>
            <pc:sldMk cId="0" sldId="290"/>
            <ac:spMk id="2578" creationId="{00000000-0000-0000-0000-000000000000}"/>
          </ac:spMkLst>
        </pc:spChg>
        <pc:spChg chg="del">
          <ac:chgData name="NEAW AIK KA" userId="56893457-9ba3-4b0b-a401-cfd0eae303ab" providerId="ADAL" clId="{02D5020B-9B93-D64C-89CD-5F27BA099FC0}" dt="2023-08-24T18:49:35.124" v="1115" actId="478"/>
          <ac:spMkLst>
            <pc:docMk/>
            <pc:sldMk cId="0" sldId="290"/>
            <ac:spMk id="2579" creationId="{00000000-0000-0000-0000-000000000000}"/>
          </ac:spMkLst>
        </pc:spChg>
        <pc:spChg chg="del">
          <ac:chgData name="NEAW AIK KA" userId="56893457-9ba3-4b0b-a401-cfd0eae303ab" providerId="ADAL" clId="{02D5020B-9B93-D64C-89CD-5F27BA099FC0}" dt="2023-08-24T18:49:35.124" v="1115" actId="478"/>
          <ac:spMkLst>
            <pc:docMk/>
            <pc:sldMk cId="0" sldId="290"/>
            <ac:spMk id="2580" creationId="{00000000-0000-0000-0000-000000000000}"/>
          </ac:spMkLst>
        </pc:spChg>
        <pc:spChg chg="del">
          <ac:chgData name="NEAW AIK KA" userId="56893457-9ba3-4b0b-a401-cfd0eae303ab" providerId="ADAL" clId="{02D5020B-9B93-D64C-89CD-5F27BA099FC0}" dt="2023-08-24T18:49:35.124" v="1115" actId="478"/>
          <ac:spMkLst>
            <pc:docMk/>
            <pc:sldMk cId="0" sldId="290"/>
            <ac:spMk id="2593" creationId="{00000000-0000-0000-0000-000000000000}"/>
          </ac:spMkLst>
        </pc:spChg>
        <pc:grpChg chg="del">
          <ac:chgData name="NEAW AIK KA" userId="56893457-9ba3-4b0b-a401-cfd0eae303ab" providerId="ADAL" clId="{02D5020B-9B93-D64C-89CD-5F27BA099FC0}" dt="2023-08-24T18:49:35.124" v="1115" actId="478"/>
          <ac:grpSpMkLst>
            <pc:docMk/>
            <pc:sldMk cId="0" sldId="290"/>
            <ac:grpSpMk id="2581" creationId="{00000000-0000-0000-0000-000000000000}"/>
          </ac:grpSpMkLst>
        </pc:grpChg>
        <pc:grpChg chg="del">
          <ac:chgData name="NEAW AIK KA" userId="56893457-9ba3-4b0b-a401-cfd0eae303ab" providerId="ADAL" clId="{02D5020B-9B93-D64C-89CD-5F27BA099FC0}" dt="2023-08-24T18:49:35.124" v="1115" actId="478"/>
          <ac:grpSpMkLst>
            <pc:docMk/>
            <pc:sldMk cId="0" sldId="290"/>
            <ac:grpSpMk id="2584" creationId="{00000000-0000-0000-0000-000000000000}"/>
          </ac:grpSpMkLst>
        </pc:grpChg>
        <pc:grpChg chg="del">
          <ac:chgData name="NEAW AIK KA" userId="56893457-9ba3-4b0b-a401-cfd0eae303ab" providerId="ADAL" clId="{02D5020B-9B93-D64C-89CD-5F27BA099FC0}" dt="2023-08-24T18:49:35.124" v="1115" actId="478"/>
          <ac:grpSpMkLst>
            <pc:docMk/>
            <pc:sldMk cId="0" sldId="290"/>
            <ac:grpSpMk id="2589" creationId="{00000000-0000-0000-0000-000000000000}"/>
          </ac:grpSpMkLst>
        </pc:grpChg>
        <pc:cxnChg chg="mod">
          <ac:chgData name="NEAW AIK KA" userId="56893457-9ba3-4b0b-a401-cfd0eae303ab" providerId="ADAL" clId="{02D5020B-9B93-D64C-89CD-5F27BA099FC0}" dt="2023-08-24T18:50:14.349" v="1157" actId="1035"/>
          <ac:cxnSpMkLst>
            <pc:docMk/>
            <pc:sldMk cId="0" sldId="290"/>
            <ac:cxnSpMk id="2594" creationId="{00000000-0000-0000-0000-000000000000}"/>
          </ac:cxnSpMkLst>
        </pc:cxnChg>
      </pc:sldChg>
      <pc:sldChg chg="del modNotes">
        <pc:chgData name="NEAW AIK KA" userId="56893457-9ba3-4b0b-a401-cfd0eae303ab" providerId="ADAL" clId="{02D5020B-9B93-D64C-89CD-5F27BA099FC0}" dt="2023-08-24T18:28:39.932" v="451" actId="2696"/>
        <pc:sldMkLst>
          <pc:docMk/>
          <pc:sldMk cId="0" sldId="291"/>
        </pc:sldMkLst>
      </pc:sldChg>
      <pc:sldChg chg="del modNotes">
        <pc:chgData name="NEAW AIK KA" userId="56893457-9ba3-4b0b-a401-cfd0eae303ab" providerId="ADAL" clId="{02D5020B-9B93-D64C-89CD-5F27BA099FC0}" dt="2023-08-24T18:28:39.958" v="452" actId="2696"/>
        <pc:sldMkLst>
          <pc:docMk/>
          <pc:sldMk cId="0" sldId="292"/>
        </pc:sldMkLst>
      </pc:sldChg>
      <pc:sldChg chg="del modNotes">
        <pc:chgData name="NEAW AIK KA" userId="56893457-9ba3-4b0b-a401-cfd0eae303ab" providerId="ADAL" clId="{02D5020B-9B93-D64C-89CD-5F27BA099FC0}" dt="2023-08-24T18:28:33.890" v="433" actId="2696"/>
        <pc:sldMkLst>
          <pc:docMk/>
          <pc:sldMk cId="0" sldId="293"/>
        </pc:sldMkLst>
      </pc:sldChg>
      <pc:sldChg chg="del">
        <pc:chgData name="NEAW AIK KA" userId="56893457-9ba3-4b0b-a401-cfd0eae303ab" providerId="ADAL" clId="{02D5020B-9B93-D64C-89CD-5F27BA099FC0}" dt="2023-08-24T18:28:33.916" v="436" actId="2696"/>
        <pc:sldMkLst>
          <pc:docMk/>
          <pc:sldMk cId="0" sldId="294"/>
        </pc:sldMkLst>
      </pc:sldChg>
      <pc:sldChg chg="del">
        <pc:chgData name="NEAW AIK KA" userId="56893457-9ba3-4b0b-a401-cfd0eae303ab" providerId="ADAL" clId="{02D5020B-9B93-D64C-89CD-5F27BA099FC0}" dt="2023-08-24T18:28:33.886" v="432" actId="2696"/>
        <pc:sldMkLst>
          <pc:docMk/>
          <pc:sldMk cId="0" sldId="295"/>
        </pc:sldMkLst>
      </pc:sldChg>
      <pc:sldChg chg="del">
        <pc:chgData name="NEAW AIK KA" userId="56893457-9ba3-4b0b-a401-cfd0eae303ab" providerId="ADAL" clId="{02D5020B-9B93-D64C-89CD-5F27BA099FC0}" dt="2023-08-24T18:28:34.080" v="444" actId="2696"/>
        <pc:sldMkLst>
          <pc:docMk/>
          <pc:sldMk cId="0" sldId="296"/>
        </pc:sldMkLst>
      </pc:sldChg>
      <pc:sldChg chg="del">
        <pc:chgData name="NEAW AIK KA" userId="56893457-9ba3-4b0b-a401-cfd0eae303ab" providerId="ADAL" clId="{02D5020B-9B93-D64C-89CD-5F27BA099FC0}" dt="2023-08-24T18:28:33.989" v="440" actId="2696"/>
        <pc:sldMkLst>
          <pc:docMk/>
          <pc:sldMk cId="0" sldId="297"/>
        </pc:sldMkLst>
      </pc:sldChg>
      <pc:sldChg chg="del">
        <pc:chgData name="NEAW AIK KA" userId="56893457-9ba3-4b0b-a401-cfd0eae303ab" providerId="ADAL" clId="{02D5020B-9B93-D64C-89CD-5F27BA099FC0}" dt="2023-08-24T18:28:33.882" v="431" actId="2696"/>
        <pc:sldMkLst>
          <pc:docMk/>
          <pc:sldMk cId="0" sldId="298"/>
        </pc:sldMkLst>
      </pc:sldChg>
      <pc:sldChg chg="del modNotes">
        <pc:chgData name="NEAW AIK KA" userId="56893457-9ba3-4b0b-a401-cfd0eae303ab" providerId="ADAL" clId="{02D5020B-9B93-D64C-89CD-5F27BA099FC0}" dt="2023-08-24T18:28:34.317" v="450"/>
        <pc:sldMkLst>
          <pc:docMk/>
          <pc:sldMk cId="0" sldId="299"/>
        </pc:sldMkLst>
      </pc:sldChg>
      <pc:sldChg chg="del">
        <pc:chgData name="NEAW AIK KA" userId="56893457-9ba3-4b0b-a401-cfd0eae303ab" providerId="ADAL" clId="{02D5020B-9B93-D64C-89CD-5F27BA099FC0}" dt="2023-08-24T18:28:33.912" v="435" actId="2696"/>
        <pc:sldMkLst>
          <pc:docMk/>
          <pc:sldMk cId="0" sldId="300"/>
        </pc:sldMkLst>
      </pc:sldChg>
      <pc:sldChg chg="del">
        <pc:chgData name="NEAW AIK KA" userId="56893457-9ba3-4b0b-a401-cfd0eae303ab" providerId="ADAL" clId="{02D5020B-9B93-D64C-89CD-5F27BA099FC0}" dt="2023-08-24T18:28:34.025" v="442" actId="2696"/>
        <pc:sldMkLst>
          <pc:docMk/>
          <pc:sldMk cId="0" sldId="301"/>
        </pc:sldMkLst>
      </pc:sldChg>
      <pc:sldChg chg="del">
        <pc:chgData name="NEAW AIK KA" userId="56893457-9ba3-4b0b-a401-cfd0eae303ab" providerId="ADAL" clId="{02D5020B-9B93-D64C-89CD-5F27BA099FC0}" dt="2023-08-24T18:28:33.971" v="438" actId="2696"/>
        <pc:sldMkLst>
          <pc:docMk/>
          <pc:sldMk cId="0" sldId="302"/>
        </pc:sldMkLst>
      </pc:sldChg>
      <pc:sldChg chg="del">
        <pc:chgData name="NEAW AIK KA" userId="56893457-9ba3-4b0b-a401-cfd0eae303ab" providerId="ADAL" clId="{02D5020B-9B93-D64C-89CD-5F27BA099FC0}" dt="2023-08-24T18:28:33.985" v="439" actId="2696"/>
        <pc:sldMkLst>
          <pc:docMk/>
          <pc:sldMk cId="0" sldId="303"/>
        </pc:sldMkLst>
      </pc:sldChg>
      <pc:sldChg chg="del">
        <pc:chgData name="NEAW AIK KA" userId="56893457-9ba3-4b0b-a401-cfd0eae303ab" providerId="ADAL" clId="{02D5020B-9B93-D64C-89CD-5F27BA099FC0}" dt="2023-08-24T18:28:34.014" v="441" actId="2696"/>
        <pc:sldMkLst>
          <pc:docMk/>
          <pc:sldMk cId="0" sldId="304"/>
        </pc:sldMkLst>
      </pc:sldChg>
      <pc:sldChg chg="del modNotes">
        <pc:chgData name="NEAW AIK KA" userId="56893457-9ba3-4b0b-a401-cfd0eae303ab" providerId="ADAL" clId="{02D5020B-9B93-D64C-89CD-5F27BA099FC0}" dt="2023-08-24T18:28:34.317" v="450"/>
        <pc:sldMkLst>
          <pc:docMk/>
          <pc:sldMk cId="0" sldId="305"/>
        </pc:sldMkLst>
      </pc:sldChg>
      <pc:sldChg chg="del">
        <pc:chgData name="NEAW AIK KA" userId="56893457-9ba3-4b0b-a401-cfd0eae303ab" providerId="ADAL" clId="{02D5020B-9B93-D64C-89CD-5F27BA099FC0}" dt="2023-08-24T18:28:33.865" v="430" actId="2696"/>
        <pc:sldMkLst>
          <pc:docMk/>
          <pc:sldMk cId="0" sldId="306"/>
        </pc:sldMkLst>
      </pc:sldChg>
      <pc:sldChg chg="del">
        <pc:chgData name="NEAW AIK KA" userId="56893457-9ba3-4b0b-a401-cfd0eae303ab" providerId="ADAL" clId="{02D5020B-9B93-D64C-89CD-5F27BA099FC0}" dt="2023-08-24T18:28:33.950" v="437" actId="2696"/>
        <pc:sldMkLst>
          <pc:docMk/>
          <pc:sldMk cId="0" sldId="307"/>
        </pc:sldMkLst>
      </pc:sldChg>
      <pc:sldChg chg="del">
        <pc:chgData name="NEAW AIK KA" userId="56893457-9ba3-4b0b-a401-cfd0eae303ab" providerId="ADAL" clId="{02D5020B-9B93-D64C-89CD-5F27BA099FC0}" dt="2023-08-24T18:28:33.835" v="429" actId="2696"/>
        <pc:sldMkLst>
          <pc:docMk/>
          <pc:sldMk cId="0" sldId="308"/>
        </pc:sldMkLst>
      </pc:sldChg>
      <pc:sldChg chg="del">
        <pc:chgData name="NEAW AIK KA" userId="56893457-9ba3-4b0b-a401-cfd0eae303ab" providerId="ADAL" clId="{02D5020B-9B93-D64C-89CD-5F27BA099FC0}" dt="2023-08-24T18:28:33.803" v="428" actId="2696"/>
        <pc:sldMkLst>
          <pc:docMk/>
          <pc:sldMk cId="0" sldId="309"/>
        </pc:sldMkLst>
      </pc:sldChg>
      <pc:sldChg chg="del">
        <pc:chgData name="NEAW AIK KA" userId="56893457-9ba3-4b0b-a401-cfd0eae303ab" providerId="ADAL" clId="{02D5020B-9B93-D64C-89CD-5F27BA099FC0}" dt="2023-08-24T18:28:34.076" v="443" actId="2696"/>
        <pc:sldMkLst>
          <pc:docMk/>
          <pc:sldMk cId="0" sldId="310"/>
        </pc:sldMkLst>
      </pc:sldChg>
      <pc:sldChg chg="del">
        <pc:chgData name="NEAW AIK KA" userId="56893457-9ba3-4b0b-a401-cfd0eae303ab" providerId="ADAL" clId="{02D5020B-9B93-D64C-89CD-5F27BA099FC0}" dt="2023-08-24T18:28:33.780" v="427" actId="2696"/>
        <pc:sldMkLst>
          <pc:docMk/>
          <pc:sldMk cId="0" sldId="311"/>
        </pc:sldMkLst>
      </pc:sldChg>
      <pc:sldChg chg="addSp delSp modSp add mod modTransition">
        <pc:chgData name="NEAW AIK KA" userId="56893457-9ba3-4b0b-a401-cfd0eae303ab" providerId="ADAL" clId="{02D5020B-9B93-D64C-89CD-5F27BA099FC0}" dt="2023-08-25T08:43:24" v="1283" actId="113"/>
        <pc:sldMkLst>
          <pc:docMk/>
          <pc:sldMk cId="3299029864" sldId="312"/>
        </pc:sldMkLst>
        <pc:spChg chg="mod">
          <ac:chgData name="NEAW AIK KA" userId="56893457-9ba3-4b0b-a401-cfd0eae303ab" providerId="ADAL" clId="{02D5020B-9B93-D64C-89CD-5F27BA099FC0}" dt="2023-08-25T08:43:24" v="1283" actId="113"/>
          <ac:spMkLst>
            <pc:docMk/>
            <pc:sldMk cId="3299029864" sldId="312"/>
            <ac:spMk id="2023" creationId="{00000000-0000-0000-0000-000000000000}"/>
          </ac:spMkLst>
        </pc:spChg>
        <pc:picChg chg="add mod">
          <ac:chgData name="NEAW AIK KA" userId="56893457-9ba3-4b0b-a401-cfd0eae303ab" providerId="ADAL" clId="{02D5020B-9B93-D64C-89CD-5F27BA099FC0}" dt="2023-08-24T18:27:37.696" v="412" actId="14100"/>
          <ac:picMkLst>
            <pc:docMk/>
            <pc:sldMk cId="3299029864" sldId="312"/>
            <ac:picMk id="2" creationId="{882BD8A8-5605-1CE5-EF47-DEF05A58192E}"/>
          </ac:picMkLst>
        </pc:picChg>
        <pc:picChg chg="del">
          <ac:chgData name="NEAW AIK KA" userId="56893457-9ba3-4b0b-a401-cfd0eae303ab" providerId="ADAL" clId="{02D5020B-9B93-D64C-89CD-5F27BA099FC0}" dt="2023-08-24T18:27:03.046" v="404" actId="478"/>
          <ac:picMkLst>
            <pc:docMk/>
            <pc:sldMk cId="3299029864" sldId="312"/>
            <ac:picMk id="14" creationId="{2D338965-A2A8-08B8-3F92-EBB6E285E214}"/>
          </ac:picMkLst>
        </pc:picChg>
      </pc:sldChg>
      <pc:sldChg chg="addSp delSp modSp add mod modTransition">
        <pc:chgData name="NEAW AIK KA" userId="56893457-9ba3-4b0b-a401-cfd0eae303ab" providerId="ADAL" clId="{02D5020B-9B93-D64C-89CD-5F27BA099FC0}" dt="2023-08-25T08:43:33.179" v="1286" actId="113"/>
        <pc:sldMkLst>
          <pc:docMk/>
          <pc:sldMk cId="3614347447" sldId="313"/>
        </pc:sldMkLst>
        <pc:spChg chg="mod">
          <ac:chgData name="NEAW AIK KA" userId="56893457-9ba3-4b0b-a401-cfd0eae303ab" providerId="ADAL" clId="{02D5020B-9B93-D64C-89CD-5F27BA099FC0}" dt="2023-08-25T08:43:33.179" v="1286" actId="113"/>
          <ac:spMkLst>
            <pc:docMk/>
            <pc:sldMk cId="3614347447" sldId="313"/>
            <ac:spMk id="2023" creationId="{00000000-0000-0000-0000-000000000000}"/>
          </ac:spMkLst>
        </pc:spChg>
        <pc:picChg chg="del">
          <ac:chgData name="NEAW AIK KA" userId="56893457-9ba3-4b0b-a401-cfd0eae303ab" providerId="ADAL" clId="{02D5020B-9B93-D64C-89CD-5F27BA099FC0}" dt="2023-08-24T18:27:54.607" v="416" actId="478"/>
          <ac:picMkLst>
            <pc:docMk/>
            <pc:sldMk cId="3614347447" sldId="313"/>
            <ac:picMk id="2" creationId="{882BD8A8-5605-1CE5-EF47-DEF05A58192E}"/>
          </ac:picMkLst>
        </pc:picChg>
        <pc:picChg chg="add mod">
          <ac:chgData name="NEAW AIK KA" userId="56893457-9ba3-4b0b-a401-cfd0eae303ab" providerId="ADAL" clId="{02D5020B-9B93-D64C-89CD-5F27BA099FC0}" dt="2023-08-24T18:28:04.668" v="426" actId="1038"/>
          <ac:picMkLst>
            <pc:docMk/>
            <pc:sldMk cId="3614347447" sldId="313"/>
            <ac:picMk id="3" creationId="{EA8DA82A-D520-F7F0-839C-852E69AC819A}"/>
          </ac:picMkLst>
        </pc:picChg>
      </pc:sldChg>
      <pc:sldChg chg="addSp delSp modSp add mod delAnim">
        <pc:chgData name="NEAW AIK KA" userId="56893457-9ba3-4b0b-a401-cfd0eae303ab" providerId="ADAL" clId="{02D5020B-9B93-D64C-89CD-5F27BA099FC0}" dt="2023-08-25T09:14:41.620" v="1303" actId="12"/>
        <pc:sldMkLst>
          <pc:docMk/>
          <pc:sldMk cId="1350139562" sldId="314"/>
        </pc:sldMkLst>
        <pc:spChg chg="add mod">
          <ac:chgData name="NEAW AIK KA" userId="56893457-9ba3-4b0b-a401-cfd0eae303ab" providerId="ADAL" clId="{02D5020B-9B93-D64C-89CD-5F27BA099FC0}" dt="2023-08-25T09:14:41.620" v="1303" actId="12"/>
          <ac:spMkLst>
            <pc:docMk/>
            <pc:sldMk cId="1350139562" sldId="314"/>
            <ac:spMk id="3" creationId="{F76A3506-DD91-23C1-07AC-C2A2081BF909}"/>
          </ac:spMkLst>
        </pc:spChg>
        <pc:spChg chg="mod">
          <ac:chgData name="NEAW AIK KA" userId="56893457-9ba3-4b0b-a401-cfd0eae303ab" providerId="ADAL" clId="{02D5020B-9B93-D64C-89CD-5F27BA099FC0}" dt="2023-08-25T09:14:30.494" v="1300" actId="20577"/>
          <ac:spMkLst>
            <pc:docMk/>
            <pc:sldMk cId="1350139562" sldId="314"/>
            <ac:spMk id="2051" creationId="{00000000-0000-0000-0000-000000000000}"/>
          </ac:spMkLst>
        </pc:spChg>
        <pc:spChg chg="del">
          <ac:chgData name="NEAW AIK KA" userId="56893457-9ba3-4b0b-a401-cfd0eae303ab" providerId="ADAL" clId="{02D5020B-9B93-D64C-89CD-5F27BA099FC0}" dt="2023-08-25T09:14:37.099" v="1301" actId="478"/>
          <ac:spMkLst>
            <pc:docMk/>
            <pc:sldMk cId="1350139562" sldId="314"/>
            <ac:spMk id="2053" creationId="{00000000-0000-0000-0000-000000000000}"/>
          </ac:spMkLst>
        </pc:spChg>
        <pc:spChg chg="del">
          <ac:chgData name="NEAW AIK KA" userId="56893457-9ba3-4b0b-a401-cfd0eae303ab" providerId="ADAL" clId="{02D5020B-9B93-D64C-89CD-5F27BA099FC0}" dt="2023-08-25T09:14:37.099" v="1301" actId="478"/>
          <ac:spMkLst>
            <pc:docMk/>
            <pc:sldMk cId="1350139562" sldId="314"/>
            <ac:spMk id="2055" creationId="{00000000-0000-0000-0000-000000000000}"/>
          </ac:spMkLst>
        </pc:spChg>
        <pc:spChg chg="del">
          <ac:chgData name="NEAW AIK KA" userId="56893457-9ba3-4b0b-a401-cfd0eae303ab" providerId="ADAL" clId="{02D5020B-9B93-D64C-89CD-5F27BA099FC0}" dt="2023-08-25T09:14:37.099" v="1301" actId="478"/>
          <ac:spMkLst>
            <pc:docMk/>
            <pc:sldMk cId="1350139562" sldId="314"/>
            <ac:spMk id="2057" creationId="{00000000-0000-0000-0000-000000000000}"/>
          </ac:spMkLst>
        </pc:spChg>
        <pc:spChg chg="del">
          <ac:chgData name="NEAW AIK KA" userId="56893457-9ba3-4b0b-a401-cfd0eae303ab" providerId="ADAL" clId="{02D5020B-9B93-D64C-89CD-5F27BA099FC0}" dt="2023-08-25T09:14:37.099" v="1301" actId="478"/>
          <ac:spMkLst>
            <pc:docMk/>
            <pc:sldMk cId="1350139562" sldId="314"/>
            <ac:spMk id="2059" creationId="{00000000-0000-0000-0000-000000000000}"/>
          </ac:spMkLst>
        </pc:spChg>
        <pc:spChg chg="del">
          <ac:chgData name="NEAW AIK KA" userId="56893457-9ba3-4b0b-a401-cfd0eae303ab" providerId="ADAL" clId="{02D5020B-9B93-D64C-89CD-5F27BA099FC0}" dt="2023-08-25T09:14:37.099" v="1301" actId="478"/>
          <ac:spMkLst>
            <pc:docMk/>
            <pc:sldMk cId="1350139562" sldId="314"/>
            <ac:spMk id="2065" creationId="{00000000-0000-0000-0000-000000000000}"/>
          </ac:spMkLst>
        </pc:spChg>
        <pc:spChg chg="del">
          <ac:chgData name="NEAW AIK KA" userId="56893457-9ba3-4b0b-a401-cfd0eae303ab" providerId="ADAL" clId="{02D5020B-9B93-D64C-89CD-5F27BA099FC0}" dt="2023-08-25T09:14:37.099" v="1301" actId="478"/>
          <ac:spMkLst>
            <pc:docMk/>
            <pc:sldMk cId="1350139562" sldId="314"/>
            <ac:spMk id="2066" creationId="{00000000-0000-0000-0000-000000000000}"/>
          </ac:spMkLst>
        </pc:spChg>
        <pc:grpChg chg="del">
          <ac:chgData name="NEAW AIK KA" userId="56893457-9ba3-4b0b-a401-cfd0eae303ab" providerId="ADAL" clId="{02D5020B-9B93-D64C-89CD-5F27BA099FC0}" dt="2023-08-25T09:14:37.099" v="1301" actId="478"/>
          <ac:grpSpMkLst>
            <pc:docMk/>
            <pc:sldMk cId="1350139562" sldId="314"/>
            <ac:grpSpMk id="2067" creationId="{00000000-0000-0000-0000-000000000000}"/>
          </ac:grpSpMkLst>
        </pc:grpChg>
        <pc:grpChg chg="del">
          <ac:chgData name="NEAW AIK KA" userId="56893457-9ba3-4b0b-a401-cfd0eae303ab" providerId="ADAL" clId="{02D5020B-9B93-D64C-89CD-5F27BA099FC0}" dt="2023-08-25T09:14:37.099" v="1301" actId="478"/>
          <ac:grpSpMkLst>
            <pc:docMk/>
            <pc:sldMk cId="1350139562" sldId="314"/>
            <ac:grpSpMk id="2074" creationId="{00000000-0000-0000-0000-000000000000}"/>
          </ac:grpSpMkLst>
        </pc:grpChg>
        <pc:grpChg chg="del">
          <ac:chgData name="NEAW AIK KA" userId="56893457-9ba3-4b0b-a401-cfd0eae303ab" providerId="ADAL" clId="{02D5020B-9B93-D64C-89CD-5F27BA099FC0}" dt="2023-08-25T09:14:37.099" v="1301" actId="478"/>
          <ac:grpSpMkLst>
            <pc:docMk/>
            <pc:sldMk cId="1350139562" sldId="314"/>
            <ac:grpSpMk id="2080" creationId="{00000000-0000-0000-0000-000000000000}"/>
          </ac:grpSpMkLst>
        </pc:grpChg>
        <pc:grpChg chg="del">
          <ac:chgData name="NEAW AIK KA" userId="56893457-9ba3-4b0b-a401-cfd0eae303ab" providerId="ADAL" clId="{02D5020B-9B93-D64C-89CD-5F27BA099FC0}" dt="2023-08-25T09:14:37.099" v="1301" actId="478"/>
          <ac:grpSpMkLst>
            <pc:docMk/>
            <pc:sldMk cId="1350139562" sldId="314"/>
            <ac:grpSpMk id="2086" creationId="{00000000-0000-0000-0000-000000000000}"/>
          </ac:grpSpMkLst>
        </pc:grpChg>
        <pc:cxnChg chg="del">
          <ac:chgData name="NEAW AIK KA" userId="56893457-9ba3-4b0b-a401-cfd0eae303ab" providerId="ADAL" clId="{02D5020B-9B93-D64C-89CD-5F27BA099FC0}" dt="2023-08-25T09:14:37.099" v="1301" actId="478"/>
          <ac:cxnSpMkLst>
            <pc:docMk/>
            <pc:sldMk cId="1350139562" sldId="314"/>
            <ac:cxnSpMk id="2060" creationId="{00000000-0000-0000-0000-000000000000}"/>
          </ac:cxnSpMkLst>
        </pc:cxnChg>
        <pc:cxnChg chg="del">
          <ac:chgData name="NEAW AIK KA" userId="56893457-9ba3-4b0b-a401-cfd0eae303ab" providerId="ADAL" clId="{02D5020B-9B93-D64C-89CD-5F27BA099FC0}" dt="2023-08-25T09:14:37.099" v="1301" actId="478"/>
          <ac:cxnSpMkLst>
            <pc:docMk/>
            <pc:sldMk cId="1350139562" sldId="314"/>
            <ac:cxnSpMk id="2061" creationId="{00000000-0000-0000-0000-000000000000}"/>
          </ac:cxnSpMkLst>
        </pc:cxnChg>
        <pc:cxnChg chg="del">
          <ac:chgData name="NEAW AIK KA" userId="56893457-9ba3-4b0b-a401-cfd0eae303ab" providerId="ADAL" clId="{02D5020B-9B93-D64C-89CD-5F27BA099FC0}" dt="2023-08-25T09:14:37.099" v="1301" actId="478"/>
          <ac:cxnSpMkLst>
            <pc:docMk/>
            <pc:sldMk cId="1350139562" sldId="314"/>
            <ac:cxnSpMk id="2062" creationId="{00000000-0000-0000-0000-000000000000}"/>
          </ac:cxnSpMkLst>
        </pc:cxnChg>
        <pc:cxnChg chg="del">
          <ac:chgData name="NEAW AIK KA" userId="56893457-9ba3-4b0b-a401-cfd0eae303ab" providerId="ADAL" clId="{02D5020B-9B93-D64C-89CD-5F27BA099FC0}" dt="2023-08-25T09:14:37.099" v="1301" actId="478"/>
          <ac:cxnSpMkLst>
            <pc:docMk/>
            <pc:sldMk cId="1350139562" sldId="314"/>
            <ac:cxnSpMk id="2063" creationId="{00000000-0000-0000-0000-000000000000}"/>
          </ac:cxnSpMkLst>
        </pc:cxnChg>
        <pc:cxnChg chg="del mod">
          <ac:chgData name="NEAW AIK KA" userId="56893457-9ba3-4b0b-a401-cfd0eae303ab" providerId="ADAL" clId="{02D5020B-9B93-D64C-89CD-5F27BA099FC0}" dt="2023-08-25T09:14:37.099" v="1301" actId="478"/>
          <ac:cxnSpMkLst>
            <pc:docMk/>
            <pc:sldMk cId="1350139562" sldId="314"/>
            <ac:cxnSpMk id="2064" creationId="{00000000-0000-0000-0000-000000000000}"/>
          </ac:cxnSpMkLst>
        </pc:cxnChg>
      </pc:sldChg>
      <pc:sldMasterChg chg="modTransition delSldLayout modSldLayout">
        <pc:chgData name="NEAW AIK KA" userId="56893457-9ba3-4b0b-a401-cfd0eae303ab" providerId="ADAL" clId="{02D5020B-9B93-D64C-89CD-5F27BA099FC0}" dt="2023-08-24T19:00:57.435" v="1248"/>
        <pc:sldMasterMkLst>
          <pc:docMk/>
          <pc:sldMasterMk cId="0" sldId="2147483683"/>
        </pc:sldMasterMkLst>
        <pc:sldLayoutChg chg="modTransition">
          <pc:chgData name="NEAW AIK KA" userId="56893457-9ba3-4b0b-a401-cfd0eae303ab" providerId="ADAL" clId="{02D5020B-9B93-D64C-89CD-5F27BA099FC0}" dt="2023-08-24T19:00:57.435" v="1248"/>
          <pc:sldLayoutMkLst>
            <pc:docMk/>
            <pc:sldMasterMk cId="0" sldId="2147483683"/>
            <pc:sldLayoutMk cId="0" sldId="2147483648"/>
          </pc:sldLayoutMkLst>
        </pc:sldLayoutChg>
        <pc:sldLayoutChg chg="modTransition">
          <pc:chgData name="NEAW AIK KA" userId="56893457-9ba3-4b0b-a401-cfd0eae303ab" providerId="ADAL" clId="{02D5020B-9B93-D64C-89CD-5F27BA099FC0}" dt="2023-08-24T19:00:57.435" v="1248"/>
          <pc:sldLayoutMkLst>
            <pc:docMk/>
            <pc:sldMasterMk cId="0" sldId="2147483683"/>
            <pc:sldLayoutMk cId="0" sldId="2147483649"/>
          </pc:sldLayoutMkLst>
        </pc:sldLayoutChg>
        <pc:sldLayoutChg chg="del">
          <pc:chgData name="NEAW AIK KA" userId="56893457-9ba3-4b0b-a401-cfd0eae303ab" providerId="ADAL" clId="{02D5020B-9B93-D64C-89CD-5F27BA099FC0}" dt="2023-08-24T18:28:39.961" v="453" actId="2696"/>
          <pc:sldLayoutMkLst>
            <pc:docMk/>
            <pc:sldMasterMk cId="0" sldId="2147483683"/>
            <pc:sldLayoutMk cId="0" sldId="2147483650"/>
          </pc:sldLayoutMkLst>
        </pc:sldLayoutChg>
        <pc:sldLayoutChg chg="del">
          <pc:chgData name="NEAW AIK KA" userId="56893457-9ba3-4b0b-a401-cfd0eae303ab" providerId="ADAL" clId="{02D5020B-9B93-D64C-89CD-5F27BA099FC0}" dt="2023-08-24T18:25:37.322" v="382" actId="2696"/>
          <pc:sldLayoutMkLst>
            <pc:docMk/>
            <pc:sldMasterMk cId="0" sldId="2147483683"/>
            <pc:sldLayoutMk cId="0" sldId="2147483651"/>
          </pc:sldLayoutMkLst>
        </pc:sldLayoutChg>
        <pc:sldLayoutChg chg="del">
          <pc:chgData name="NEAW AIK KA" userId="56893457-9ba3-4b0b-a401-cfd0eae303ab" providerId="ADAL" clId="{02D5020B-9B93-D64C-89CD-5F27BA099FC0}" dt="2023-08-24T18:49:24.128" v="1101" actId="2696"/>
          <pc:sldLayoutMkLst>
            <pc:docMk/>
            <pc:sldMasterMk cId="0" sldId="2147483683"/>
            <pc:sldLayoutMk cId="0" sldId="2147483652"/>
          </pc:sldLayoutMkLst>
        </pc:sldLayoutChg>
        <pc:sldLayoutChg chg="del">
          <pc:chgData name="NEAW AIK KA" userId="56893457-9ba3-4b0b-a401-cfd0eae303ab" providerId="ADAL" clId="{02D5020B-9B93-D64C-89CD-5F27BA099FC0}" dt="2023-08-24T18:49:24.121" v="1097" actId="2696"/>
          <pc:sldLayoutMkLst>
            <pc:docMk/>
            <pc:sldMasterMk cId="0" sldId="2147483683"/>
            <pc:sldLayoutMk cId="0" sldId="2147483653"/>
          </pc:sldLayoutMkLst>
        </pc:sldLayoutChg>
        <pc:sldLayoutChg chg="del">
          <pc:chgData name="NEAW AIK KA" userId="56893457-9ba3-4b0b-a401-cfd0eae303ab" providerId="ADAL" clId="{02D5020B-9B93-D64C-89CD-5F27BA099FC0}" dt="2023-08-24T18:49:24.118" v="1095" actId="2696"/>
          <pc:sldLayoutMkLst>
            <pc:docMk/>
            <pc:sldMasterMk cId="0" sldId="2147483683"/>
            <pc:sldLayoutMk cId="0" sldId="2147483654"/>
          </pc:sldLayoutMkLst>
        </pc:sldLayoutChg>
        <pc:sldLayoutChg chg="modTransition">
          <pc:chgData name="NEAW AIK KA" userId="56893457-9ba3-4b0b-a401-cfd0eae303ab" providerId="ADAL" clId="{02D5020B-9B93-D64C-89CD-5F27BA099FC0}" dt="2023-08-24T19:00:57.435" v="1248"/>
          <pc:sldLayoutMkLst>
            <pc:docMk/>
            <pc:sldMasterMk cId="0" sldId="2147483683"/>
            <pc:sldLayoutMk cId="0" sldId="2147483655"/>
          </pc:sldLayoutMkLst>
        </pc:sldLayoutChg>
        <pc:sldLayoutChg chg="del">
          <pc:chgData name="NEAW AIK KA" userId="56893457-9ba3-4b0b-a401-cfd0eae303ab" providerId="ADAL" clId="{02D5020B-9B93-D64C-89CD-5F27BA099FC0}" dt="2023-08-24T18:49:24.110" v="1091" actId="2696"/>
          <pc:sldLayoutMkLst>
            <pc:docMk/>
            <pc:sldMasterMk cId="0" sldId="2147483683"/>
            <pc:sldLayoutMk cId="0" sldId="2147483656"/>
          </pc:sldLayoutMkLst>
        </pc:sldLayoutChg>
        <pc:sldLayoutChg chg="del">
          <pc:chgData name="NEAW AIK KA" userId="56893457-9ba3-4b0b-a401-cfd0eae303ab" providerId="ADAL" clId="{02D5020B-9B93-D64C-89CD-5F27BA099FC0}" dt="2023-08-24T18:49:24.104" v="1087" actId="2696"/>
          <pc:sldLayoutMkLst>
            <pc:docMk/>
            <pc:sldMasterMk cId="0" sldId="2147483683"/>
            <pc:sldLayoutMk cId="0" sldId="2147483657"/>
          </pc:sldLayoutMkLst>
        </pc:sldLayoutChg>
        <pc:sldLayoutChg chg="modTransition">
          <pc:chgData name="NEAW AIK KA" userId="56893457-9ba3-4b0b-a401-cfd0eae303ab" providerId="ADAL" clId="{02D5020B-9B93-D64C-89CD-5F27BA099FC0}" dt="2023-08-24T19:00:57.435" v="1248"/>
          <pc:sldLayoutMkLst>
            <pc:docMk/>
            <pc:sldMasterMk cId="0" sldId="2147483683"/>
            <pc:sldLayoutMk cId="0" sldId="2147483658"/>
          </pc:sldLayoutMkLst>
        </pc:sldLayoutChg>
        <pc:sldLayoutChg chg="del">
          <pc:chgData name="NEAW AIK KA" userId="56893457-9ba3-4b0b-a401-cfd0eae303ab" providerId="ADAL" clId="{02D5020B-9B93-D64C-89CD-5F27BA099FC0}" dt="2023-08-24T18:20:26.723" v="134" actId="2696"/>
          <pc:sldLayoutMkLst>
            <pc:docMk/>
            <pc:sldMasterMk cId="0" sldId="2147483683"/>
            <pc:sldLayoutMk cId="0" sldId="2147483659"/>
          </pc:sldLayoutMkLst>
        </pc:sldLayoutChg>
        <pc:sldLayoutChg chg="del">
          <pc:chgData name="NEAW AIK KA" userId="56893457-9ba3-4b0b-a401-cfd0eae303ab" providerId="ADAL" clId="{02D5020B-9B93-D64C-89CD-5F27BA099FC0}" dt="2023-08-24T18:49:24.135" v="1105" actId="2696"/>
          <pc:sldLayoutMkLst>
            <pc:docMk/>
            <pc:sldMasterMk cId="0" sldId="2147483683"/>
            <pc:sldLayoutMk cId="0" sldId="2147483660"/>
          </pc:sldLayoutMkLst>
        </pc:sldLayoutChg>
        <pc:sldLayoutChg chg="del">
          <pc:chgData name="NEAW AIK KA" userId="56893457-9ba3-4b0b-a401-cfd0eae303ab" providerId="ADAL" clId="{02D5020B-9B93-D64C-89CD-5F27BA099FC0}" dt="2023-08-24T18:49:24.132" v="1103" actId="2696"/>
          <pc:sldLayoutMkLst>
            <pc:docMk/>
            <pc:sldMasterMk cId="0" sldId="2147483683"/>
            <pc:sldLayoutMk cId="0" sldId="2147483661"/>
          </pc:sldLayoutMkLst>
        </pc:sldLayoutChg>
        <pc:sldLayoutChg chg="modTransition">
          <pc:chgData name="NEAW AIK KA" userId="56893457-9ba3-4b0b-a401-cfd0eae303ab" providerId="ADAL" clId="{02D5020B-9B93-D64C-89CD-5F27BA099FC0}" dt="2023-08-24T19:00:57.435" v="1248"/>
          <pc:sldLayoutMkLst>
            <pc:docMk/>
            <pc:sldMasterMk cId="0" sldId="2147483683"/>
            <pc:sldLayoutMk cId="0" sldId="2147483662"/>
          </pc:sldLayoutMkLst>
        </pc:sldLayoutChg>
        <pc:sldLayoutChg chg="del">
          <pc:chgData name="NEAW AIK KA" userId="56893457-9ba3-4b0b-a401-cfd0eae303ab" providerId="ADAL" clId="{02D5020B-9B93-D64C-89CD-5F27BA099FC0}" dt="2023-08-24T18:49:24.140" v="1108" actId="2696"/>
          <pc:sldLayoutMkLst>
            <pc:docMk/>
            <pc:sldMasterMk cId="0" sldId="2147483683"/>
            <pc:sldLayoutMk cId="0" sldId="2147483663"/>
          </pc:sldLayoutMkLst>
        </pc:sldLayoutChg>
        <pc:sldLayoutChg chg="del">
          <pc:chgData name="NEAW AIK KA" userId="56893457-9ba3-4b0b-a401-cfd0eae303ab" providerId="ADAL" clId="{02D5020B-9B93-D64C-89CD-5F27BA099FC0}" dt="2023-08-24T18:49:24.145" v="1110" actId="2696"/>
          <pc:sldLayoutMkLst>
            <pc:docMk/>
            <pc:sldMasterMk cId="0" sldId="2147483683"/>
            <pc:sldLayoutMk cId="0" sldId="2147483664"/>
          </pc:sldLayoutMkLst>
        </pc:sldLayoutChg>
        <pc:sldLayoutChg chg="modTransition">
          <pc:chgData name="NEAW AIK KA" userId="56893457-9ba3-4b0b-a401-cfd0eae303ab" providerId="ADAL" clId="{02D5020B-9B93-D64C-89CD-5F27BA099FC0}" dt="2023-08-24T19:00:57.435" v="1248"/>
          <pc:sldLayoutMkLst>
            <pc:docMk/>
            <pc:sldMasterMk cId="0" sldId="2147483683"/>
            <pc:sldLayoutMk cId="0" sldId="2147483665"/>
          </pc:sldLayoutMkLst>
        </pc:sldLayoutChg>
        <pc:sldLayoutChg chg="del">
          <pc:chgData name="NEAW AIK KA" userId="56893457-9ba3-4b0b-a401-cfd0eae303ab" providerId="ADAL" clId="{02D5020B-9B93-D64C-89CD-5F27BA099FC0}" dt="2023-08-24T18:20:45.884" v="137" actId="2696"/>
          <pc:sldLayoutMkLst>
            <pc:docMk/>
            <pc:sldMasterMk cId="0" sldId="2147483683"/>
            <pc:sldLayoutMk cId="0" sldId="2147483666"/>
          </pc:sldLayoutMkLst>
        </pc:sldLayoutChg>
        <pc:sldLayoutChg chg="del">
          <pc:chgData name="NEAW AIK KA" userId="56893457-9ba3-4b0b-a401-cfd0eae303ab" providerId="ADAL" clId="{02D5020B-9B93-D64C-89CD-5F27BA099FC0}" dt="2023-08-24T18:25:35.004" v="380" actId="2696"/>
          <pc:sldLayoutMkLst>
            <pc:docMk/>
            <pc:sldMasterMk cId="0" sldId="2147483683"/>
            <pc:sldLayoutMk cId="0" sldId="2147483667"/>
          </pc:sldLayoutMkLst>
        </pc:sldLayoutChg>
        <pc:sldLayoutChg chg="del">
          <pc:chgData name="NEAW AIK KA" userId="56893457-9ba3-4b0b-a401-cfd0eae303ab" providerId="ADAL" clId="{02D5020B-9B93-D64C-89CD-5F27BA099FC0}" dt="2023-08-24T18:28:47.112" v="457" actId="2696"/>
          <pc:sldLayoutMkLst>
            <pc:docMk/>
            <pc:sldMasterMk cId="0" sldId="2147483683"/>
            <pc:sldLayoutMk cId="0" sldId="2147483668"/>
          </pc:sldLayoutMkLst>
        </pc:sldLayoutChg>
        <pc:sldLayoutChg chg="del">
          <pc:chgData name="NEAW AIK KA" userId="56893457-9ba3-4b0b-a401-cfd0eae303ab" providerId="ADAL" clId="{02D5020B-9B93-D64C-89CD-5F27BA099FC0}" dt="2023-08-24T18:49:24.148" v="1112" actId="2696"/>
          <pc:sldLayoutMkLst>
            <pc:docMk/>
            <pc:sldMasterMk cId="0" sldId="2147483683"/>
            <pc:sldLayoutMk cId="0" sldId="2147483669"/>
          </pc:sldLayoutMkLst>
        </pc:sldLayoutChg>
        <pc:sldLayoutChg chg="del">
          <pc:chgData name="NEAW AIK KA" userId="56893457-9ba3-4b0b-a401-cfd0eae303ab" providerId="ADAL" clId="{02D5020B-9B93-D64C-89CD-5F27BA099FC0}" dt="2023-08-24T18:49:24.125" v="1099" actId="2696"/>
          <pc:sldLayoutMkLst>
            <pc:docMk/>
            <pc:sldMasterMk cId="0" sldId="2147483683"/>
            <pc:sldLayoutMk cId="0" sldId="2147483670"/>
          </pc:sldLayoutMkLst>
        </pc:sldLayoutChg>
        <pc:sldLayoutChg chg="del">
          <pc:chgData name="NEAW AIK KA" userId="56893457-9ba3-4b0b-a401-cfd0eae303ab" providerId="ADAL" clId="{02D5020B-9B93-D64C-89CD-5F27BA099FC0}" dt="2023-08-24T18:28:33.893" v="434" actId="2696"/>
          <pc:sldLayoutMkLst>
            <pc:docMk/>
            <pc:sldMasterMk cId="0" sldId="2147483683"/>
            <pc:sldLayoutMk cId="0" sldId="2147483671"/>
          </pc:sldLayoutMkLst>
        </pc:sldLayoutChg>
        <pc:sldLayoutChg chg="del">
          <pc:chgData name="NEAW AIK KA" userId="56893457-9ba3-4b0b-a401-cfd0eae303ab" providerId="ADAL" clId="{02D5020B-9B93-D64C-89CD-5F27BA099FC0}" dt="2023-08-24T18:25:33.214" v="378" actId="2696"/>
          <pc:sldLayoutMkLst>
            <pc:docMk/>
            <pc:sldMasterMk cId="0" sldId="2147483683"/>
            <pc:sldLayoutMk cId="0" sldId="2147483672"/>
          </pc:sldLayoutMkLst>
        </pc:sldLayoutChg>
        <pc:sldLayoutChg chg="modTransition">
          <pc:chgData name="NEAW AIK KA" userId="56893457-9ba3-4b0b-a401-cfd0eae303ab" providerId="ADAL" clId="{02D5020B-9B93-D64C-89CD-5F27BA099FC0}" dt="2023-08-24T19:00:57.435" v="1248"/>
          <pc:sldLayoutMkLst>
            <pc:docMk/>
            <pc:sldMasterMk cId="0" sldId="2147483683"/>
            <pc:sldLayoutMk cId="0" sldId="2147483673"/>
          </pc:sldLayoutMkLst>
        </pc:sldLayoutChg>
        <pc:sldLayoutChg chg="del">
          <pc:chgData name="NEAW AIK KA" userId="56893457-9ba3-4b0b-a401-cfd0eae303ab" providerId="ADAL" clId="{02D5020B-9B93-D64C-89CD-5F27BA099FC0}" dt="2023-08-24T18:28:43.282" v="455" actId="2696"/>
          <pc:sldLayoutMkLst>
            <pc:docMk/>
            <pc:sldMasterMk cId="0" sldId="2147483683"/>
            <pc:sldLayoutMk cId="0" sldId="2147483674"/>
          </pc:sldLayoutMkLst>
        </pc:sldLayoutChg>
        <pc:sldLayoutChg chg="modTransition">
          <pc:chgData name="NEAW AIK KA" userId="56893457-9ba3-4b0b-a401-cfd0eae303ab" providerId="ADAL" clId="{02D5020B-9B93-D64C-89CD-5F27BA099FC0}" dt="2023-08-24T19:00:57.435" v="1248"/>
          <pc:sldLayoutMkLst>
            <pc:docMk/>
            <pc:sldMasterMk cId="0" sldId="2147483683"/>
            <pc:sldLayoutMk cId="0" sldId="2147483675"/>
          </pc:sldLayoutMkLst>
        </pc:sldLayoutChg>
        <pc:sldLayoutChg chg="del">
          <pc:chgData name="NEAW AIK KA" userId="56893457-9ba3-4b0b-a401-cfd0eae303ab" providerId="ADAL" clId="{02D5020B-9B93-D64C-89CD-5F27BA099FC0}" dt="2023-08-24T18:49:24.100" v="1085" actId="2696"/>
          <pc:sldLayoutMkLst>
            <pc:docMk/>
            <pc:sldMasterMk cId="0" sldId="2147483683"/>
            <pc:sldLayoutMk cId="0" sldId="2147483676"/>
          </pc:sldLayoutMkLst>
        </pc:sldLayoutChg>
        <pc:sldLayoutChg chg="del">
          <pc:chgData name="NEAW AIK KA" userId="56893457-9ba3-4b0b-a401-cfd0eae303ab" providerId="ADAL" clId="{02D5020B-9B93-D64C-89CD-5F27BA099FC0}" dt="2023-08-24T18:49:24.171" v="1114" actId="2696"/>
          <pc:sldLayoutMkLst>
            <pc:docMk/>
            <pc:sldMasterMk cId="0" sldId="2147483683"/>
            <pc:sldLayoutMk cId="0" sldId="2147483677"/>
          </pc:sldLayoutMkLst>
        </pc:sldLayoutChg>
        <pc:sldLayoutChg chg="modTransition">
          <pc:chgData name="NEAW AIK KA" userId="56893457-9ba3-4b0b-a401-cfd0eae303ab" providerId="ADAL" clId="{02D5020B-9B93-D64C-89CD-5F27BA099FC0}" dt="2023-08-24T19:00:57.435" v="1248"/>
          <pc:sldLayoutMkLst>
            <pc:docMk/>
            <pc:sldMasterMk cId="0" sldId="2147483683"/>
            <pc:sldLayoutMk cId="0" sldId="2147483678"/>
          </pc:sldLayoutMkLst>
        </pc:sldLayoutChg>
        <pc:sldLayoutChg chg="modTransition">
          <pc:chgData name="NEAW AIK KA" userId="56893457-9ba3-4b0b-a401-cfd0eae303ab" providerId="ADAL" clId="{02D5020B-9B93-D64C-89CD-5F27BA099FC0}" dt="2023-08-24T19:00:57.435" v="1248"/>
          <pc:sldLayoutMkLst>
            <pc:docMk/>
            <pc:sldMasterMk cId="0" sldId="2147483683"/>
            <pc:sldLayoutMk cId="0" sldId="2147483679"/>
          </pc:sldLayoutMkLst>
        </pc:sldLayoutChg>
        <pc:sldLayoutChg chg="modTransition">
          <pc:chgData name="NEAW AIK KA" userId="56893457-9ba3-4b0b-a401-cfd0eae303ab" providerId="ADAL" clId="{02D5020B-9B93-D64C-89CD-5F27BA099FC0}" dt="2023-08-24T19:00:57.435" v="1248"/>
          <pc:sldLayoutMkLst>
            <pc:docMk/>
            <pc:sldMasterMk cId="0" sldId="2147483683"/>
            <pc:sldLayoutMk cId="0" sldId="2147483680"/>
          </pc:sldLayoutMkLst>
        </pc:sldLayoutChg>
      </pc:sldMasterChg>
      <pc:sldMasterChg chg="del delSldLayout">
        <pc:chgData name="NEAW AIK KA" userId="56893457-9ba3-4b0b-a401-cfd0eae303ab" providerId="ADAL" clId="{02D5020B-9B93-D64C-89CD-5F27BA099FC0}" dt="2023-08-24T18:28:34.317" v="449" actId="2696"/>
        <pc:sldMasterMkLst>
          <pc:docMk/>
          <pc:sldMasterMk cId="0" sldId="2147483684"/>
        </pc:sldMasterMkLst>
        <pc:sldLayoutChg chg="del">
          <pc:chgData name="NEAW AIK KA" userId="56893457-9ba3-4b0b-a401-cfd0eae303ab" providerId="ADAL" clId="{02D5020B-9B93-D64C-89CD-5F27BA099FC0}" dt="2023-08-24T18:28:34.316" v="448" actId="2696"/>
          <pc:sldLayoutMkLst>
            <pc:docMk/>
            <pc:sldMasterMk cId="0" sldId="2147483684"/>
            <pc:sldLayoutMk cId="0" sldId="2147483681"/>
          </pc:sldLayoutMkLst>
        </pc:sldLayoutChg>
        <pc:sldLayoutChg chg="del">
          <pc:chgData name="NEAW AIK KA" userId="56893457-9ba3-4b0b-a401-cfd0eae303ab" providerId="ADAL" clId="{02D5020B-9B93-D64C-89CD-5F27BA099FC0}" dt="2023-08-24T18:28:34.080" v="445" actId="2696"/>
          <pc:sldLayoutMkLst>
            <pc:docMk/>
            <pc:sldMasterMk cId="0" sldId="2147483684"/>
            <pc:sldLayoutMk cId="0" sldId="214748368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9"/>
        <p:cNvGrpSpPr/>
        <p:nvPr/>
      </p:nvGrpSpPr>
      <p:grpSpPr>
        <a:xfrm>
          <a:off x="0" y="0"/>
          <a:ext cx="0" cy="0"/>
          <a:chOff x="0" y="0"/>
          <a:chExt cx="0" cy="0"/>
        </a:xfrm>
      </p:grpSpPr>
      <p:sp>
        <p:nvSpPr>
          <p:cNvPr id="1620" name="Google Shape;1620;g22f89187e4e_0_2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1" name="Google Shape;1621;g22f89187e4e_0_2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p:cNvGrpSpPr/>
        <p:nvPr/>
      </p:nvGrpSpPr>
      <p:grpSpPr>
        <a:xfrm>
          <a:off x="0" y="0"/>
          <a:ext cx="0" cy="0"/>
          <a:chOff x="0" y="0"/>
          <a:chExt cx="0" cy="0"/>
        </a:xfrm>
      </p:grpSpPr>
      <p:sp>
        <p:nvSpPr>
          <p:cNvPr id="2048" name="Google Shape;2048;g238dfbb53c3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238dfbb53c3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p:cNvGrpSpPr/>
        <p:nvPr/>
      </p:nvGrpSpPr>
      <p:grpSpPr>
        <a:xfrm>
          <a:off x="0" y="0"/>
          <a:ext cx="0" cy="0"/>
          <a:chOff x="0" y="0"/>
          <a:chExt cx="0" cy="0"/>
        </a:xfrm>
      </p:grpSpPr>
      <p:sp>
        <p:nvSpPr>
          <p:cNvPr id="2048" name="Google Shape;2048;g238dfbb53c3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238dfbb53c3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237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2"/>
        <p:cNvGrpSpPr/>
        <p:nvPr/>
      </p:nvGrpSpPr>
      <p:grpSpPr>
        <a:xfrm>
          <a:off x="0" y="0"/>
          <a:ext cx="0" cy="0"/>
          <a:chOff x="0" y="0"/>
          <a:chExt cx="0" cy="0"/>
        </a:xfrm>
      </p:grpSpPr>
      <p:sp>
        <p:nvSpPr>
          <p:cNvPr id="2573" name="Google Shape;2573;g131ff7c0f5b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4" name="Google Shape;2574;g131ff7c0f5b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22f89187e4e_0_4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22f89187e4e_0_4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9"/>
        <p:cNvGrpSpPr/>
        <p:nvPr/>
      </p:nvGrpSpPr>
      <p:grpSpPr>
        <a:xfrm>
          <a:off x="0" y="0"/>
          <a:ext cx="0" cy="0"/>
          <a:chOff x="0" y="0"/>
          <a:chExt cx="0" cy="0"/>
        </a:xfrm>
      </p:grpSpPr>
      <p:sp>
        <p:nvSpPr>
          <p:cNvPr id="2020" name="Google Shape;2020;g11d0e38a952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1" name="Google Shape;2021;g11d0e38a952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8"/>
        <p:cNvGrpSpPr/>
        <p:nvPr/>
      </p:nvGrpSpPr>
      <p:grpSpPr>
        <a:xfrm>
          <a:off x="0" y="0"/>
          <a:ext cx="0" cy="0"/>
          <a:chOff x="0" y="0"/>
          <a:chExt cx="0" cy="0"/>
        </a:xfrm>
      </p:grpSpPr>
      <p:sp>
        <p:nvSpPr>
          <p:cNvPr id="2529" name="Google Shape;2529;g1923bb13a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0" name="Google Shape;2530;g1923bb13a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2"/>
        <p:cNvGrpSpPr/>
        <p:nvPr/>
      </p:nvGrpSpPr>
      <p:grpSpPr>
        <a:xfrm>
          <a:off x="0" y="0"/>
          <a:ext cx="0" cy="0"/>
          <a:chOff x="0" y="0"/>
          <a:chExt cx="0" cy="0"/>
        </a:xfrm>
      </p:grpSpPr>
      <p:sp>
        <p:nvSpPr>
          <p:cNvPr id="2093" name="Google Shape;2093;g131ff7c0f5b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4" name="Google Shape;2094;g131ff7c0f5b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9"/>
        <p:cNvGrpSpPr/>
        <p:nvPr/>
      </p:nvGrpSpPr>
      <p:grpSpPr>
        <a:xfrm>
          <a:off x="0" y="0"/>
          <a:ext cx="0" cy="0"/>
          <a:chOff x="0" y="0"/>
          <a:chExt cx="0" cy="0"/>
        </a:xfrm>
      </p:grpSpPr>
      <p:sp>
        <p:nvSpPr>
          <p:cNvPr id="2020" name="Google Shape;2020;g11d0e38a952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1" name="Google Shape;2021;g11d0e38a952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0042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4"/>
        <p:cNvGrpSpPr/>
        <p:nvPr/>
      </p:nvGrpSpPr>
      <p:grpSpPr>
        <a:xfrm>
          <a:off x="0" y="0"/>
          <a:ext cx="0" cy="0"/>
          <a:chOff x="0" y="0"/>
          <a:chExt cx="0" cy="0"/>
        </a:xfrm>
      </p:grpSpPr>
      <p:sp>
        <p:nvSpPr>
          <p:cNvPr id="2355" name="Google Shape;2355;g131ff7c0f5b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6" name="Google Shape;2356;g131ff7c0f5b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9"/>
        <p:cNvGrpSpPr/>
        <p:nvPr/>
      </p:nvGrpSpPr>
      <p:grpSpPr>
        <a:xfrm>
          <a:off x="0" y="0"/>
          <a:ext cx="0" cy="0"/>
          <a:chOff x="0" y="0"/>
          <a:chExt cx="0" cy="0"/>
        </a:xfrm>
      </p:grpSpPr>
      <p:sp>
        <p:nvSpPr>
          <p:cNvPr id="2020" name="Google Shape;2020;g11d0e38a952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1" name="Google Shape;2021;g11d0e38a952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658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flaticon.com/"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46675" y="1733575"/>
            <a:ext cx="4211100" cy="1354500"/>
          </a:xfrm>
          <a:prstGeom prst="rect">
            <a:avLst/>
          </a:prstGeom>
        </p:spPr>
        <p:txBody>
          <a:bodyPr spcFirstLastPara="1" wrap="square" lIns="91425" tIns="91425" rIns="91425" bIns="91425" anchor="b" anchorCtr="0">
            <a:noAutofit/>
          </a:bodyPr>
          <a:lstStyle>
            <a:lvl1pPr lvl="0" algn="l">
              <a:spcBef>
                <a:spcPts val="0"/>
              </a:spcBef>
              <a:spcAft>
                <a:spcPts val="0"/>
              </a:spcAft>
              <a:buSzPts val="4700"/>
              <a:buNone/>
              <a:defRPr sz="42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646675" y="3233125"/>
            <a:ext cx="4211100" cy="3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grpSp>
        <p:nvGrpSpPr>
          <p:cNvPr id="11" name="Google Shape;11;p2"/>
          <p:cNvGrpSpPr/>
          <p:nvPr/>
        </p:nvGrpSpPr>
        <p:grpSpPr>
          <a:xfrm>
            <a:off x="-1115775" y="4467744"/>
            <a:ext cx="2577160" cy="2638569"/>
            <a:chOff x="-1115775" y="4467744"/>
            <a:chExt cx="2577160" cy="2638569"/>
          </a:xfrm>
        </p:grpSpPr>
        <p:sp>
          <p:nvSpPr>
            <p:cNvPr id="12" name="Google Shape;12;p2"/>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3" name="Google Shape;13;p2"/>
            <p:cNvGrpSpPr/>
            <p:nvPr/>
          </p:nvGrpSpPr>
          <p:grpSpPr>
            <a:xfrm rot="5400000" flipH="1">
              <a:off x="-1115103" y="4529824"/>
              <a:ext cx="2575817" cy="2577160"/>
              <a:chOff x="1550275" y="1493275"/>
              <a:chExt cx="1582100" cy="1582925"/>
            </a:xfrm>
          </p:grpSpPr>
          <p:sp>
            <p:nvSpPr>
              <p:cNvPr id="14" name="Google Shape;14;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 name="Google Shape;15;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 name="Google Shape;16;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 name="Google Shape;17;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 name="Google Shape;18;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 name="Google Shape;19;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 name="Google Shape;20;p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 name="Google Shape;21;p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 name="Google Shape;22;p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 name="Google Shape;23;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 name="Google Shape;24;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 name="Google Shape;25;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 name="Google Shape;26;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 name="Google Shape;27;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28" name="Google Shape;28;p2"/>
          <p:cNvGrpSpPr/>
          <p:nvPr/>
        </p:nvGrpSpPr>
        <p:grpSpPr>
          <a:xfrm>
            <a:off x="5985575" y="4420825"/>
            <a:ext cx="2744275" cy="2727763"/>
            <a:chOff x="5985575" y="4420825"/>
            <a:chExt cx="2744275" cy="2727763"/>
          </a:xfrm>
        </p:grpSpPr>
        <p:sp>
          <p:nvSpPr>
            <p:cNvPr id="29" name="Google Shape;29;p2"/>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30" name="Google Shape;30;p2"/>
            <p:cNvGrpSpPr/>
            <p:nvPr/>
          </p:nvGrpSpPr>
          <p:grpSpPr>
            <a:xfrm rot="5400000" flipH="1">
              <a:off x="5986247" y="4572099"/>
              <a:ext cx="2575817" cy="2577160"/>
              <a:chOff x="1550275" y="1493275"/>
              <a:chExt cx="1582100" cy="1582925"/>
            </a:xfrm>
          </p:grpSpPr>
          <p:sp>
            <p:nvSpPr>
              <p:cNvPr id="31" name="Google Shape;31;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 name="Google Shape;32;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 name="Google Shape;33;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 name="Google Shape;34;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 name="Google Shape;35;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 name="Google Shape;36;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 name="Google Shape;37;p2"/>
              <p:cNvSpPr/>
              <p:nvPr/>
            </p:nvSpPr>
            <p:spPr>
              <a:xfrm>
                <a:off x="1736066" y="1684329"/>
                <a:ext cx="1122388" cy="1100964"/>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 name="Google Shape;38;p2"/>
              <p:cNvSpPr/>
              <p:nvPr/>
            </p:nvSpPr>
            <p:spPr>
              <a:xfrm>
                <a:off x="1800052" y="1767251"/>
                <a:ext cx="1142033" cy="1118596"/>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 name="Google Shape;39;p2"/>
              <p:cNvSpPr/>
              <p:nvPr/>
            </p:nvSpPr>
            <p:spPr>
              <a:xfrm>
                <a:off x="1946313" y="1863204"/>
                <a:ext cx="1065738" cy="106835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 name="Google Shape;40;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 name="Google Shape;41;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 name="Google Shape;42;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 name="Google Shape;43;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 name="Google Shape;44;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492"/>
        <p:cNvGrpSpPr/>
        <p:nvPr/>
      </p:nvGrpSpPr>
      <p:grpSpPr>
        <a:xfrm>
          <a:off x="0" y="0"/>
          <a:ext cx="0" cy="0"/>
          <a:chOff x="0" y="0"/>
          <a:chExt cx="0" cy="0"/>
        </a:xfrm>
      </p:grpSpPr>
      <p:grpSp>
        <p:nvGrpSpPr>
          <p:cNvPr id="1493" name="Google Shape;1493;p33"/>
          <p:cNvGrpSpPr/>
          <p:nvPr/>
        </p:nvGrpSpPr>
        <p:grpSpPr>
          <a:xfrm rot="-5400000" flipH="1">
            <a:off x="3437125" y="4622176"/>
            <a:ext cx="2744275" cy="2727763"/>
            <a:chOff x="5985575" y="4420825"/>
            <a:chExt cx="2744275" cy="2727763"/>
          </a:xfrm>
        </p:grpSpPr>
        <p:sp>
          <p:nvSpPr>
            <p:cNvPr id="1494" name="Google Shape;1494;p3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495" name="Google Shape;1495;p33"/>
            <p:cNvGrpSpPr/>
            <p:nvPr/>
          </p:nvGrpSpPr>
          <p:grpSpPr>
            <a:xfrm rot="5400000" flipH="1">
              <a:off x="5986247" y="4572099"/>
              <a:ext cx="2575817" cy="2577160"/>
              <a:chOff x="1550275" y="1493275"/>
              <a:chExt cx="1582100" cy="1582925"/>
            </a:xfrm>
          </p:grpSpPr>
          <p:sp>
            <p:nvSpPr>
              <p:cNvPr id="1496" name="Google Shape;1496;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7" name="Google Shape;1497;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8" name="Google Shape;1498;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9" name="Google Shape;1499;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0" name="Google Shape;1500;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1" name="Google Shape;1501;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2" name="Google Shape;1502;p33"/>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3" name="Google Shape;1503;p33"/>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4" name="Google Shape;1504;p33"/>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5" name="Google Shape;1505;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6" name="Google Shape;1506;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7" name="Google Shape;1507;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8" name="Google Shape;1508;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9" name="Google Shape;1509;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10" name="Google Shape;1510;p33"/>
          <p:cNvGrpSpPr/>
          <p:nvPr/>
        </p:nvGrpSpPr>
        <p:grpSpPr>
          <a:xfrm flipH="1">
            <a:off x="-1281575" y="-2213574"/>
            <a:ext cx="2744275" cy="2727763"/>
            <a:chOff x="5985575" y="4420825"/>
            <a:chExt cx="2744275" cy="2727763"/>
          </a:xfrm>
        </p:grpSpPr>
        <p:sp>
          <p:nvSpPr>
            <p:cNvPr id="1511" name="Google Shape;1511;p3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12" name="Google Shape;1512;p33"/>
            <p:cNvGrpSpPr/>
            <p:nvPr/>
          </p:nvGrpSpPr>
          <p:grpSpPr>
            <a:xfrm rot="5400000" flipH="1">
              <a:off x="5986247" y="4572099"/>
              <a:ext cx="2575817" cy="2577160"/>
              <a:chOff x="1550275" y="1493275"/>
              <a:chExt cx="1582100" cy="1582925"/>
            </a:xfrm>
          </p:grpSpPr>
          <p:sp>
            <p:nvSpPr>
              <p:cNvPr id="1513" name="Google Shape;1513;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4" name="Google Shape;1514;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5" name="Google Shape;1515;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6" name="Google Shape;1516;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7" name="Google Shape;1517;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8" name="Google Shape;1518;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9" name="Google Shape;1519;p33"/>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0" name="Google Shape;1520;p33"/>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1" name="Google Shape;1521;p33"/>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2" name="Google Shape;1522;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3" name="Google Shape;1523;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4" name="Google Shape;1524;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5" name="Google Shape;1525;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6" name="Google Shape;1526;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27" name="Google Shape;1527;p33"/>
          <p:cNvGrpSpPr/>
          <p:nvPr/>
        </p:nvGrpSpPr>
        <p:grpSpPr>
          <a:xfrm rot="10800000">
            <a:off x="7848411" y="-1968494"/>
            <a:ext cx="2577160" cy="2638569"/>
            <a:chOff x="-1115775" y="4467744"/>
            <a:chExt cx="2577160" cy="2638569"/>
          </a:xfrm>
        </p:grpSpPr>
        <p:sp>
          <p:nvSpPr>
            <p:cNvPr id="1528" name="Google Shape;1528;p3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29" name="Google Shape;1529;p33"/>
            <p:cNvGrpSpPr/>
            <p:nvPr/>
          </p:nvGrpSpPr>
          <p:grpSpPr>
            <a:xfrm rot="5400000" flipH="1">
              <a:off x="-1115103" y="4529824"/>
              <a:ext cx="2575817" cy="2577160"/>
              <a:chOff x="1550275" y="1493275"/>
              <a:chExt cx="1582100" cy="1582925"/>
            </a:xfrm>
          </p:grpSpPr>
          <p:sp>
            <p:nvSpPr>
              <p:cNvPr id="1530" name="Google Shape;1530;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1" name="Google Shape;1531;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2" name="Google Shape;1532;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3" name="Google Shape;1533;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4" name="Google Shape;1534;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5" name="Google Shape;1535;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6" name="Google Shape;1536;p33"/>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7" name="Google Shape;1537;p33"/>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8" name="Google Shape;1538;p33"/>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9" name="Google Shape;1539;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0" name="Google Shape;1540;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1" name="Google Shape;1541;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2" name="Google Shape;1542;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3" name="Google Shape;1543;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1544"/>
        <p:cNvGrpSpPr/>
        <p:nvPr/>
      </p:nvGrpSpPr>
      <p:grpSpPr>
        <a:xfrm>
          <a:off x="0" y="0"/>
          <a:ext cx="0" cy="0"/>
          <a:chOff x="0" y="0"/>
          <a:chExt cx="0" cy="0"/>
        </a:xfrm>
      </p:grpSpPr>
      <p:grpSp>
        <p:nvGrpSpPr>
          <p:cNvPr id="1545" name="Google Shape;1545;p34"/>
          <p:cNvGrpSpPr/>
          <p:nvPr/>
        </p:nvGrpSpPr>
        <p:grpSpPr>
          <a:xfrm rot="-5400000" flipH="1">
            <a:off x="-1377025" y="4468676"/>
            <a:ext cx="2744275" cy="2727763"/>
            <a:chOff x="5985575" y="4420825"/>
            <a:chExt cx="2744275" cy="2727763"/>
          </a:xfrm>
        </p:grpSpPr>
        <p:sp>
          <p:nvSpPr>
            <p:cNvPr id="1546" name="Google Shape;1546;p34"/>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47" name="Google Shape;1547;p34"/>
            <p:cNvGrpSpPr/>
            <p:nvPr/>
          </p:nvGrpSpPr>
          <p:grpSpPr>
            <a:xfrm rot="5400000" flipH="1">
              <a:off x="5986247" y="4572099"/>
              <a:ext cx="2575817" cy="2577160"/>
              <a:chOff x="1550275" y="1493275"/>
              <a:chExt cx="1582100" cy="1582925"/>
            </a:xfrm>
          </p:grpSpPr>
          <p:sp>
            <p:nvSpPr>
              <p:cNvPr id="1548" name="Google Shape;1548;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9" name="Google Shape;1549;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0" name="Google Shape;1550;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1" name="Google Shape;1551;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2" name="Google Shape;1552;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3" name="Google Shape;1553;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4" name="Google Shape;1554;p34"/>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5" name="Google Shape;1555;p34"/>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6" name="Google Shape;1556;p34"/>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7" name="Google Shape;1557;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8" name="Google Shape;1558;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9" name="Google Shape;1559;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0" name="Google Shape;1560;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1" name="Google Shape;1561;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62" name="Google Shape;1562;p34"/>
          <p:cNvGrpSpPr/>
          <p:nvPr/>
        </p:nvGrpSpPr>
        <p:grpSpPr>
          <a:xfrm rot="5400000" flipH="1">
            <a:off x="7919575" y="-2205474"/>
            <a:ext cx="2744275" cy="2727763"/>
            <a:chOff x="5985575" y="4420825"/>
            <a:chExt cx="2744275" cy="2727763"/>
          </a:xfrm>
        </p:grpSpPr>
        <p:sp>
          <p:nvSpPr>
            <p:cNvPr id="1563" name="Google Shape;1563;p34"/>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64" name="Google Shape;1564;p34"/>
            <p:cNvGrpSpPr/>
            <p:nvPr/>
          </p:nvGrpSpPr>
          <p:grpSpPr>
            <a:xfrm rot="5400000" flipH="1">
              <a:off x="5986247" y="4572099"/>
              <a:ext cx="2575817" cy="2577160"/>
              <a:chOff x="1550275" y="1493275"/>
              <a:chExt cx="1582100" cy="1582925"/>
            </a:xfrm>
          </p:grpSpPr>
          <p:sp>
            <p:nvSpPr>
              <p:cNvPr id="1565" name="Google Shape;1565;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6" name="Google Shape;1566;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7" name="Google Shape;1567;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8" name="Google Shape;1568;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9" name="Google Shape;1569;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0" name="Google Shape;1570;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1" name="Google Shape;1571;p34"/>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2" name="Google Shape;1572;p34"/>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3" name="Google Shape;1573;p34"/>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4" name="Google Shape;1574;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5" name="Google Shape;1575;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6" name="Google Shape;1576;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7" name="Google Shape;1577;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8" name="Google Shape;1578;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79" name="Google Shape;1579;p34"/>
          <p:cNvGrpSpPr/>
          <p:nvPr/>
        </p:nvGrpSpPr>
        <p:grpSpPr>
          <a:xfrm flipH="1">
            <a:off x="7927836" y="4405881"/>
            <a:ext cx="2577160" cy="2638569"/>
            <a:chOff x="-1115775" y="4467744"/>
            <a:chExt cx="2577160" cy="2638569"/>
          </a:xfrm>
        </p:grpSpPr>
        <p:sp>
          <p:nvSpPr>
            <p:cNvPr id="1580" name="Google Shape;1580;p34"/>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81" name="Google Shape;1581;p34"/>
            <p:cNvGrpSpPr/>
            <p:nvPr/>
          </p:nvGrpSpPr>
          <p:grpSpPr>
            <a:xfrm rot="5400000" flipH="1">
              <a:off x="-1115103" y="4529824"/>
              <a:ext cx="2575817" cy="2577160"/>
              <a:chOff x="1550275" y="1493275"/>
              <a:chExt cx="1582100" cy="1582925"/>
            </a:xfrm>
          </p:grpSpPr>
          <p:sp>
            <p:nvSpPr>
              <p:cNvPr id="1582" name="Google Shape;1582;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3" name="Google Shape;1583;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4" name="Google Shape;1584;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5" name="Google Shape;1585;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6" name="Google Shape;1586;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7" name="Google Shape;1587;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8" name="Google Shape;1588;p34"/>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9" name="Google Shape;1589;p34"/>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0" name="Google Shape;1590;p34"/>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1" name="Google Shape;1591;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2" name="Google Shape;1592;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3" name="Google Shape;1593;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4" name="Google Shape;1594;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5" name="Google Shape;1595;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96" name="Google Shape;1596;p34"/>
          <p:cNvGrpSpPr/>
          <p:nvPr/>
        </p:nvGrpSpPr>
        <p:grpSpPr>
          <a:xfrm rot="10800000" flipH="1">
            <a:off x="-1141064" y="-2002419"/>
            <a:ext cx="2577160" cy="2638569"/>
            <a:chOff x="-1115775" y="4467744"/>
            <a:chExt cx="2577160" cy="2638569"/>
          </a:xfrm>
        </p:grpSpPr>
        <p:sp>
          <p:nvSpPr>
            <p:cNvPr id="1597" name="Google Shape;1597;p34"/>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98" name="Google Shape;1598;p34"/>
            <p:cNvGrpSpPr/>
            <p:nvPr/>
          </p:nvGrpSpPr>
          <p:grpSpPr>
            <a:xfrm rot="5400000" flipH="1">
              <a:off x="-1115103" y="4529824"/>
              <a:ext cx="2575817" cy="2577160"/>
              <a:chOff x="1550275" y="1493275"/>
              <a:chExt cx="1582100" cy="1582925"/>
            </a:xfrm>
          </p:grpSpPr>
          <p:sp>
            <p:nvSpPr>
              <p:cNvPr id="1599" name="Google Shape;1599;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0" name="Google Shape;1600;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1" name="Google Shape;1601;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2" name="Google Shape;1602;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3" name="Google Shape;1603;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4" name="Google Shape;1604;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5" name="Google Shape;1605;p34"/>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6" name="Google Shape;1606;p34"/>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7" name="Google Shape;1607;p34"/>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8" name="Google Shape;1608;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9" name="Google Shape;1609;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0" name="Google Shape;1610;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1" name="Google Shape;1611;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2" name="Google Shape;1612;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1001225" y="2198225"/>
            <a:ext cx="2974500" cy="15699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5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47" name="Google Shape;47;p3"/>
          <p:cNvSpPr txBox="1">
            <a:spLocks noGrp="1"/>
          </p:cNvSpPr>
          <p:nvPr>
            <p:ph type="title" idx="2" hasCustomPrompt="1"/>
          </p:nvPr>
        </p:nvSpPr>
        <p:spPr>
          <a:xfrm>
            <a:off x="1001225" y="1131925"/>
            <a:ext cx="1076100" cy="1000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300"/>
              <a:buNone/>
              <a:defRPr sz="53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grpSp>
        <p:nvGrpSpPr>
          <p:cNvPr id="48" name="Google Shape;48;p3"/>
          <p:cNvGrpSpPr/>
          <p:nvPr/>
        </p:nvGrpSpPr>
        <p:grpSpPr>
          <a:xfrm>
            <a:off x="-1115775" y="4467744"/>
            <a:ext cx="2577160" cy="2638569"/>
            <a:chOff x="-1115775" y="4467744"/>
            <a:chExt cx="2577160" cy="2638569"/>
          </a:xfrm>
        </p:grpSpPr>
        <p:sp>
          <p:nvSpPr>
            <p:cNvPr id="49" name="Google Shape;49;p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50" name="Google Shape;50;p3"/>
            <p:cNvGrpSpPr/>
            <p:nvPr/>
          </p:nvGrpSpPr>
          <p:grpSpPr>
            <a:xfrm rot="5400000" flipH="1">
              <a:off x="-1115103" y="4529824"/>
              <a:ext cx="2575817" cy="2577160"/>
              <a:chOff x="1550275" y="1493275"/>
              <a:chExt cx="1582100" cy="1582925"/>
            </a:xfrm>
          </p:grpSpPr>
          <p:sp>
            <p:nvSpPr>
              <p:cNvPr id="51" name="Google Shape;51;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2" name="Google Shape;52;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 name="Google Shape;53;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4" name="Google Shape;54;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5" name="Google Shape;55;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6" name="Google Shape;56;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7" name="Google Shape;57;p3"/>
              <p:cNvSpPr/>
              <p:nvPr/>
            </p:nvSpPr>
            <p:spPr>
              <a:xfrm>
                <a:off x="1719252" y="1684329"/>
                <a:ext cx="1139072" cy="11362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8" name="Google Shape;58;p3"/>
              <p:cNvSpPr/>
              <p:nvPr/>
            </p:nvSpPr>
            <p:spPr>
              <a:xfrm>
                <a:off x="1783238" y="1767251"/>
                <a:ext cx="1158914" cy="1162960"/>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9" name="Google Shape;59;p3"/>
              <p:cNvSpPr/>
              <p:nvPr/>
            </p:nvSpPr>
            <p:spPr>
              <a:xfrm>
                <a:off x="1911210" y="1863204"/>
                <a:ext cx="1100907" cy="1094359"/>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0" name="Google Shape;60;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1" name="Google Shape;61;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2" name="Google Shape;62;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3" name="Google Shape;63;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 name="Google Shape;64;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65" name="Google Shape;65;p3"/>
          <p:cNvGrpSpPr/>
          <p:nvPr/>
        </p:nvGrpSpPr>
        <p:grpSpPr>
          <a:xfrm flipH="1">
            <a:off x="7784993" y="4327483"/>
            <a:ext cx="2744275" cy="2727763"/>
            <a:chOff x="5985575" y="4420825"/>
            <a:chExt cx="2744275" cy="2727763"/>
          </a:xfrm>
        </p:grpSpPr>
        <p:sp>
          <p:nvSpPr>
            <p:cNvPr id="66" name="Google Shape;66;p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67" name="Google Shape;67;p3"/>
            <p:cNvGrpSpPr/>
            <p:nvPr/>
          </p:nvGrpSpPr>
          <p:grpSpPr>
            <a:xfrm rot="5400000" flipH="1">
              <a:off x="5986247" y="4572099"/>
              <a:ext cx="2575817" cy="2577160"/>
              <a:chOff x="1550275" y="1493275"/>
              <a:chExt cx="1582100" cy="1582925"/>
            </a:xfrm>
          </p:grpSpPr>
          <p:sp>
            <p:nvSpPr>
              <p:cNvPr id="68" name="Google Shape;68;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9" name="Google Shape;69;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0" name="Google Shape;70;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1" name="Google Shape;71;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2" name="Google Shape;72;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3" name="Google Shape;73;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4" name="Google Shape;74;p3"/>
              <p:cNvSpPr/>
              <p:nvPr/>
            </p:nvSpPr>
            <p:spPr>
              <a:xfrm>
                <a:off x="1788430" y="1684323"/>
                <a:ext cx="1070060" cy="107669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5" name="Google Shape;75;p3"/>
              <p:cNvSpPr/>
              <p:nvPr/>
            </p:nvSpPr>
            <p:spPr>
              <a:xfrm>
                <a:off x="1852417" y="1767253"/>
                <a:ext cx="1089683" cy="109432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6" name="Google Shape;76;p3"/>
              <p:cNvSpPr/>
              <p:nvPr/>
            </p:nvSpPr>
            <p:spPr>
              <a:xfrm>
                <a:off x="1998677" y="1863197"/>
                <a:ext cx="1013358" cy="1007559"/>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7" name="Google Shape;77;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8" name="Google Shape;78;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9" name="Google Shape;79;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 name="Google Shape;80;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 name="Google Shape;81;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82" name="Google Shape;82;p3"/>
          <p:cNvGrpSpPr/>
          <p:nvPr/>
        </p:nvGrpSpPr>
        <p:grpSpPr>
          <a:xfrm>
            <a:off x="7875908" y="-2134584"/>
            <a:ext cx="2750618" cy="2741916"/>
            <a:chOff x="2724182" y="-1866850"/>
            <a:chExt cx="2750618" cy="2741916"/>
          </a:xfrm>
        </p:grpSpPr>
        <p:sp>
          <p:nvSpPr>
            <p:cNvPr id="83" name="Google Shape;83;p3"/>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4" name="Google Shape;84;p3"/>
            <p:cNvGrpSpPr/>
            <p:nvPr/>
          </p:nvGrpSpPr>
          <p:grpSpPr>
            <a:xfrm rot="-5400000" flipH="1">
              <a:off x="2724854" y="-1701422"/>
              <a:ext cx="2575817" cy="2577160"/>
              <a:chOff x="1550275" y="1493275"/>
              <a:chExt cx="1582100" cy="1582925"/>
            </a:xfrm>
          </p:grpSpPr>
          <p:sp>
            <p:nvSpPr>
              <p:cNvPr id="85" name="Google Shape;85;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 name="Google Shape;86;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 name="Google Shape;87;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 name="Google Shape;88;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 name="Google Shape;89;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 name="Google Shape;90;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 name="Google Shape;91;p3"/>
              <p:cNvSpPr/>
              <p:nvPr/>
            </p:nvSpPr>
            <p:spPr>
              <a:xfrm>
                <a:off x="1717240" y="1684321"/>
                <a:ext cx="1141347" cy="115101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 name="Google Shape;92;p3"/>
              <p:cNvSpPr/>
              <p:nvPr/>
            </p:nvSpPr>
            <p:spPr>
              <a:xfrm>
                <a:off x="1790377" y="1767255"/>
                <a:ext cx="1151707" cy="1177749"/>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 name="Google Shape;93;p3"/>
              <p:cNvSpPr/>
              <p:nvPr/>
            </p:nvSpPr>
            <p:spPr>
              <a:xfrm>
                <a:off x="1890925" y="1863197"/>
                <a:ext cx="1121111" cy="11366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 name="Google Shape;94;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 name="Google Shape;95;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 name="Google Shape;96;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 name="Google Shape;97;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8" name="Google Shape;98;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4"/>
        <p:cNvGrpSpPr/>
        <p:nvPr/>
      </p:nvGrpSpPr>
      <p:grpSpPr>
        <a:xfrm>
          <a:off x="0" y="0"/>
          <a:ext cx="0" cy="0"/>
          <a:chOff x="0" y="0"/>
          <a:chExt cx="0" cy="0"/>
        </a:xfrm>
      </p:grpSpPr>
      <p:sp>
        <p:nvSpPr>
          <p:cNvPr id="355" name="Google Shape;355;p9"/>
          <p:cNvSpPr txBox="1">
            <a:spLocks noGrp="1"/>
          </p:cNvSpPr>
          <p:nvPr>
            <p:ph type="title"/>
          </p:nvPr>
        </p:nvSpPr>
        <p:spPr>
          <a:xfrm>
            <a:off x="4276925" y="1364150"/>
            <a:ext cx="4153800" cy="800400"/>
          </a:xfrm>
          <a:prstGeom prst="rect">
            <a:avLst/>
          </a:prstGeom>
        </p:spPr>
        <p:txBody>
          <a:bodyPr spcFirstLastPara="1" wrap="square" lIns="91425" tIns="91425" rIns="91425" bIns="91425" anchor="t" anchorCtr="0">
            <a:noAutofit/>
          </a:bodyPr>
          <a:lstStyle>
            <a:lvl1pPr lvl="0" algn="r">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356" name="Google Shape;356;p9"/>
          <p:cNvSpPr txBox="1">
            <a:spLocks noGrp="1"/>
          </p:cNvSpPr>
          <p:nvPr>
            <p:ph type="subTitle" idx="1"/>
          </p:nvPr>
        </p:nvSpPr>
        <p:spPr>
          <a:xfrm>
            <a:off x="4276925" y="2305368"/>
            <a:ext cx="4153800" cy="1416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grpSp>
        <p:nvGrpSpPr>
          <p:cNvPr id="357" name="Google Shape;357;p9"/>
          <p:cNvGrpSpPr/>
          <p:nvPr/>
        </p:nvGrpSpPr>
        <p:grpSpPr>
          <a:xfrm rot="5400000" flipH="1">
            <a:off x="7816695" y="-1934597"/>
            <a:ext cx="2661273" cy="2575817"/>
            <a:chOff x="-1199887" y="4530496"/>
            <a:chExt cx="2661273" cy="2575817"/>
          </a:xfrm>
        </p:grpSpPr>
        <p:sp>
          <p:nvSpPr>
            <p:cNvPr id="358" name="Google Shape;358;p9"/>
            <p:cNvSpPr/>
            <p:nvPr/>
          </p:nvSpPr>
          <p:spPr>
            <a:xfrm>
              <a:off x="-1199887" y="472075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359" name="Google Shape;359;p9"/>
            <p:cNvGrpSpPr/>
            <p:nvPr/>
          </p:nvGrpSpPr>
          <p:grpSpPr>
            <a:xfrm rot="5400000" flipH="1">
              <a:off x="-1115103" y="4529824"/>
              <a:ext cx="2575817" cy="2577160"/>
              <a:chOff x="1550275" y="1493275"/>
              <a:chExt cx="1582100" cy="1582925"/>
            </a:xfrm>
          </p:grpSpPr>
          <p:sp>
            <p:nvSpPr>
              <p:cNvPr id="360" name="Google Shape;360;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1" name="Google Shape;361;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2" name="Google Shape;362;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3" name="Google Shape;363;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4" name="Google Shape;364;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5" name="Google Shape;365;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6" name="Google Shape;366;p9"/>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7" name="Google Shape;367;p9"/>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8" name="Google Shape;368;p9"/>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9" name="Google Shape;369;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0" name="Google Shape;370;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1" name="Google Shape;371;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2" name="Google Shape;372;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3" name="Google Shape;373;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374" name="Google Shape;374;p9"/>
          <p:cNvGrpSpPr/>
          <p:nvPr/>
        </p:nvGrpSpPr>
        <p:grpSpPr>
          <a:xfrm rot="5400000">
            <a:off x="-1249530" y="-1985919"/>
            <a:ext cx="2750618" cy="2741916"/>
            <a:chOff x="2724182" y="-1866850"/>
            <a:chExt cx="2750618" cy="2741916"/>
          </a:xfrm>
        </p:grpSpPr>
        <p:sp>
          <p:nvSpPr>
            <p:cNvPr id="375" name="Google Shape;375;p9"/>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376" name="Google Shape;376;p9"/>
            <p:cNvGrpSpPr/>
            <p:nvPr/>
          </p:nvGrpSpPr>
          <p:grpSpPr>
            <a:xfrm rot="-5400000" flipH="1">
              <a:off x="2724854" y="-1701422"/>
              <a:ext cx="2575817" cy="2577160"/>
              <a:chOff x="1550275" y="1493275"/>
              <a:chExt cx="1582100" cy="1582925"/>
            </a:xfrm>
          </p:grpSpPr>
          <p:sp>
            <p:nvSpPr>
              <p:cNvPr id="377" name="Google Shape;377;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8" name="Google Shape;378;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9" name="Google Shape;379;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0" name="Google Shape;380;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1" name="Google Shape;381;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2" name="Google Shape;382;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3" name="Google Shape;383;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4" name="Google Shape;384;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5" name="Google Shape;385;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6" name="Google Shape;386;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7" name="Google Shape;387;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8" name="Google Shape;388;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9" name="Google Shape;389;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0" name="Google Shape;390;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391" name="Google Shape;391;p9"/>
          <p:cNvGrpSpPr/>
          <p:nvPr/>
        </p:nvGrpSpPr>
        <p:grpSpPr>
          <a:xfrm rot="10800000">
            <a:off x="2973434" y="4525039"/>
            <a:ext cx="2750618" cy="2741916"/>
            <a:chOff x="2724182" y="-1866850"/>
            <a:chExt cx="2750618" cy="2741916"/>
          </a:xfrm>
        </p:grpSpPr>
        <p:sp>
          <p:nvSpPr>
            <p:cNvPr id="392" name="Google Shape;392;p9"/>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393" name="Google Shape;393;p9"/>
            <p:cNvGrpSpPr/>
            <p:nvPr/>
          </p:nvGrpSpPr>
          <p:grpSpPr>
            <a:xfrm rot="-5400000" flipH="1">
              <a:off x="2724854" y="-1701422"/>
              <a:ext cx="2575817" cy="2577160"/>
              <a:chOff x="1550275" y="1493275"/>
              <a:chExt cx="1582100" cy="1582925"/>
            </a:xfrm>
          </p:grpSpPr>
          <p:sp>
            <p:nvSpPr>
              <p:cNvPr id="394" name="Google Shape;394;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5" name="Google Shape;395;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6" name="Google Shape;396;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7" name="Google Shape;397;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8" name="Google Shape;398;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9" name="Google Shape;399;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0" name="Google Shape;400;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1" name="Google Shape;401;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2" name="Google Shape;402;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3" name="Google Shape;403;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4" name="Google Shape;404;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5" name="Google Shape;405;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6" name="Google Shape;406;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7" name="Google Shape;407;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6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 name="Shape 652"/>
        <p:cNvGrpSpPr/>
        <p:nvPr/>
      </p:nvGrpSpPr>
      <p:grpSpPr>
        <a:xfrm>
          <a:off x="0" y="0"/>
          <a:ext cx="0" cy="0"/>
          <a:chOff x="0" y="0"/>
          <a:chExt cx="0" cy="0"/>
        </a:xfrm>
      </p:grpSpPr>
      <p:sp>
        <p:nvSpPr>
          <p:cNvPr id="653" name="Google Shape;653;p1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Font typeface="Manrope"/>
              <a:buNone/>
              <a:defRPr>
                <a:latin typeface="Manrope"/>
                <a:ea typeface="Manrope"/>
                <a:cs typeface="Manrope"/>
                <a:sym typeface="Manrope"/>
              </a:defRPr>
            </a:lvl1pPr>
            <a:lvl2pPr lvl="1">
              <a:spcBef>
                <a:spcPts val="0"/>
              </a:spcBef>
              <a:spcAft>
                <a:spcPts val="0"/>
              </a:spcAft>
              <a:buSzPts val="3200"/>
              <a:buFont typeface="Manrope"/>
              <a:buNone/>
              <a:defRPr>
                <a:latin typeface="Manrope"/>
                <a:ea typeface="Manrope"/>
                <a:cs typeface="Manrope"/>
                <a:sym typeface="Manrope"/>
              </a:defRPr>
            </a:lvl2pPr>
            <a:lvl3pPr lvl="2">
              <a:spcBef>
                <a:spcPts val="0"/>
              </a:spcBef>
              <a:spcAft>
                <a:spcPts val="0"/>
              </a:spcAft>
              <a:buSzPts val="3200"/>
              <a:buFont typeface="Manrope"/>
              <a:buNone/>
              <a:defRPr>
                <a:latin typeface="Manrope"/>
                <a:ea typeface="Manrope"/>
                <a:cs typeface="Manrope"/>
                <a:sym typeface="Manrope"/>
              </a:defRPr>
            </a:lvl3pPr>
            <a:lvl4pPr lvl="3">
              <a:spcBef>
                <a:spcPts val="0"/>
              </a:spcBef>
              <a:spcAft>
                <a:spcPts val="0"/>
              </a:spcAft>
              <a:buSzPts val="3200"/>
              <a:buFont typeface="Manrope"/>
              <a:buNone/>
              <a:defRPr>
                <a:latin typeface="Manrope"/>
                <a:ea typeface="Manrope"/>
                <a:cs typeface="Manrope"/>
                <a:sym typeface="Manrope"/>
              </a:defRPr>
            </a:lvl4pPr>
            <a:lvl5pPr lvl="4">
              <a:spcBef>
                <a:spcPts val="0"/>
              </a:spcBef>
              <a:spcAft>
                <a:spcPts val="0"/>
              </a:spcAft>
              <a:buSzPts val="3200"/>
              <a:buFont typeface="Manrope"/>
              <a:buNone/>
              <a:defRPr>
                <a:latin typeface="Manrope"/>
                <a:ea typeface="Manrope"/>
                <a:cs typeface="Manrope"/>
                <a:sym typeface="Manrope"/>
              </a:defRPr>
            </a:lvl5pPr>
            <a:lvl6pPr lvl="5">
              <a:spcBef>
                <a:spcPts val="0"/>
              </a:spcBef>
              <a:spcAft>
                <a:spcPts val="0"/>
              </a:spcAft>
              <a:buSzPts val="3200"/>
              <a:buFont typeface="Manrope"/>
              <a:buNone/>
              <a:defRPr>
                <a:latin typeface="Manrope"/>
                <a:ea typeface="Manrope"/>
                <a:cs typeface="Manrope"/>
                <a:sym typeface="Manrope"/>
              </a:defRPr>
            </a:lvl6pPr>
            <a:lvl7pPr lvl="6">
              <a:spcBef>
                <a:spcPts val="0"/>
              </a:spcBef>
              <a:spcAft>
                <a:spcPts val="0"/>
              </a:spcAft>
              <a:buSzPts val="3200"/>
              <a:buFont typeface="Manrope"/>
              <a:buNone/>
              <a:defRPr>
                <a:latin typeface="Manrope"/>
                <a:ea typeface="Manrope"/>
                <a:cs typeface="Manrope"/>
                <a:sym typeface="Manrope"/>
              </a:defRPr>
            </a:lvl7pPr>
            <a:lvl8pPr lvl="7">
              <a:spcBef>
                <a:spcPts val="0"/>
              </a:spcBef>
              <a:spcAft>
                <a:spcPts val="0"/>
              </a:spcAft>
              <a:buSzPts val="3200"/>
              <a:buFont typeface="Manrope"/>
              <a:buNone/>
              <a:defRPr>
                <a:latin typeface="Manrope"/>
                <a:ea typeface="Manrope"/>
                <a:cs typeface="Manrope"/>
                <a:sym typeface="Manrope"/>
              </a:defRPr>
            </a:lvl8pPr>
            <a:lvl9pPr lvl="8">
              <a:spcBef>
                <a:spcPts val="0"/>
              </a:spcBef>
              <a:spcAft>
                <a:spcPts val="0"/>
              </a:spcAft>
              <a:buSzPts val="3200"/>
              <a:buFont typeface="Manrope"/>
              <a:buNone/>
              <a:defRPr>
                <a:latin typeface="Manrope"/>
                <a:ea typeface="Manrope"/>
                <a:cs typeface="Manrope"/>
                <a:sym typeface="Manrope"/>
              </a:defRPr>
            </a:lvl9pPr>
          </a:lstStyle>
          <a:p>
            <a:endParaRPr/>
          </a:p>
        </p:txBody>
      </p:sp>
      <p:sp>
        <p:nvSpPr>
          <p:cNvPr id="654" name="Google Shape;654;p16"/>
          <p:cNvSpPr txBox="1">
            <a:spLocks noGrp="1"/>
          </p:cNvSpPr>
          <p:nvPr>
            <p:ph type="subTitle" idx="1"/>
          </p:nvPr>
        </p:nvSpPr>
        <p:spPr>
          <a:xfrm>
            <a:off x="792850" y="3218025"/>
            <a:ext cx="2241000" cy="70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5" name="Google Shape;655;p16"/>
          <p:cNvSpPr txBox="1">
            <a:spLocks noGrp="1"/>
          </p:cNvSpPr>
          <p:nvPr>
            <p:ph type="title" idx="2" hasCustomPrompt="1"/>
          </p:nvPr>
        </p:nvSpPr>
        <p:spPr>
          <a:xfrm>
            <a:off x="792850" y="1754925"/>
            <a:ext cx="2241000" cy="92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56" name="Google Shape;656;p16"/>
          <p:cNvSpPr txBox="1">
            <a:spLocks noGrp="1"/>
          </p:cNvSpPr>
          <p:nvPr>
            <p:ph type="subTitle" idx="3"/>
          </p:nvPr>
        </p:nvSpPr>
        <p:spPr>
          <a:xfrm>
            <a:off x="792850" y="2748962"/>
            <a:ext cx="2241000" cy="554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657" name="Google Shape;657;p16"/>
          <p:cNvSpPr txBox="1">
            <a:spLocks noGrp="1"/>
          </p:cNvSpPr>
          <p:nvPr>
            <p:ph type="subTitle" idx="4"/>
          </p:nvPr>
        </p:nvSpPr>
        <p:spPr>
          <a:xfrm>
            <a:off x="6110125" y="3218025"/>
            <a:ext cx="2241000" cy="70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8" name="Google Shape;658;p16"/>
          <p:cNvSpPr txBox="1">
            <a:spLocks noGrp="1"/>
          </p:cNvSpPr>
          <p:nvPr>
            <p:ph type="title" idx="5" hasCustomPrompt="1"/>
          </p:nvPr>
        </p:nvSpPr>
        <p:spPr>
          <a:xfrm>
            <a:off x="6110125" y="1754925"/>
            <a:ext cx="2241000" cy="92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59" name="Google Shape;659;p16"/>
          <p:cNvSpPr txBox="1">
            <a:spLocks noGrp="1"/>
          </p:cNvSpPr>
          <p:nvPr>
            <p:ph type="subTitle" idx="6"/>
          </p:nvPr>
        </p:nvSpPr>
        <p:spPr>
          <a:xfrm>
            <a:off x="6110125" y="2748962"/>
            <a:ext cx="2241000" cy="554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660" name="Google Shape;660;p16"/>
          <p:cNvSpPr txBox="1">
            <a:spLocks noGrp="1"/>
          </p:cNvSpPr>
          <p:nvPr>
            <p:ph type="subTitle" idx="7"/>
          </p:nvPr>
        </p:nvSpPr>
        <p:spPr>
          <a:xfrm>
            <a:off x="3451500" y="3218025"/>
            <a:ext cx="2241000" cy="70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61" name="Google Shape;661;p16"/>
          <p:cNvSpPr txBox="1">
            <a:spLocks noGrp="1"/>
          </p:cNvSpPr>
          <p:nvPr>
            <p:ph type="title" idx="8" hasCustomPrompt="1"/>
          </p:nvPr>
        </p:nvSpPr>
        <p:spPr>
          <a:xfrm>
            <a:off x="3451500" y="1754925"/>
            <a:ext cx="2241000" cy="92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62" name="Google Shape;662;p16"/>
          <p:cNvSpPr txBox="1">
            <a:spLocks noGrp="1"/>
          </p:cNvSpPr>
          <p:nvPr>
            <p:ph type="subTitle" idx="9"/>
          </p:nvPr>
        </p:nvSpPr>
        <p:spPr>
          <a:xfrm>
            <a:off x="3451500" y="2748962"/>
            <a:ext cx="2241000" cy="554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grpSp>
        <p:nvGrpSpPr>
          <p:cNvPr id="663" name="Google Shape;663;p16"/>
          <p:cNvGrpSpPr/>
          <p:nvPr/>
        </p:nvGrpSpPr>
        <p:grpSpPr>
          <a:xfrm rot="10800000" flipH="1">
            <a:off x="-1512361" y="-1940324"/>
            <a:ext cx="2744275" cy="2727763"/>
            <a:chOff x="5985575" y="4420825"/>
            <a:chExt cx="2744275" cy="2727763"/>
          </a:xfrm>
        </p:grpSpPr>
        <p:sp>
          <p:nvSpPr>
            <p:cNvPr id="664" name="Google Shape;664;p16"/>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665" name="Google Shape;665;p16"/>
            <p:cNvGrpSpPr/>
            <p:nvPr/>
          </p:nvGrpSpPr>
          <p:grpSpPr>
            <a:xfrm rot="5400000" flipH="1">
              <a:off x="5986247" y="4572099"/>
              <a:ext cx="2575817" cy="2577160"/>
              <a:chOff x="1550275" y="1493275"/>
              <a:chExt cx="1582100" cy="1582925"/>
            </a:xfrm>
          </p:grpSpPr>
          <p:sp>
            <p:nvSpPr>
              <p:cNvPr id="666" name="Google Shape;666;p1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67" name="Google Shape;667;p1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68" name="Google Shape;668;p1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69" name="Google Shape;669;p1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70" name="Google Shape;670;p1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71" name="Google Shape;671;p1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72" name="Google Shape;672;p16"/>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73" name="Google Shape;673;p16"/>
              <p:cNvSpPr/>
              <p:nvPr/>
            </p:nvSpPr>
            <p:spPr>
              <a:xfrm>
                <a:off x="1861553" y="1767253"/>
                <a:ext cx="1080578" cy="1082004"/>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74" name="Google Shape;674;p16"/>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75" name="Google Shape;675;p1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76" name="Google Shape;676;p1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77" name="Google Shape;677;p1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78" name="Google Shape;678;p1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79" name="Google Shape;679;p1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680" name="Google Shape;680;p16"/>
          <p:cNvGrpSpPr/>
          <p:nvPr/>
        </p:nvGrpSpPr>
        <p:grpSpPr>
          <a:xfrm flipH="1">
            <a:off x="7926811" y="4383119"/>
            <a:ext cx="2577160" cy="2638569"/>
            <a:chOff x="-1115775" y="4467744"/>
            <a:chExt cx="2577160" cy="2638569"/>
          </a:xfrm>
        </p:grpSpPr>
        <p:sp>
          <p:nvSpPr>
            <p:cNvPr id="681" name="Google Shape;681;p16"/>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682" name="Google Shape;682;p16"/>
            <p:cNvGrpSpPr/>
            <p:nvPr/>
          </p:nvGrpSpPr>
          <p:grpSpPr>
            <a:xfrm rot="5400000" flipH="1">
              <a:off x="-1115103" y="4529824"/>
              <a:ext cx="2575817" cy="2577160"/>
              <a:chOff x="1550275" y="1493275"/>
              <a:chExt cx="1582100" cy="1582925"/>
            </a:xfrm>
          </p:grpSpPr>
          <p:sp>
            <p:nvSpPr>
              <p:cNvPr id="683" name="Google Shape;683;p1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84" name="Google Shape;684;p1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85" name="Google Shape;685;p1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86" name="Google Shape;686;p1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87" name="Google Shape;687;p1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88" name="Google Shape;688;p1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89" name="Google Shape;689;p16"/>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90" name="Google Shape;690;p16"/>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91" name="Google Shape;691;p16"/>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92" name="Google Shape;692;p1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93" name="Google Shape;693;p1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94" name="Google Shape;694;p1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95" name="Google Shape;695;p1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96" name="Google Shape;696;p1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2_1_1">
    <p:spTree>
      <p:nvGrpSpPr>
        <p:cNvPr id="1" name="Shape 797"/>
        <p:cNvGrpSpPr/>
        <p:nvPr/>
      </p:nvGrpSpPr>
      <p:grpSpPr>
        <a:xfrm>
          <a:off x="0" y="0"/>
          <a:ext cx="0" cy="0"/>
          <a:chOff x="0" y="0"/>
          <a:chExt cx="0" cy="0"/>
        </a:xfrm>
      </p:grpSpPr>
      <p:sp>
        <p:nvSpPr>
          <p:cNvPr id="798" name="Google Shape;798;p1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799" name="Google Shape;799;p19"/>
          <p:cNvGrpSpPr/>
          <p:nvPr/>
        </p:nvGrpSpPr>
        <p:grpSpPr>
          <a:xfrm flipH="1">
            <a:off x="8162268" y="4327483"/>
            <a:ext cx="2744275" cy="2727763"/>
            <a:chOff x="5985575" y="4420825"/>
            <a:chExt cx="2744275" cy="2727763"/>
          </a:xfrm>
        </p:grpSpPr>
        <p:sp>
          <p:nvSpPr>
            <p:cNvPr id="800" name="Google Shape;800;p19"/>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01" name="Google Shape;801;p19"/>
            <p:cNvGrpSpPr/>
            <p:nvPr/>
          </p:nvGrpSpPr>
          <p:grpSpPr>
            <a:xfrm rot="5400000" flipH="1">
              <a:off x="5986247" y="4572099"/>
              <a:ext cx="2575817" cy="2577160"/>
              <a:chOff x="1550275" y="1493275"/>
              <a:chExt cx="1582100" cy="1582925"/>
            </a:xfrm>
          </p:grpSpPr>
          <p:sp>
            <p:nvSpPr>
              <p:cNvPr id="802" name="Google Shape;802;p1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3" name="Google Shape;803;p1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4" name="Google Shape;804;p1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5" name="Google Shape;805;p1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6" name="Google Shape;806;p1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7" name="Google Shape;807;p1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8" name="Google Shape;808;p19"/>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9" name="Google Shape;809;p19"/>
              <p:cNvSpPr/>
              <p:nvPr/>
            </p:nvSpPr>
            <p:spPr>
              <a:xfrm>
                <a:off x="1861553" y="1767253"/>
                <a:ext cx="1080578" cy="1082004"/>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0" name="Google Shape;810;p19"/>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1" name="Google Shape;811;p1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2" name="Google Shape;812;p1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3" name="Google Shape;813;p1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4" name="Google Shape;814;p1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5" name="Google Shape;815;p1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816" name="Google Shape;816;p19"/>
          <p:cNvGrpSpPr/>
          <p:nvPr/>
        </p:nvGrpSpPr>
        <p:grpSpPr>
          <a:xfrm flipH="1">
            <a:off x="-1718107" y="-1806042"/>
            <a:ext cx="2744275" cy="2727763"/>
            <a:chOff x="5985575" y="4420825"/>
            <a:chExt cx="2744275" cy="2727763"/>
          </a:xfrm>
        </p:grpSpPr>
        <p:sp>
          <p:nvSpPr>
            <p:cNvPr id="817" name="Google Shape;817;p19"/>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18" name="Google Shape;818;p19"/>
            <p:cNvGrpSpPr/>
            <p:nvPr/>
          </p:nvGrpSpPr>
          <p:grpSpPr>
            <a:xfrm rot="5400000" flipH="1">
              <a:off x="5986247" y="4572099"/>
              <a:ext cx="2575817" cy="2577160"/>
              <a:chOff x="1550275" y="1493275"/>
              <a:chExt cx="1582100" cy="1582925"/>
            </a:xfrm>
          </p:grpSpPr>
          <p:sp>
            <p:nvSpPr>
              <p:cNvPr id="819" name="Google Shape;819;p1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0" name="Google Shape;820;p1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1" name="Google Shape;821;p1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2" name="Google Shape;822;p1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3" name="Google Shape;823;p1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4" name="Google Shape;824;p1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5" name="Google Shape;825;p19"/>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6" name="Google Shape;826;p19"/>
              <p:cNvSpPr/>
              <p:nvPr/>
            </p:nvSpPr>
            <p:spPr>
              <a:xfrm>
                <a:off x="1787327" y="1767256"/>
                <a:ext cx="1154741" cy="1144949"/>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7" name="Google Shape;827;p19"/>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8" name="Google Shape;828;p1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9" name="Google Shape;829;p1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0" name="Google Shape;830;p1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1" name="Google Shape;831;p1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2" name="Google Shape;832;p1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180"/>
        <p:cNvGrpSpPr/>
        <p:nvPr/>
      </p:nvGrpSpPr>
      <p:grpSpPr>
        <a:xfrm>
          <a:off x="0" y="0"/>
          <a:ext cx="0" cy="0"/>
          <a:chOff x="0" y="0"/>
          <a:chExt cx="0" cy="0"/>
        </a:xfrm>
      </p:grpSpPr>
      <p:sp>
        <p:nvSpPr>
          <p:cNvPr id="1181" name="Google Shape;1181;p27"/>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182" name="Google Shape;1182;p27"/>
          <p:cNvSpPr txBox="1">
            <a:spLocks noGrp="1"/>
          </p:cNvSpPr>
          <p:nvPr>
            <p:ph type="subTitle" idx="1"/>
          </p:nvPr>
        </p:nvSpPr>
        <p:spPr>
          <a:xfrm>
            <a:off x="827175" y="3244750"/>
            <a:ext cx="2172600" cy="92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3" name="Google Shape;1183;p27"/>
          <p:cNvSpPr txBox="1">
            <a:spLocks noGrp="1"/>
          </p:cNvSpPr>
          <p:nvPr>
            <p:ph type="subTitle" idx="2"/>
          </p:nvPr>
        </p:nvSpPr>
        <p:spPr>
          <a:xfrm>
            <a:off x="827175" y="2775700"/>
            <a:ext cx="2172600" cy="554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1184" name="Google Shape;1184;p27"/>
          <p:cNvSpPr txBox="1">
            <a:spLocks noGrp="1"/>
          </p:cNvSpPr>
          <p:nvPr>
            <p:ph type="subTitle" idx="3"/>
          </p:nvPr>
        </p:nvSpPr>
        <p:spPr>
          <a:xfrm>
            <a:off x="6144375" y="3244756"/>
            <a:ext cx="2172300" cy="92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5" name="Google Shape;1185;p27"/>
          <p:cNvSpPr txBox="1">
            <a:spLocks noGrp="1"/>
          </p:cNvSpPr>
          <p:nvPr>
            <p:ph type="subTitle" idx="4"/>
          </p:nvPr>
        </p:nvSpPr>
        <p:spPr>
          <a:xfrm>
            <a:off x="6144375" y="2775700"/>
            <a:ext cx="2172300" cy="554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1186" name="Google Shape;1186;p27"/>
          <p:cNvSpPr txBox="1">
            <a:spLocks noGrp="1"/>
          </p:cNvSpPr>
          <p:nvPr>
            <p:ph type="subTitle" idx="5"/>
          </p:nvPr>
        </p:nvSpPr>
        <p:spPr>
          <a:xfrm>
            <a:off x="3485850" y="3244754"/>
            <a:ext cx="2172300" cy="92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7" name="Google Shape;1187;p27"/>
          <p:cNvSpPr txBox="1">
            <a:spLocks noGrp="1"/>
          </p:cNvSpPr>
          <p:nvPr>
            <p:ph type="subTitle" idx="6"/>
          </p:nvPr>
        </p:nvSpPr>
        <p:spPr>
          <a:xfrm>
            <a:off x="3485850" y="2775700"/>
            <a:ext cx="2172300" cy="554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grpSp>
        <p:nvGrpSpPr>
          <p:cNvPr id="1188" name="Google Shape;1188;p27"/>
          <p:cNvGrpSpPr/>
          <p:nvPr/>
        </p:nvGrpSpPr>
        <p:grpSpPr>
          <a:xfrm rot="10800000">
            <a:off x="7707911" y="-2002431"/>
            <a:ext cx="2577160" cy="2638569"/>
            <a:chOff x="-1115775" y="4467744"/>
            <a:chExt cx="2577160" cy="2638569"/>
          </a:xfrm>
        </p:grpSpPr>
        <p:sp>
          <p:nvSpPr>
            <p:cNvPr id="1189" name="Google Shape;1189;p27"/>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190" name="Google Shape;1190;p27"/>
            <p:cNvGrpSpPr/>
            <p:nvPr/>
          </p:nvGrpSpPr>
          <p:grpSpPr>
            <a:xfrm rot="5400000" flipH="1">
              <a:off x="-1115103" y="4529824"/>
              <a:ext cx="2575817" cy="2577160"/>
              <a:chOff x="1550275" y="1493275"/>
              <a:chExt cx="1582100" cy="1582925"/>
            </a:xfrm>
          </p:grpSpPr>
          <p:sp>
            <p:nvSpPr>
              <p:cNvPr id="1191" name="Google Shape;1191;p2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2" name="Google Shape;1192;p2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3" name="Google Shape;1193;p2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4" name="Google Shape;1194;p2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5" name="Google Shape;1195;p2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6" name="Google Shape;1196;p2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7" name="Google Shape;1197;p27"/>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8" name="Google Shape;1198;p27"/>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9" name="Google Shape;1199;p27"/>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00" name="Google Shape;1200;p2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01" name="Google Shape;1201;p2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02" name="Google Shape;1202;p2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03" name="Google Shape;1203;p2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04" name="Google Shape;1204;p2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205" name="Google Shape;1205;p27"/>
          <p:cNvGrpSpPr/>
          <p:nvPr/>
        </p:nvGrpSpPr>
        <p:grpSpPr>
          <a:xfrm>
            <a:off x="-1360989" y="4405869"/>
            <a:ext cx="2577160" cy="2638569"/>
            <a:chOff x="-1115775" y="4467744"/>
            <a:chExt cx="2577160" cy="2638569"/>
          </a:xfrm>
        </p:grpSpPr>
        <p:sp>
          <p:nvSpPr>
            <p:cNvPr id="1206" name="Google Shape;1206;p27"/>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207" name="Google Shape;1207;p27"/>
            <p:cNvGrpSpPr/>
            <p:nvPr/>
          </p:nvGrpSpPr>
          <p:grpSpPr>
            <a:xfrm rot="5400000" flipH="1">
              <a:off x="-1115103" y="4529824"/>
              <a:ext cx="2575817" cy="2577160"/>
              <a:chOff x="1550275" y="1493275"/>
              <a:chExt cx="1582100" cy="1582925"/>
            </a:xfrm>
          </p:grpSpPr>
          <p:sp>
            <p:nvSpPr>
              <p:cNvPr id="1208" name="Google Shape;1208;p2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09" name="Google Shape;1209;p2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10" name="Google Shape;1210;p2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11" name="Google Shape;1211;p2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12" name="Google Shape;1212;p2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13" name="Google Shape;1213;p2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14" name="Google Shape;1214;p27"/>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15" name="Google Shape;1215;p27"/>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16" name="Google Shape;1216;p27"/>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17" name="Google Shape;1217;p2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18" name="Google Shape;1218;p2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19" name="Google Shape;1219;p2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20" name="Google Shape;1220;p2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21" name="Google Shape;1221;p2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1264"/>
        <p:cNvGrpSpPr/>
        <p:nvPr/>
      </p:nvGrpSpPr>
      <p:grpSpPr>
        <a:xfrm>
          <a:off x="0" y="0"/>
          <a:ext cx="0" cy="0"/>
          <a:chOff x="0" y="0"/>
          <a:chExt cx="0" cy="0"/>
        </a:xfrm>
      </p:grpSpPr>
      <p:sp>
        <p:nvSpPr>
          <p:cNvPr id="1265" name="Google Shape;1265;p2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266" name="Google Shape;1266;p29"/>
          <p:cNvSpPr txBox="1">
            <a:spLocks noGrp="1"/>
          </p:cNvSpPr>
          <p:nvPr>
            <p:ph type="subTitle" idx="1"/>
          </p:nvPr>
        </p:nvSpPr>
        <p:spPr>
          <a:xfrm>
            <a:off x="1947913" y="1952524"/>
            <a:ext cx="21561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267" name="Google Shape;1267;p29"/>
          <p:cNvSpPr txBox="1">
            <a:spLocks noGrp="1"/>
          </p:cNvSpPr>
          <p:nvPr>
            <p:ph type="subTitle" idx="2"/>
          </p:nvPr>
        </p:nvSpPr>
        <p:spPr>
          <a:xfrm>
            <a:off x="1947913" y="1477725"/>
            <a:ext cx="2156100" cy="55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1268" name="Google Shape;1268;p29"/>
          <p:cNvSpPr txBox="1">
            <a:spLocks noGrp="1"/>
          </p:cNvSpPr>
          <p:nvPr>
            <p:ph type="subTitle" idx="3"/>
          </p:nvPr>
        </p:nvSpPr>
        <p:spPr>
          <a:xfrm>
            <a:off x="1947913" y="3559451"/>
            <a:ext cx="21561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269" name="Google Shape;1269;p29"/>
          <p:cNvSpPr txBox="1">
            <a:spLocks noGrp="1"/>
          </p:cNvSpPr>
          <p:nvPr>
            <p:ph type="subTitle" idx="4"/>
          </p:nvPr>
        </p:nvSpPr>
        <p:spPr>
          <a:xfrm>
            <a:off x="1947913" y="3084652"/>
            <a:ext cx="2156100" cy="55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1270" name="Google Shape;1270;p29"/>
          <p:cNvSpPr txBox="1">
            <a:spLocks noGrp="1"/>
          </p:cNvSpPr>
          <p:nvPr>
            <p:ph type="subTitle" idx="5"/>
          </p:nvPr>
        </p:nvSpPr>
        <p:spPr>
          <a:xfrm>
            <a:off x="5954138" y="1952515"/>
            <a:ext cx="21579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271" name="Google Shape;1271;p29"/>
          <p:cNvSpPr txBox="1">
            <a:spLocks noGrp="1"/>
          </p:cNvSpPr>
          <p:nvPr>
            <p:ph type="subTitle" idx="6"/>
          </p:nvPr>
        </p:nvSpPr>
        <p:spPr>
          <a:xfrm>
            <a:off x="5954138" y="1477713"/>
            <a:ext cx="2157900" cy="55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1272" name="Google Shape;1272;p29"/>
          <p:cNvSpPr txBox="1">
            <a:spLocks noGrp="1"/>
          </p:cNvSpPr>
          <p:nvPr>
            <p:ph type="subTitle" idx="7"/>
          </p:nvPr>
        </p:nvSpPr>
        <p:spPr>
          <a:xfrm>
            <a:off x="5954138" y="3559452"/>
            <a:ext cx="21579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273" name="Google Shape;1273;p29"/>
          <p:cNvSpPr txBox="1">
            <a:spLocks noGrp="1"/>
          </p:cNvSpPr>
          <p:nvPr>
            <p:ph type="subTitle" idx="8"/>
          </p:nvPr>
        </p:nvSpPr>
        <p:spPr>
          <a:xfrm>
            <a:off x="5954138" y="3084650"/>
            <a:ext cx="2157900" cy="55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grpSp>
        <p:nvGrpSpPr>
          <p:cNvPr id="1274" name="Google Shape;1274;p29"/>
          <p:cNvGrpSpPr/>
          <p:nvPr/>
        </p:nvGrpSpPr>
        <p:grpSpPr>
          <a:xfrm rot="-5400000" flipH="1">
            <a:off x="7790196" y="-1923288"/>
            <a:ext cx="2744275" cy="2727763"/>
            <a:chOff x="5985575" y="4420825"/>
            <a:chExt cx="2744275" cy="2727763"/>
          </a:xfrm>
        </p:grpSpPr>
        <p:sp>
          <p:nvSpPr>
            <p:cNvPr id="1275" name="Google Shape;1275;p29"/>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276" name="Google Shape;1276;p29"/>
            <p:cNvGrpSpPr/>
            <p:nvPr/>
          </p:nvGrpSpPr>
          <p:grpSpPr>
            <a:xfrm rot="5400000" flipH="1">
              <a:off x="5986247" y="4572099"/>
              <a:ext cx="2575817" cy="2577160"/>
              <a:chOff x="1550275" y="1493275"/>
              <a:chExt cx="1582100" cy="1582925"/>
            </a:xfrm>
          </p:grpSpPr>
          <p:sp>
            <p:nvSpPr>
              <p:cNvPr id="1277" name="Google Shape;1277;p2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78" name="Google Shape;1278;p2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79" name="Google Shape;1279;p2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0" name="Google Shape;1280;p2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1" name="Google Shape;1281;p2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2" name="Google Shape;1282;p2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3" name="Google Shape;1283;p29"/>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4" name="Google Shape;1284;p29"/>
              <p:cNvSpPr/>
              <p:nvPr/>
            </p:nvSpPr>
            <p:spPr>
              <a:xfrm>
                <a:off x="1861553" y="1767253"/>
                <a:ext cx="1080578" cy="1082004"/>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5" name="Google Shape;1285;p29"/>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6" name="Google Shape;1286;p2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7" name="Google Shape;1287;p2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8" name="Google Shape;1288;p2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9" name="Google Shape;1289;p2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90" name="Google Shape;1290;p2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291" name="Google Shape;1291;p29"/>
          <p:cNvGrpSpPr/>
          <p:nvPr/>
        </p:nvGrpSpPr>
        <p:grpSpPr>
          <a:xfrm>
            <a:off x="-809414" y="4628619"/>
            <a:ext cx="2577160" cy="2638569"/>
            <a:chOff x="-1115775" y="4467744"/>
            <a:chExt cx="2577160" cy="2638569"/>
          </a:xfrm>
        </p:grpSpPr>
        <p:sp>
          <p:nvSpPr>
            <p:cNvPr id="1292" name="Google Shape;1292;p29"/>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293" name="Google Shape;1293;p29"/>
            <p:cNvGrpSpPr/>
            <p:nvPr/>
          </p:nvGrpSpPr>
          <p:grpSpPr>
            <a:xfrm rot="5400000" flipH="1">
              <a:off x="-1115103" y="4529824"/>
              <a:ext cx="2575817" cy="2577160"/>
              <a:chOff x="1550275" y="1493275"/>
              <a:chExt cx="1582100" cy="1582925"/>
            </a:xfrm>
          </p:grpSpPr>
          <p:sp>
            <p:nvSpPr>
              <p:cNvPr id="1294" name="Google Shape;1294;p2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95" name="Google Shape;1295;p2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96" name="Google Shape;1296;p2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97" name="Google Shape;1297;p2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98" name="Google Shape;1298;p2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99" name="Google Shape;1299;p2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0" name="Google Shape;1300;p29"/>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1" name="Google Shape;1301;p29"/>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2" name="Google Shape;1302;p29"/>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3" name="Google Shape;1303;p2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4" name="Google Shape;1304;p2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5" name="Google Shape;1305;p2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6" name="Google Shape;1306;p2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7" name="Google Shape;1307;p2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1436"/>
        <p:cNvGrpSpPr/>
        <p:nvPr/>
      </p:nvGrpSpPr>
      <p:grpSpPr>
        <a:xfrm>
          <a:off x="0" y="0"/>
          <a:ext cx="0" cy="0"/>
          <a:chOff x="0" y="0"/>
          <a:chExt cx="0" cy="0"/>
        </a:xfrm>
      </p:grpSpPr>
      <p:sp>
        <p:nvSpPr>
          <p:cNvPr id="1437" name="Google Shape;1437;p32"/>
          <p:cNvSpPr txBox="1">
            <a:spLocks noGrp="1"/>
          </p:cNvSpPr>
          <p:nvPr>
            <p:ph type="title"/>
          </p:nvPr>
        </p:nvSpPr>
        <p:spPr>
          <a:xfrm>
            <a:off x="4248763" y="567050"/>
            <a:ext cx="3815100" cy="1108200"/>
          </a:xfrm>
          <a:prstGeom prst="rect">
            <a:avLst/>
          </a:prstGeom>
        </p:spPr>
        <p:txBody>
          <a:bodyPr spcFirstLastPara="1" wrap="square" lIns="91425" tIns="91425" rIns="91425" bIns="91425" anchor="t" anchorCtr="0">
            <a:noAutofit/>
          </a:bodyPr>
          <a:lstStyle>
            <a:lvl1pPr lvl="0">
              <a:spcBef>
                <a:spcPts val="0"/>
              </a:spcBef>
              <a:spcAft>
                <a:spcPts val="0"/>
              </a:spcAft>
              <a:buSzPts val="7200"/>
              <a:buNone/>
              <a:defRPr sz="60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a:endParaRPr/>
          </a:p>
        </p:txBody>
      </p:sp>
      <p:sp>
        <p:nvSpPr>
          <p:cNvPr id="1438" name="Google Shape;1438;p32"/>
          <p:cNvSpPr txBox="1">
            <a:spLocks noGrp="1"/>
          </p:cNvSpPr>
          <p:nvPr>
            <p:ph type="subTitle" idx="1"/>
          </p:nvPr>
        </p:nvSpPr>
        <p:spPr>
          <a:xfrm>
            <a:off x="4248775" y="2577351"/>
            <a:ext cx="3815100" cy="77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50"/>
              <a:buNone/>
              <a:defRPr sz="1650" b="1"/>
            </a:lvl1pPr>
            <a:lvl2pPr lvl="1" algn="ctr" rtl="0">
              <a:lnSpc>
                <a:spcPct val="100000"/>
              </a:lnSpc>
              <a:spcBef>
                <a:spcPts val="0"/>
              </a:spcBef>
              <a:spcAft>
                <a:spcPts val="0"/>
              </a:spcAft>
              <a:buSzPts val="1650"/>
              <a:buNone/>
              <a:defRPr sz="1650" b="1"/>
            </a:lvl2pPr>
            <a:lvl3pPr lvl="2" algn="ctr" rtl="0">
              <a:lnSpc>
                <a:spcPct val="100000"/>
              </a:lnSpc>
              <a:spcBef>
                <a:spcPts val="0"/>
              </a:spcBef>
              <a:spcAft>
                <a:spcPts val="0"/>
              </a:spcAft>
              <a:buSzPts val="1650"/>
              <a:buNone/>
              <a:defRPr sz="1650" b="1"/>
            </a:lvl3pPr>
            <a:lvl4pPr lvl="3" algn="ctr" rtl="0">
              <a:lnSpc>
                <a:spcPct val="100000"/>
              </a:lnSpc>
              <a:spcBef>
                <a:spcPts val="0"/>
              </a:spcBef>
              <a:spcAft>
                <a:spcPts val="0"/>
              </a:spcAft>
              <a:buSzPts val="1650"/>
              <a:buNone/>
              <a:defRPr sz="1650" b="1"/>
            </a:lvl4pPr>
            <a:lvl5pPr lvl="4" algn="ctr" rtl="0">
              <a:lnSpc>
                <a:spcPct val="100000"/>
              </a:lnSpc>
              <a:spcBef>
                <a:spcPts val="0"/>
              </a:spcBef>
              <a:spcAft>
                <a:spcPts val="0"/>
              </a:spcAft>
              <a:buSzPts val="1650"/>
              <a:buNone/>
              <a:defRPr sz="1650" b="1"/>
            </a:lvl5pPr>
            <a:lvl6pPr lvl="5" algn="ctr" rtl="0">
              <a:lnSpc>
                <a:spcPct val="100000"/>
              </a:lnSpc>
              <a:spcBef>
                <a:spcPts val="0"/>
              </a:spcBef>
              <a:spcAft>
                <a:spcPts val="0"/>
              </a:spcAft>
              <a:buSzPts val="1650"/>
              <a:buNone/>
              <a:defRPr sz="1650" b="1"/>
            </a:lvl6pPr>
            <a:lvl7pPr lvl="6" algn="ctr" rtl="0">
              <a:lnSpc>
                <a:spcPct val="100000"/>
              </a:lnSpc>
              <a:spcBef>
                <a:spcPts val="0"/>
              </a:spcBef>
              <a:spcAft>
                <a:spcPts val="0"/>
              </a:spcAft>
              <a:buSzPts val="1650"/>
              <a:buNone/>
              <a:defRPr sz="1650" b="1"/>
            </a:lvl7pPr>
            <a:lvl8pPr lvl="7" algn="ctr" rtl="0">
              <a:lnSpc>
                <a:spcPct val="100000"/>
              </a:lnSpc>
              <a:spcBef>
                <a:spcPts val="0"/>
              </a:spcBef>
              <a:spcAft>
                <a:spcPts val="0"/>
              </a:spcAft>
              <a:buSzPts val="1650"/>
              <a:buNone/>
              <a:defRPr sz="1650" b="1"/>
            </a:lvl8pPr>
            <a:lvl9pPr lvl="8" algn="ctr" rtl="0">
              <a:lnSpc>
                <a:spcPct val="100000"/>
              </a:lnSpc>
              <a:spcBef>
                <a:spcPts val="0"/>
              </a:spcBef>
              <a:spcAft>
                <a:spcPts val="0"/>
              </a:spcAft>
              <a:buSzPts val="1650"/>
              <a:buNone/>
              <a:defRPr sz="1650" b="1"/>
            </a:lvl9pPr>
          </a:lstStyle>
          <a:p>
            <a:endParaRPr/>
          </a:p>
        </p:txBody>
      </p:sp>
      <p:sp>
        <p:nvSpPr>
          <p:cNvPr id="1439" name="Google Shape;1439;p32"/>
          <p:cNvSpPr txBox="1">
            <a:spLocks noGrp="1"/>
          </p:cNvSpPr>
          <p:nvPr>
            <p:ph type="subTitle" idx="2"/>
          </p:nvPr>
        </p:nvSpPr>
        <p:spPr>
          <a:xfrm>
            <a:off x="4248763" y="4069175"/>
            <a:ext cx="3815100" cy="3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b="1"/>
            </a:lvl2pPr>
            <a:lvl3pPr lvl="2" algn="ctr" rtl="0">
              <a:lnSpc>
                <a:spcPct val="100000"/>
              </a:lnSpc>
              <a:spcBef>
                <a:spcPts val="0"/>
              </a:spcBef>
              <a:spcAft>
                <a:spcPts val="0"/>
              </a:spcAft>
              <a:buSzPts val="1000"/>
              <a:buNone/>
              <a:defRPr sz="1000" b="1"/>
            </a:lvl3pPr>
            <a:lvl4pPr lvl="3" algn="ctr" rtl="0">
              <a:lnSpc>
                <a:spcPct val="100000"/>
              </a:lnSpc>
              <a:spcBef>
                <a:spcPts val="0"/>
              </a:spcBef>
              <a:spcAft>
                <a:spcPts val="0"/>
              </a:spcAft>
              <a:buSzPts val="1000"/>
              <a:buNone/>
              <a:defRPr sz="1000" b="1"/>
            </a:lvl4pPr>
            <a:lvl5pPr lvl="4" algn="ctr" rtl="0">
              <a:lnSpc>
                <a:spcPct val="100000"/>
              </a:lnSpc>
              <a:spcBef>
                <a:spcPts val="0"/>
              </a:spcBef>
              <a:spcAft>
                <a:spcPts val="0"/>
              </a:spcAft>
              <a:buSzPts val="1000"/>
              <a:buNone/>
              <a:defRPr sz="1000" b="1"/>
            </a:lvl5pPr>
            <a:lvl6pPr lvl="5" algn="ctr" rtl="0">
              <a:lnSpc>
                <a:spcPct val="100000"/>
              </a:lnSpc>
              <a:spcBef>
                <a:spcPts val="0"/>
              </a:spcBef>
              <a:spcAft>
                <a:spcPts val="0"/>
              </a:spcAft>
              <a:buSzPts val="1000"/>
              <a:buNone/>
              <a:defRPr sz="1000" b="1"/>
            </a:lvl6pPr>
            <a:lvl7pPr lvl="6" algn="ctr" rtl="0">
              <a:lnSpc>
                <a:spcPct val="100000"/>
              </a:lnSpc>
              <a:spcBef>
                <a:spcPts val="0"/>
              </a:spcBef>
              <a:spcAft>
                <a:spcPts val="0"/>
              </a:spcAft>
              <a:buSzPts val="1000"/>
              <a:buNone/>
              <a:defRPr sz="1000" b="1"/>
            </a:lvl7pPr>
            <a:lvl8pPr lvl="7" algn="ctr" rtl="0">
              <a:lnSpc>
                <a:spcPct val="100000"/>
              </a:lnSpc>
              <a:spcBef>
                <a:spcPts val="0"/>
              </a:spcBef>
              <a:spcAft>
                <a:spcPts val="0"/>
              </a:spcAft>
              <a:buSzPts val="1000"/>
              <a:buNone/>
              <a:defRPr sz="1000" b="1"/>
            </a:lvl8pPr>
            <a:lvl9pPr lvl="8" algn="ctr" rtl="0">
              <a:lnSpc>
                <a:spcPct val="100000"/>
              </a:lnSpc>
              <a:spcBef>
                <a:spcPts val="0"/>
              </a:spcBef>
              <a:spcAft>
                <a:spcPts val="0"/>
              </a:spcAft>
              <a:buSzPts val="1000"/>
              <a:buNone/>
              <a:defRPr sz="1000" b="1"/>
            </a:lvl9pPr>
          </a:lstStyle>
          <a:p>
            <a:endParaRPr/>
          </a:p>
        </p:txBody>
      </p:sp>
      <p:sp>
        <p:nvSpPr>
          <p:cNvPr id="1440" name="Google Shape;1440;p32"/>
          <p:cNvSpPr txBox="1"/>
          <p:nvPr/>
        </p:nvSpPr>
        <p:spPr>
          <a:xfrm>
            <a:off x="4248775" y="3419624"/>
            <a:ext cx="3815100" cy="62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18"/>
              <a:buNone/>
            </a:pPr>
            <a:r>
              <a:rPr lang="en" sz="1000">
                <a:solidFill>
                  <a:schemeClr val="dk1"/>
                </a:solidFill>
                <a:latin typeface="Inter"/>
                <a:ea typeface="Inter"/>
                <a:cs typeface="Inter"/>
                <a:sym typeface="Inter"/>
              </a:rPr>
              <a:t>Credits: This presentation template was created by </a:t>
            </a:r>
            <a:r>
              <a:rPr lang="en" sz="1000" b="1">
                <a:solidFill>
                  <a:schemeClr val="dk1"/>
                </a:solidFill>
                <a:uFill>
                  <a:noFill/>
                </a:uFill>
                <a:latin typeface="Inter"/>
                <a:ea typeface="Inter"/>
                <a:cs typeface="Inter"/>
                <a:sym typeface="Inter"/>
                <a:hlinkClick r:id="rId2">
                  <a:extLst>
                    <a:ext uri="{A12FA001-AC4F-418D-AE19-62706E023703}">
                      <ahyp:hlinkClr xmlns:ahyp="http://schemas.microsoft.com/office/drawing/2018/hyperlinkcolor" val="tx"/>
                    </a:ext>
                  </a:extLst>
                </a:hlinkClick>
              </a:rPr>
              <a:t>Slidesgo</a:t>
            </a:r>
            <a:r>
              <a:rPr lang="en" sz="1000">
                <a:solidFill>
                  <a:schemeClr val="dk1"/>
                </a:solidFill>
                <a:latin typeface="Inter"/>
                <a:ea typeface="Inter"/>
                <a:cs typeface="Inter"/>
                <a:sym typeface="Inter"/>
              </a:rPr>
              <a:t>, and includes icons by </a:t>
            </a:r>
            <a:r>
              <a:rPr lang="en" sz="1000" b="1">
                <a:solidFill>
                  <a:schemeClr val="dk1"/>
                </a:solidFill>
                <a:uFill>
                  <a:noFill/>
                </a:uFill>
                <a:latin typeface="Inter"/>
                <a:ea typeface="Inter"/>
                <a:cs typeface="Inter"/>
                <a:sym typeface="Inter"/>
                <a:hlinkClick r:id="rId3">
                  <a:extLst>
                    <a:ext uri="{A12FA001-AC4F-418D-AE19-62706E023703}">
                      <ahyp:hlinkClr xmlns:ahyp="http://schemas.microsoft.com/office/drawing/2018/hyperlinkcolor" val="tx"/>
                    </a:ext>
                  </a:extLst>
                </a:hlinkClick>
              </a:rPr>
              <a:t>Flaticon</a:t>
            </a:r>
            <a:r>
              <a:rPr lang="en" sz="1000">
                <a:solidFill>
                  <a:schemeClr val="dk1"/>
                </a:solidFill>
                <a:latin typeface="Inter"/>
                <a:ea typeface="Inter"/>
                <a:cs typeface="Inter"/>
                <a:sym typeface="Inter"/>
              </a:rPr>
              <a:t>, and infographics &amp; images by </a:t>
            </a:r>
            <a:r>
              <a:rPr lang="en" sz="1000" b="1">
                <a:solidFill>
                  <a:schemeClr val="dk1"/>
                </a:solidFill>
                <a:uFill>
                  <a:noFill/>
                </a:uFill>
                <a:latin typeface="Inter"/>
                <a:ea typeface="Inter"/>
                <a:cs typeface="Inter"/>
                <a:sym typeface="Inter"/>
                <a:hlinkClick r:id="rId4">
                  <a:extLst>
                    <a:ext uri="{A12FA001-AC4F-418D-AE19-62706E023703}">
                      <ahyp:hlinkClr xmlns:ahyp="http://schemas.microsoft.com/office/drawing/2018/hyperlinkcolor" val="tx"/>
                    </a:ext>
                  </a:extLst>
                </a:hlinkClick>
              </a:rPr>
              <a:t>Freepik</a:t>
            </a:r>
            <a:r>
              <a:rPr lang="en" sz="1000">
                <a:solidFill>
                  <a:schemeClr val="dk1"/>
                </a:solidFill>
                <a:latin typeface="Inter"/>
                <a:ea typeface="Inter"/>
                <a:cs typeface="Inter"/>
                <a:sym typeface="Inter"/>
              </a:rPr>
              <a:t>.</a:t>
            </a:r>
            <a:endParaRPr sz="1000">
              <a:solidFill>
                <a:schemeClr val="dk1"/>
              </a:solidFill>
              <a:latin typeface="Inter"/>
              <a:ea typeface="Inter"/>
              <a:cs typeface="Inter"/>
              <a:sym typeface="Inter"/>
            </a:endParaRPr>
          </a:p>
        </p:txBody>
      </p:sp>
      <p:grpSp>
        <p:nvGrpSpPr>
          <p:cNvPr id="1441" name="Google Shape;1441;p32"/>
          <p:cNvGrpSpPr/>
          <p:nvPr/>
        </p:nvGrpSpPr>
        <p:grpSpPr>
          <a:xfrm rot="-5400000" flipH="1">
            <a:off x="-1219409" y="4501328"/>
            <a:ext cx="2744275" cy="2727763"/>
            <a:chOff x="5985575" y="4420825"/>
            <a:chExt cx="2744275" cy="2727763"/>
          </a:xfrm>
        </p:grpSpPr>
        <p:sp>
          <p:nvSpPr>
            <p:cNvPr id="1442" name="Google Shape;1442;p32"/>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443" name="Google Shape;1443;p32"/>
            <p:cNvGrpSpPr/>
            <p:nvPr/>
          </p:nvGrpSpPr>
          <p:grpSpPr>
            <a:xfrm rot="5400000" flipH="1">
              <a:off x="5986247" y="4572099"/>
              <a:ext cx="2575817" cy="2577160"/>
              <a:chOff x="1550275" y="1493275"/>
              <a:chExt cx="1582100" cy="1582925"/>
            </a:xfrm>
          </p:grpSpPr>
          <p:sp>
            <p:nvSpPr>
              <p:cNvPr id="1444" name="Google Shape;1444;p3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45" name="Google Shape;1445;p3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46" name="Google Shape;1446;p3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47" name="Google Shape;1447;p3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48" name="Google Shape;1448;p3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49" name="Google Shape;1449;p3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0" name="Google Shape;1450;p32"/>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1" name="Google Shape;1451;p32"/>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2" name="Google Shape;1452;p32"/>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3" name="Google Shape;1453;p3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4" name="Google Shape;1454;p3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5" name="Google Shape;1455;p3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6" name="Google Shape;1456;p3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7" name="Google Shape;1457;p3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458" name="Google Shape;1458;p32"/>
          <p:cNvGrpSpPr/>
          <p:nvPr/>
        </p:nvGrpSpPr>
        <p:grpSpPr>
          <a:xfrm rot="-5400000" flipH="1">
            <a:off x="8002500" y="-1925674"/>
            <a:ext cx="2744275" cy="2727763"/>
            <a:chOff x="5985575" y="4420825"/>
            <a:chExt cx="2744275" cy="2727763"/>
          </a:xfrm>
        </p:grpSpPr>
        <p:sp>
          <p:nvSpPr>
            <p:cNvPr id="1459" name="Google Shape;1459;p32"/>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460" name="Google Shape;1460;p32"/>
            <p:cNvGrpSpPr/>
            <p:nvPr/>
          </p:nvGrpSpPr>
          <p:grpSpPr>
            <a:xfrm rot="5400000" flipH="1">
              <a:off x="5986247" y="4572099"/>
              <a:ext cx="2575817" cy="2577160"/>
              <a:chOff x="1550275" y="1493275"/>
              <a:chExt cx="1582100" cy="1582925"/>
            </a:xfrm>
          </p:grpSpPr>
          <p:sp>
            <p:nvSpPr>
              <p:cNvPr id="1461" name="Google Shape;1461;p3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2" name="Google Shape;1462;p3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3" name="Google Shape;1463;p3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4" name="Google Shape;1464;p3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5" name="Google Shape;1465;p3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6" name="Google Shape;1466;p3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7" name="Google Shape;1467;p32"/>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8" name="Google Shape;1468;p32"/>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9" name="Google Shape;1469;p32"/>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0" name="Google Shape;1470;p3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1" name="Google Shape;1471;p3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2" name="Google Shape;1472;p3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3" name="Google Shape;1473;p3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4" name="Google Shape;1474;p3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475" name="Google Shape;1475;p32"/>
          <p:cNvGrpSpPr/>
          <p:nvPr/>
        </p:nvGrpSpPr>
        <p:grpSpPr>
          <a:xfrm rot="10800000" flipH="1">
            <a:off x="-890039" y="-1952456"/>
            <a:ext cx="2577160" cy="2638569"/>
            <a:chOff x="-1115775" y="4467744"/>
            <a:chExt cx="2577160" cy="2638569"/>
          </a:xfrm>
        </p:grpSpPr>
        <p:sp>
          <p:nvSpPr>
            <p:cNvPr id="1476" name="Google Shape;1476;p32"/>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477" name="Google Shape;1477;p32"/>
            <p:cNvGrpSpPr/>
            <p:nvPr/>
          </p:nvGrpSpPr>
          <p:grpSpPr>
            <a:xfrm rot="5400000" flipH="1">
              <a:off x="-1115103" y="4529824"/>
              <a:ext cx="2575817" cy="2577160"/>
              <a:chOff x="1550275" y="1493275"/>
              <a:chExt cx="1582100" cy="1582925"/>
            </a:xfrm>
          </p:grpSpPr>
          <p:sp>
            <p:nvSpPr>
              <p:cNvPr id="1478" name="Google Shape;1478;p3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9" name="Google Shape;1479;p3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0" name="Google Shape;1480;p3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1" name="Google Shape;1481;p3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2" name="Google Shape;1482;p3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3" name="Google Shape;1483;p3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4" name="Google Shape;1484;p3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5" name="Google Shape;1485;p3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6" name="Google Shape;1486;p3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7" name="Google Shape;1487;p3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8" name="Google Shape;1488;p3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9" name="Google Shape;1489;p3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0" name="Google Shape;1490;p3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1" name="Google Shape;1491;p3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0925"/>
            <a:ext cx="7717500" cy="70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1pPr>
            <a:lvl2pPr lvl="1"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2pPr>
            <a:lvl3pPr lvl="2"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3pPr>
            <a:lvl4pPr lvl="3"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4pPr>
            <a:lvl5pPr lvl="4"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5pPr>
            <a:lvl6pPr lvl="5"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6pPr>
            <a:lvl7pPr lvl="6"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7pPr>
            <a:lvl8pPr lvl="7"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8pPr>
            <a:lvl9pPr lvl="8"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9pPr>
          </a:lstStyle>
          <a:p>
            <a:endParaRPr/>
          </a:p>
        </p:txBody>
      </p:sp>
      <p:sp>
        <p:nvSpPr>
          <p:cNvPr id="7" name="Google Shape;7;p1"/>
          <p:cNvSpPr txBox="1">
            <a:spLocks noGrp="1"/>
          </p:cNvSpPr>
          <p:nvPr>
            <p:ph type="body" idx="1"/>
          </p:nvPr>
        </p:nvSpPr>
        <p:spPr>
          <a:xfrm>
            <a:off x="713225" y="1297400"/>
            <a:ext cx="7717500" cy="3311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2" r:id="rId5"/>
    <p:sldLayoutId id="2147483665" r:id="rId6"/>
    <p:sldLayoutId id="2147483673" r:id="rId7"/>
    <p:sldLayoutId id="2147483675" r:id="rId8"/>
    <p:sldLayoutId id="2147483678" r:id="rId9"/>
    <p:sldLayoutId id="2147483679" r:id="rId10"/>
    <p:sldLayoutId id="2147483680" r:id="rId11"/>
  </p:sldLayoutIdLst>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2"/>
        <p:cNvGrpSpPr/>
        <p:nvPr/>
      </p:nvGrpSpPr>
      <p:grpSpPr>
        <a:xfrm>
          <a:off x="0" y="0"/>
          <a:ext cx="0" cy="0"/>
          <a:chOff x="0" y="0"/>
          <a:chExt cx="0" cy="0"/>
        </a:xfrm>
      </p:grpSpPr>
      <p:sp>
        <p:nvSpPr>
          <p:cNvPr id="1623" name="Google Shape;1623;p38"/>
          <p:cNvSpPr txBox="1">
            <a:spLocks noGrp="1"/>
          </p:cNvSpPr>
          <p:nvPr>
            <p:ph type="ctrTitle"/>
          </p:nvPr>
        </p:nvSpPr>
        <p:spPr>
          <a:xfrm>
            <a:off x="646675" y="1733575"/>
            <a:ext cx="4211100" cy="135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GIANT BICYCLE </a:t>
            </a:r>
            <a:r>
              <a:rPr lang="en" dirty="0"/>
              <a:t>COMPANY</a:t>
            </a:r>
            <a:endParaRPr lang="en-MY" dirty="0">
              <a:solidFill>
                <a:schemeClr val="lt2"/>
              </a:solidFill>
            </a:endParaRPr>
          </a:p>
        </p:txBody>
      </p:sp>
      <p:sp>
        <p:nvSpPr>
          <p:cNvPr id="1624" name="Google Shape;1624;p38"/>
          <p:cNvSpPr txBox="1">
            <a:spLocks noGrp="1"/>
          </p:cNvSpPr>
          <p:nvPr>
            <p:ph type="subTitle" idx="1"/>
          </p:nvPr>
        </p:nvSpPr>
        <p:spPr>
          <a:xfrm>
            <a:off x="646675" y="3233125"/>
            <a:ext cx="4211100" cy="3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solidFill>
              </a:rPr>
              <a:t>BUSINESS INTELLIGENCE ANALYSIS</a:t>
            </a:r>
          </a:p>
          <a:p>
            <a:pPr marL="0" lvl="0" indent="0" algn="l" rtl="0">
              <a:spcBef>
                <a:spcPts val="0"/>
              </a:spcBef>
              <a:spcAft>
                <a:spcPts val="0"/>
              </a:spcAft>
              <a:buNone/>
            </a:pPr>
            <a:r>
              <a:rPr lang="en" dirty="0">
                <a:solidFill>
                  <a:schemeClr val="tx1"/>
                </a:solidFill>
              </a:rPr>
              <a:t>NEAW AIK KA TP065116</a:t>
            </a:r>
          </a:p>
          <a:p>
            <a:pPr marL="0" lvl="0" indent="0" algn="l" rtl="0">
              <a:spcBef>
                <a:spcPts val="0"/>
              </a:spcBef>
              <a:spcAft>
                <a:spcPts val="0"/>
              </a:spcAft>
              <a:buNone/>
            </a:pPr>
            <a:r>
              <a:rPr lang="en" dirty="0">
                <a:solidFill>
                  <a:schemeClr val="tx1"/>
                </a:solidFill>
              </a:rPr>
              <a:t>APU2F2211CS(DA)</a:t>
            </a:r>
            <a:endParaRPr dirty="0">
              <a:solidFill>
                <a:schemeClr val="tx1"/>
              </a:solidFill>
            </a:endParaRPr>
          </a:p>
        </p:txBody>
      </p:sp>
      <p:cxnSp>
        <p:nvCxnSpPr>
          <p:cNvPr id="1625" name="Google Shape;1625;p38"/>
          <p:cNvCxnSpPr/>
          <p:nvPr/>
        </p:nvCxnSpPr>
        <p:spPr>
          <a:xfrm>
            <a:off x="766825" y="3143247"/>
            <a:ext cx="3805200" cy="0"/>
          </a:xfrm>
          <a:prstGeom prst="straightConnector1">
            <a:avLst/>
          </a:prstGeom>
          <a:noFill/>
          <a:ln w="28575" cap="flat" cmpd="sng">
            <a:solidFill>
              <a:schemeClr val="dk1"/>
            </a:solidFill>
            <a:prstDash val="solid"/>
            <a:round/>
            <a:headEnd type="none" w="med" len="med"/>
            <a:tailEnd type="none" w="med" len="med"/>
          </a:ln>
        </p:spPr>
      </p:cxnSp>
      <p:grpSp>
        <p:nvGrpSpPr>
          <p:cNvPr id="1626" name="Google Shape;1626;p38"/>
          <p:cNvGrpSpPr/>
          <p:nvPr/>
        </p:nvGrpSpPr>
        <p:grpSpPr>
          <a:xfrm>
            <a:off x="2724182" y="-1866850"/>
            <a:ext cx="2750618" cy="2741916"/>
            <a:chOff x="2724182" y="-1866850"/>
            <a:chExt cx="2750618" cy="2741916"/>
          </a:xfrm>
        </p:grpSpPr>
        <p:sp>
          <p:nvSpPr>
            <p:cNvPr id="1627" name="Google Shape;1627;p38"/>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8" name="Google Shape;1628;p38"/>
            <p:cNvGrpSpPr/>
            <p:nvPr/>
          </p:nvGrpSpPr>
          <p:grpSpPr>
            <a:xfrm rot="-5400000" flipH="1">
              <a:off x="2724854" y="-1701422"/>
              <a:ext cx="2575817" cy="2577160"/>
              <a:chOff x="1550275" y="1493275"/>
              <a:chExt cx="1582100" cy="1582925"/>
            </a:xfrm>
          </p:grpSpPr>
          <p:sp>
            <p:nvSpPr>
              <p:cNvPr id="1629" name="Google Shape;1629;p3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8"/>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8"/>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8"/>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43" name="Google Shape;1643;p38"/>
          <p:cNvGrpSpPr/>
          <p:nvPr/>
        </p:nvGrpSpPr>
        <p:grpSpPr>
          <a:xfrm>
            <a:off x="5322392" y="1681199"/>
            <a:ext cx="3363014" cy="1933501"/>
            <a:chOff x="5067767" y="1625852"/>
            <a:chExt cx="3363014" cy="1933501"/>
          </a:xfrm>
        </p:grpSpPr>
        <p:sp>
          <p:nvSpPr>
            <p:cNvPr id="1644" name="Google Shape;1644;p38"/>
            <p:cNvSpPr/>
            <p:nvPr/>
          </p:nvSpPr>
          <p:spPr>
            <a:xfrm>
              <a:off x="8012284" y="2267957"/>
              <a:ext cx="15484" cy="15482"/>
            </a:xfrm>
            <a:custGeom>
              <a:avLst/>
              <a:gdLst/>
              <a:ahLst/>
              <a:cxnLst/>
              <a:rect l="l" t="t" r="r" b="b"/>
              <a:pathLst>
                <a:path w="243" h="243" extrusionOk="0">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8"/>
            <p:cNvSpPr/>
            <p:nvPr/>
          </p:nvSpPr>
          <p:spPr>
            <a:xfrm>
              <a:off x="7831446" y="2267957"/>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8"/>
            <p:cNvSpPr/>
            <p:nvPr/>
          </p:nvSpPr>
          <p:spPr>
            <a:xfrm>
              <a:off x="7860184" y="2274264"/>
              <a:ext cx="138145" cy="2867"/>
            </a:xfrm>
            <a:custGeom>
              <a:avLst/>
              <a:gdLst/>
              <a:ahLst/>
              <a:cxnLst/>
              <a:rect l="l" t="t" r="r" b="b"/>
              <a:pathLst>
                <a:path w="2168" h="45" extrusionOk="0">
                  <a:moveTo>
                    <a:pt x="23" y="1"/>
                  </a:moveTo>
                  <a:cubicBezTo>
                    <a:pt x="12" y="1"/>
                    <a:pt x="1" y="12"/>
                    <a:pt x="1" y="23"/>
                  </a:cubicBezTo>
                  <a:cubicBezTo>
                    <a:pt x="1" y="34"/>
                    <a:pt x="12" y="45"/>
                    <a:pt x="23" y="45"/>
                  </a:cubicBezTo>
                  <a:lnTo>
                    <a:pt x="2156" y="45"/>
                  </a:lnTo>
                  <a:cubicBezTo>
                    <a:pt x="2167" y="45"/>
                    <a:pt x="2167" y="34"/>
                    <a:pt x="2167" y="23"/>
                  </a:cubicBezTo>
                  <a:cubicBezTo>
                    <a:pt x="2167" y="12"/>
                    <a:pt x="2167" y="1"/>
                    <a:pt x="2156"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8"/>
            <p:cNvSpPr/>
            <p:nvPr/>
          </p:nvSpPr>
          <p:spPr>
            <a:xfrm>
              <a:off x="7831446" y="2448712"/>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8"/>
            <p:cNvSpPr/>
            <p:nvPr/>
          </p:nvSpPr>
          <p:spPr>
            <a:xfrm>
              <a:off x="7837754" y="2296692"/>
              <a:ext cx="2867" cy="138766"/>
            </a:xfrm>
            <a:custGeom>
              <a:avLst/>
              <a:gdLst/>
              <a:ahLst/>
              <a:cxnLst/>
              <a:rect l="l" t="t" r="r" b="b"/>
              <a:pathLst>
                <a:path w="45" h="2178" extrusionOk="0">
                  <a:moveTo>
                    <a:pt x="23" y="1"/>
                  </a:moveTo>
                  <a:cubicBezTo>
                    <a:pt x="12" y="1"/>
                    <a:pt x="1" y="12"/>
                    <a:pt x="1" y="23"/>
                  </a:cubicBezTo>
                  <a:lnTo>
                    <a:pt x="1" y="2156"/>
                  </a:lnTo>
                  <a:cubicBezTo>
                    <a:pt x="1" y="2167"/>
                    <a:pt x="12" y="2178"/>
                    <a:pt x="23" y="2178"/>
                  </a:cubicBezTo>
                  <a:cubicBezTo>
                    <a:pt x="34" y="2178"/>
                    <a:pt x="45" y="2167"/>
                    <a:pt x="45" y="2156"/>
                  </a:cubicBezTo>
                  <a:lnTo>
                    <a:pt x="45" y="23"/>
                  </a:lnTo>
                  <a:cubicBezTo>
                    <a:pt x="45" y="12"/>
                    <a:pt x="34" y="1"/>
                    <a:pt x="23"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8"/>
            <p:cNvSpPr/>
            <p:nvPr/>
          </p:nvSpPr>
          <p:spPr>
            <a:xfrm>
              <a:off x="7650671" y="2448712"/>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99" y="243"/>
                    <a:pt x="243" y="188"/>
                    <a:pt x="243" y="122"/>
                  </a:cubicBezTo>
                  <a:cubicBezTo>
                    <a:pt x="243" y="56"/>
                    <a:pt x="199"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8"/>
            <p:cNvSpPr/>
            <p:nvPr/>
          </p:nvSpPr>
          <p:spPr>
            <a:xfrm>
              <a:off x="7680110" y="2455020"/>
              <a:ext cx="138081" cy="2867"/>
            </a:xfrm>
            <a:custGeom>
              <a:avLst/>
              <a:gdLst/>
              <a:ahLst/>
              <a:cxnLst/>
              <a:rect l="l" t="t" r="r" b="b"/>
              <a:pathLst>
                <a:path w="2167" h="45" extrusionOk="0">
                  <a:moveTo>
                    <a:pt x="11" y="1"/>
                  </a:moveTo>
                  <a:cubicBezTo>
                    <a:pt x="0" y="1"/>
                    <a:pt x="0" y="12"/>
                    <a:pt x="0" y="23"/>
                  </a:cubicBezTo>
                  <a:cubicBezTo>
                    <a:pt x="0" y="34"/>
                    <a:pt x="0" y="45"/>
                    <a:pt x="11"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8"/>
            <p:cNvSpPr/>
            <p:nvPr/>
          </p:nvSpPr>
          <p:spPr>
            <a:xfrm>
              <a:off x="7650671" y="2628830"/>
              <a:ext cx="15484" cy="15482"/>
            </a:xfrm>
            <a:custGeom>
              <a:avLst/>
              <a:gdLst/>
              <a:ahLst/>
              <a:cxnLst/>
              <a:rect l="l" t="t" r="r" b="b"/>
              <a:pathLst>
                <a:path w="243" h="243" extrusionOk="0">
                  <a:moveTo>
                    <a:pt x="122" y="0"/>
                  </a:moveTo>
                  <a:cubicBezTo>
                    <a:pt x="56" y="0"/>
                    <a:pt x="1" y="55"/>
                    <a:pt x="1" y="121"/>
                  </a:cubicBezTo>
                  <a:cubicBezTo>
                    <a:pt x="1" y="198"/>
                    <a:pt x="56" y="242"/>
                    <a:pt x="122" y="242"/>
                  </a:cubicBezTo>
                  <a:cubicBezTo>
                    <a:pt x="199" y="242"/>
                    <a:pt x="243" y="198"/>
                    <a:pt x="243" y="121"/>
                  </a:cubicBezTo>
                  <a:cubicBezTo>
                    <a:pt x="243" y="55"/>
                    <a:pt x="199" y="0"/>
                    <a:pt x="1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8"/>
            <p:cNvSpPr/>
            <p:nvPr/>
          </p:nvSpPr>
          <p:spPr>
            <a:xfrm>
              <a:off x="7657681" y="2477447"/>
              <a:ext cx="2166" cy="138129"/>
            </a:xfrm>
            <a:custGeom>
              <a:avLst/>
              <a:gdLst/>
              <a:ahLst/>
              <a:cxnLst/>
              <a:rect l="l" t="t" r="r" b="b"/>
              <a:pathLst>
                <a:path w="34" h="2168" extrusionOk="0">
                  <a:moveTo>
                    <a:pt x="12" y="1"/>
                  </a:moveTo>
                  <a:cubicBezTo>
                    <a:pt x="1" y="1"/>
                    <a:pt x="1" y="12"/>
                    <a:pt x="1" y="23"/>
                  </a:cubicBezTo>
                  <a:lnTo>
                    <a:pt x="1" y="2145"/>
                  </a:lnTo>
                  <a:cubicBezTo>
                    <a:pt x="1" y="2156"/>
                    <a:pt x="1" y="2167"/>
                    <a:pt x="12" y="2167"/>
                  </a:cubicBezTo>
                  <a:cubicBezTo>
                    <a:pt x="23" y="2167"/>
                    <a:pt x="34" y="2156"/>
                    <a:pt x="34" y="2145"/>
                  </a:cubicBezTo>
                  <a:lnTo>
                    <a:pt x="34" y="23"/>
                  </a:lnTo>
                  <a:cubicBezTo>
                    <a:pt x="34" y="12"/>
                    <a:pt x="23" y="1"/>
                    <a:pt x="1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8"/>
            <p:cNvSpPr/>
            <p:nvPr/>
          </p:nvSpPr>
          <p:spPr>
            <a:xfrm>
              <a:off x="7470598" y="2628830"/>
              <a:ext cx="15484" cy="15482"/>
            </a:xfrm>
            <a:custGeom>
              <a:avLst/>
              <a:gdLst/>
              <a:ahLst/>
              <a:cxnLst/>
              <a:rect l="l" t="t" r="r" b="b"/>
              <a:pathLst>
                <a:path w="243" h="243" extrusionOk="0">
                  <a:moveTo>
                    <a:pt x="121" y="0"/>
                  </a:moveTo>
                  <a:cubicBezTo>
                    <a:pt x="55" y="0"/>
                    <a:pt x="0" y="55"/>
                    <a:pt x="0" y="121"/>
                  </a:cubicBezTo>
                  <a:cubicBezTo>
                    <a:pt x="0" y="198"/>
                    <a:pt x="55" y="242"/>
                    <a:pt x="121" y="242"/>
                  </a:cubicBezTo>
                  <a:cubicBezTo>
                    <a:pt x="187" y="242"/>
                    <a:pt x="242" y="198"/>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8"/>
            <p:cNvSpPr/>
            <p:nvPr/>
          </p:nvSpPr>
          <p:spPr>
            <a:xfrm>
              <a:off x="7499336" y="2635838"/>
              <a:ext cx="138081" cy="2166"/>
            </a:xfrm>
            <a:custGeom>
              <a:avLst/>
              <a:gdLst/>
              <a:ahLst/>
              <a:cxnLst/>
              <a:rect l="l" t="t" r="r" b="b"/>
              <a:pathLst>
                <a:path w="2167" h="34" extrusionOk="0">
                  <a:moveTo>
                    <a:pt x="22" y="0"/>
                  </a:moveTo>
                  <a:cubicBezTo>
                    <a:pt x="11" y="0"/>
                    <a:pt x="0" y="0"/>
                    <a:pt x="0" y="11"/>
                  </a:cubicBezTo>
                  <a:cubicBezTo>
                    <a:pt x="0" y="22"/>
                    <a:pt x="11" y="33"/>
                    <a:pt x="22" y="33"/>
                  </a:cubicBezTo>
                  <a:lnTo>
                    <a:pt x="2145" y="33"/>
                  </a:lnTo>
                  <a:cubicBezTo>
                    <a:pt x="2156" y="33"/>
                    <a:pt x="2167" y="22"/>
                    <a:pt x="2167" y="11"/>
                  </a:cubicBezTo>
                  <a:cubicBezTo>
                    <a:pt x="2167" y="0"/>
                    <a:pt x="2156" y="0"/>
                    <a:pt x="2145"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8"/>
            <p:cNvSpPr/>
            <p:nvPr/>
          </p:nvSpPr>
          <p:spPr>
            <a:xfrm>
              <a:off x="7470598" y="2809585"/>
              <a:ext cx="15484" cy="15482"/>
            </a:xfrm>
            <a:custGeom>
              <a:avLst/>
              <a:gdLst/>
              <a:ahLst/>
              <a:cxnLst/>
              <a:rect l="l" t="t" r="r" b="b"/>
              <a:pathLst>
                <a:path w="243"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8"/>
            <p:cNvSpPr/>
            <p:nvPr/>
          </p:nvSpPr>
          <p:spPr>
            <a:xfrm>
              <a:off x="7476906" y="2658266"/>
              <a:ext cx="2867" cy="138065"/>
            </a:xfrm>
            <a:custGeom>
              <a:avLst/>
              <a:gdLst/>
              <a:ahLst/>
              <a:cxnLst/>
              <a:rect l="l" t="t" r="r" b="b"/>
              <a:pathLst>
                <a:path w="45" h="2167" extrusionOk="0">
                  <a:moveTo>
                    <a:pt x="22" y="0"/>
                  </a:moveTo>
                  <a:cubicBezTo>
                    <a:pt x="11" y="0"/>
                    <a:pt x="0" y="0"/>
                    <a:pt x="0" y="11"/>
                  </a:cubicBezTo>
                  <a:lnTo>
                    <a:pt x="0" y="2144"/>
                  </a:lnTo>
                  <a:cubicBezTo>
                    <a:pt x="0" y="2155"/>
                    <a:pt x="11" y="2166"/>
                    <a:pt x="22" y="2166"/>
                  </a:cubicBezTo>
                  <a:cubicBezTo>
                    <a:pt x="33" y="2166"/>
                    <a:pt x="44" y="2155"/>
                    <a:pt x="44" y="2144"/>
                  </a:cubicBezTo>
                  <a:lnTo>
                    <a:pt x="44" y="11"/>
                  </a:lnTo>
                  <a:cubicBezTo>
                    <a:pt x="44" y="0"/>
                    <a:pt x="33" y="0"/>
                    <a:pt x="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8"/>
            <p:cNvSpPr/>
            <p:nvPr/>
          </p:nvSpPr>
          <p:spPr>
            <a:xfrm>
              <a:off x="7289823" y="2809585"/>
              <a:ext cx="15420" cy="15482"/>
            </a:xfrm>
            <a:custGeom>
              <a:avLst/>
              <a:gdLst/>
              <a:ahLst/>
              <a:cxnLst/>
              <a:rect l="l" t="t" r="r" b="b"/>
              <a:pathLst>
                <a:path w="242"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8"/>
            <p:cNvSpPr/>
            <p:nvPr/>
          </p:nvSpPr>
          <p:spPr>
            <a:xfrm>
              <a:off x="7318497" y="2815893"/>
              <a:ext cx="138846" cy="2867"/>
            </a:xfrm>
            <a:custGeom>
              <a:avLst/>
              <a:gdLst/>
              <a:ahLst/>
              <a:cxnLst/>
              <a:rect l="l" t="t" r="r" b="b"/>
              <a:pathLst>
                <a:path w="2179" h="45" extrusionOk="0">
                  <a:moveTo>
                    <a:pt x="23" y="0"/>
                  </a:moveTo>
                  <a:cubicBezTo>
                    <a:pt x="12" y="0"/>
                    <a:pt x="1" y="11"/>
                    <a:pt x="1" y="22"/>
                  </a:cubicBezTo>
                  <a:cubicBezTo>
                    <a:pt x="1" y="33"/>
                    <a:pt x="12" y="44"/>
                    <a:pt x="23"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8"/>
            <p:cNvSpPr/>
            <p:nvPr/>
          </p:nvSpPr>
          <p:spPr>
            <a:xfrm>
              <a:off x="7289823" y="2990340"/>
              <a:ext cx="15420" cy="15482"/>
            </a:xfrm>
            <a:custGeom>
              <a:avLst/>
              <a:gdLst/>
              <a:ahLst/>
              <a:cxnLst/>
              <a:rect l="l" t="t" r="r" b="b"/>
              <a:pathLst>
                <a:path w="242" h="243" extrusionOk="0">
                  <a:moveTo>
                    <a:pt x="121" y="1"/>
                  </a:moveTo>
                  <a:cubicBezTo>
                    <a:pt x="55" y="1"/>
                    <a:pt x="0" y="45"/>
                    <a:pt x="0" y="122"/>
                  </a:cubicBezTo>
                  <a:cubicBezTo>
                    <a:pt x="0" y="188"/>
                    <a:pt x="55" y="243"/>
                    <a:pt x="121" y="243"/>
                  </a:cubicBezTo>
                  <a:cubicBezTo>
                    <a:pt x="187" y="243"/>
                    <a:pt x="242" y="188"/>
                    <a:pt x="242" y="122"/>
                  </a:cubicBezTo>
                  <a:cubicBezTo>
                    <a:pt x="242" y="45"/>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8"/>
            <p:cNvSpPr/>
            <p:nvPr/>
          </p:nvSpPr>
          <p:spPr>
            <a:xfrm>
              <a:off x="7296131" y="2838320"/>
              <a:ext cx="2867" cy="138065"/>
            </a:xfrm>
            <a:custGeom>
              <a:avLst/>
              <a:gdLst/>
              <a:ahLst/>
              <a:cxnLst/>
              <a:rect l="l" t="t" r="r" b="b"/>
              <a:pathLst>
                <a:path w="45" h="2167" extrusionOk="0">
                  <a:moveTo>
                    <a:pt x="22" y="0"/>
                  </a:moveTo>
                  <a:cubicBezTo>
                    <a:pt x="11" y="0"/>
                    <a:pt x="0" y="11"/>
                    <a:pt x="0" y="22"/>
                  </a:cubicBezTo>
                  <a:lnTo>
                    <a:pt x="0" y="2156"/>
                  </a:lnTo>
                  <a:cubicBezTo>
                    <a:pt x="0" y="2156"/>
                    <a:pt x="11" y="2167"/>
                    <a:pt x="22" y="2167"/>
                  </a:cubicBezTo>
                  <a:cubicBezTo>
                    <a:pt x="33" y="2167"/>
                    <a:pt x="44" y="2156"/>
                    <a:pt x="44" y="2156"/>
                  </a:cubicBezTo>
                  <a:lnTo>
                    <a:pt x="44" y="22"/>
                  </a:lnTo>
                  <a:cubicBezTo>
                    <a:pt x="44" y="11"/>
                    <a:pt x="33" y="0"/>
                    <a:pt x="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8"/>
            <p:cNvSpPr/>
            <p:nvPr/>
          </p:nvSpPr>
          <p:spPr>
            <a:xfrm>
              <a:off x="7289823" y="3170395"/>
              <a:ext cx="15420" cy="15482"/>
            </a:xfrm>
            <a:custGeom>
              <a:avLst/>
              <a:gdLst/>
              <a:ahLst/>
              <a:cxnLst/>
              <a:rect l="l" t="t" r="r" b="b"/>
              <a:pathLst>
                <a:path w="242" h="243" extrusionOk="0">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8"/>
            <p:cNvSpPr/>
            <p:nvPr/>
          </p:nvSpPr>
          <p:spPr>
            <a:xfrm>
              <a:off x="7296131" y="3019075"/>
              <a:ext cx="2867" cy="138065"/>
            </a:xfrm>
            <a:custGeom>
              <a:avLst/>
              <a:gdLst/>
              <a:ahLst/>
              <a:cxnLst/>
              <a:rect l="l" t="t" r="r" b="b"/>
              <a:pathLst>
                <a:path w="45" h="2167" extrusionOk="0">
                  <a:moveTo>
                    <a:pt x="22" y="1"/>
                  </a:moveTo>
                  <a:cubicBezTo>
                    <a:pt x="11" y="1"/>
                    <a:pt x="0" y="12"/>
                    <a:pt x="0" y="23"/>
                  </a:cubicBezTo>
                  <a:lnTo>
                    <a:pt x="0" y="2145"/>
                  </a:lnTo>
                  <a:cubicBezTo>
                    <a:pt x="0" y="2156"/>
                    <a:pt x="11" y="2167"/>
                    <a:pt x="22" y="2167"/>
                  </a:cubicBezTo>
                  <a:cubicBezTo>
                    <a:pt x="33" y="2167"/>
                    <a:pt x="44" y="2156"/>
                    <a:pt x="44" y="2145"/>
                  </a:cubicBezTo>
                  <a:lnTo>
                    <a:pt x="44" y="23"/>
                  </a:lnTo>
                  <a:cubicBezTo>
                    <a:pt x="44" y="12"/>
                    <a:pt x="33" y="1"/>
                    <a:pt x="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8"/>
            <p:cNvSpPr/>
            <p:nvPr/>
          </p:nvSpPr>
          <p:spPr>
            <a:xfrm>
              <a:off x="7109686" y="3170395"/>
              <a:ext cx="15484" cy="15482"/>
            </a:xfrm>
            <a:custGeom>
              <a:avLst/>
              <a:gdLst/>
              <a:ahLst/>
              <a:cxnLst/>
              <a:rect l="l" t="t" r="r" b="b"/>
              <a:pathLst>
                <a:path w="243" h="243" extrusionOk="0">
                  <a:moveTo>
                    <a:pt x="122" y="1"/>
                  </a:moveTo>
                  <a:cubicBezTo>
                    <a:pt x="45" y="1"/>
                    <a:pt x="1" y="56"/>
                    <a:pt x="1" y="122"/>
                  </a:cubicBezTo>
                  <a:cubicBezTo>
                    <a:pt x="1" y="188"/>
                    <a:pt x="45"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8"/>
            <p:cNvSpPr/>
            <p:nvPr/>
          </p:nvSpPr>
          <p:spPr>
            <a:xfrm>
              <a:off x="7138424" y="3176702"/>
              <a:ext cx="138145" cy="2867"/>
            </a:xfrm>
            <a:custGeom>
              <a:avLst/>
              <a:gdLst/>
              <a:ahLst/>
              <a:cxnLst/>
              <a:rect l="l" t="t" r="r" b="b"/>
              <a:pathLst>
                <a:path w="2168" h="45" extrusionOk="0">
                  <a:moveTo>
                    <a:pt x="12" y="1"/>
                  </a:moveTo>
                  <a:cubicBezTo>
                    <a:pt x="12" y="1"/>
                    <a:pt x="1" y="12"/>
                    <a:pt x="1" y="23"/>
                  </a:cubicBezTo>
                  <a:cubicBezTo>
                    <a:pt x="1" y="34"/>
                    <a:pt x="12" y="45"/>
                    <a:pt x="12"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8"/>
            <p:cNvSpPr/>
            <p:nvPr/>
          </p:nvSpPr>
          <p:spPr>
            <a:xfrm>
              <a:off x="6928911" y="3170395"/>
              <a:ext cx="15484" cy="15482"/>
            </a:xfrm>
            <a:custGeom>
              <a:avLst/>
              <a:gdLst/>
              <a:ahLst/>
              <a:cxnLst/>
              <a:rect l="l" t="t" r="r" b="b"/>
              <a:pathLst>
                <a:path w="243" h="243" extrusionOk="0">
                  <a:moveTo>
                    <a:pt x="121" y="1"/>
                  </a:moveTo>
                  <a:cubicBezTo>
                    <a:pt x="56" y="1"/>
                    <a:pt x="1" y="56"/>
                    <a:pt x="1" y="122"/>
                  </a:cubicBezTo>
                  <a:cubicBezTo>
                    <a:pt x="1" y="188"/>
                    <a:pt x="56"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8"/>
            <p:cNvSpPr/>
            <p:nvPr/>
          </p:nvSpPr>
          <p:spPr>
            <a:xfrm>
              <a:off x="6957649" y="3176702"/>
              <a:ext cx="138081" cy="2867"/>
            </a:xfrm>
            <a:custGeom>
              <a:avLst/>
              <a:gdLst/>
              <a:ahLst/>
              <a:cxnLst/>
              <a:rect l="l" t="t" r="r" b="b"/>
              <a:pathLst>
                <a:path w="2167" h="45" extrusionOk="0">
                  <a:moveTo>
                    <a:pt x="22" y="1"/>
                  </a:moveTo>
                  <a:cubicBezTo>
                    <a:pt x="11" y="1"/>
                    <a:pt x="0" y="12"/>
                    <a:pt x="0" y="23"/>
                  </a:cubicBezTo>
                  <a:cubicBezTo>
                    <a:pt x="0" y="34"/>
                    <a:pt x="11" y="45"/>
                    <a:pt x="22"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8"/>
            <p:cNvSpPr/>
            <p:nvPr/>
          </p:nvSpPr>
          <p:spPr>
            <a:xfrm>
              <a:off x="6748136" y="3170395"/>
              <a:ext cx="15484" cy="15482"/>
            </a:xfrm>
            <a:custGeom>
              <a:avLst/>
              <a:gdLst/>
              <a:ahLst/>
              <a:cxnLst/>
              <a:rect l="l" t="t" r="r" b="b"/>
              <a:pathLst>
                <a:path w="243" h="243" extrusionOk="0">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8"/>
            <p:cNvSpPr/>
            <p:nvPr/>
          </p:nvSpPr>
          <p:spPr>
            <a:xfrm>
              <a:off x="6567999" y="3170395"/>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8"/>
            <p:cNvSpPr/>
            <p:nvPr/>
          </p:nvSpPr>
          <p:spPr>
            <a:xfrm>
              <a:off x="6596737" y="3176702"/>
              <a:ext cx="138145" cy="2867"/>
            </a:xfrm>
            <a:custGeom>
              <a:avLst/>
              <a:gdLst/>
              <a:ahLst/>
              <a:cxnLst/>
              <a:rect l="l" t="t" r="r" b="b"/>
              <a:pathLst>
                <a:path w="2168" h="45" extrusionOk="0">
                  <a:moveTo>
                    <a:pt x="23" y="1"/>
                  </a:moveTo>
                  <a:cubicBezTo>
                    <a:pt x="12" y="1"/>
                    <a:pt x="1" y="12"/>
                    <a:pt x="1" y="23"/>
                  </a:cubicBezTo>
                  <a:cubicBezTo>
                    <a:pt x="1" y="34"/>
                    <a:pt x="12" y="45"/>
                    <a:pt x="23"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8"/>
            <p:cNvSpPr/>
            <p:nvPr/>
          </p:nvSpPr>
          <p:spPr>
            <a:xfrm>
              <a:off x="7650671" y="3351213"/>
              <a:ext cx="15484" cy="15482"/>
            </a:xfrm>
            <a:custGeom>
              <a:avLst/>
              <a:gdLst/>
              <a:ahLst/>
              <a:cxnLst/>
              <a:rect l="l" t="t" r="r" b="b"/>
              <a:pathLst>
                <a:path w="243" h="243" extrusionOk="0">
                  <a:moveTo>
                    <a:pt x="122" y="0"/>
                  </a:moveTo>
                  <a:cubicBezTo>
                    <a:pt x="56" y="0"/>
                    <a:pt x="1" y="55"/>
                    <a:pt x="1" y="121"/>
                  </a:cubicBezTo>
                  <a:cubicBezTo>
                    <a:pt x="1" y="187"/>
                    <a:pt x="56" y="242"/>
                    <a:pt x="122" y="242"/>
                  </a:cubicBezTo>
                  <a:cubicBezTo>
                    <a:pt x="199" y="242"/>
                    <a:pt x="243" y="187"/>
                    <a:pt x="243" y="121"/>
                  </a:cubicBezTo>
                  <a:cubicBezTo>
                    <a:pt x="243" y="55"/>
                    <a:pt x="199" y="0"/>
                    <a:pt x="1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8"/>
            <p:cNvSpPr/>
            <p:nvPr/>
          </p:nvSpPr>
          <p:spPr>
            <a:xfrm>
              <a:off x="7470598" y="3351213"/>
              <a:ext cx="15484" cy="15482"/>
            </a:xfrm>
            <a:custGeom>
              <a:avLst/>
              <a:gdLst/>
              <a:ahLst/>
              <a:cxnLst/>
              <a:rect l="l" t="t" r="r" b="b"/>
              <a:pathLst>
                <a:path w="243"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8"/>
            <p:cNvSpPr/>
            <p:nvPr/>
          </p:nvSpPr>
          <p:spPr>
            <a:xfrm>
              <a:off x="7499336" y="3357521"/>
              <a:ext cx="138081" cy="2867"/>
            </a:xfrm>
            <a:custGeom>
              <a:avLst/>
              <a:gdLst/>
              <a:ahLst/>
              <a:cxnLst/>
              <a:rect l="l" t="t" r="r" b="b"/>
              <a:pathLst>
                <a:path w="2167" h="45" extrusionOk="0">
                  <a:moveTo>
                    <a:pt x="22" y="0"/>
                  </a:moveTo>
                  <a:cubicBezTo>
                    <a:pt x="11" y="0"/>
                    <a:pt x="0" y="11"/>
                    <a:pt x="0" y="22"/>
                  </a:cubicBezTo>
                  <a:cubicBezTo>
                    <a:pt x="0" y="33"/>
                    <a:pt x="11" y="44"/>
                    <a:pt x="2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8"/>
            <p:cNvSpPr/>
            <p:nvPr/>
          </p:nvSpPr>
          <p:spPr>
            <a:xfrm>
              <a:off x="7289823" y="3351213"/>
              <a:ext cx="15420" cy="15482"/>
            </a:xfrm>
            <a:custGeom>
              <a:avLst/>
              <a:gdLst/>
              <a:ahLst/>
              <a:cxnLst/>
              <a:rect l="l" t="t" r="r" b="b"/>
              <a:pathLst>
                <a:path w="242"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8"/>
            <p:cNvSpPr/>
            <p:nvPr/>
          </p:nvSpPr>
          <p:spPr>
            <a:xfrm>
              <a:off x="7318497" y="3357521"/>
              <a:ext cx="138846" cy="2867"/>
            </a:xfrm>
            <a:custGeom>
              <a:avLst/>
              <a:gdLst/>
              <a:ahLst/>
              <a:cxnLst/>
              <a:rect l="l" t="t" r="r" b="b"/>
              <a:pathLst>
                <a:path w="2179" h="45" extrusionOk="0">
                  <a:moveTo>
                    <a:pt x="23" y="0"/>
                  </a:moveTo>
                  <a:cubicBezTo>
                    <a:pt x="12" y="0"/>
                    <a:pt x="1" y="11"/>
                    <a:pt x="1" y="22"/>
                  </a:cubicBezTo>
                  <a:cubicBezTo>
                    <a:pt x="1" y="33"/>
                    <a:pt x="12" y="44"/>
                    <a:pt x="23"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8"/>
            <p:cNvSpPr/>
            <p:nvPr/>
          </p:nvSpPr>
          <p:spPr>
            <a:xfrm>
              <a:off x="7109686" y="3351213"/>
              <a:ext cx="15484" cy="15482"/>
            </a:xfrm>
            <a:custGeom>
              <a:avLst/>
              <a:gdLst/>
              <a:ahLst/>
              <a:cxnLst/>
              <a:rect l="l" t="t" r="r" b="b"/>
              <a:pathLst>
                <a:path w="243" h="243" extrusionOk="0">
                  <a:moveTo>
                    <a:pt x="122" y="0"/>
                  </a:moveTo>
                  <a:cubicBezTo>
                    <a:pt x="45" y="0"/>
                    <a:pt x="1" y="55"/>
                    <a:pt x="1" y="121"/>
                  </a:cubicBezTo>
                  <a:cubicBezTo>
                    <a:pt x="1" y="187"/>
                    <a:pt x="45" y="242"/>
                    <a:pt x="122" y="242"/>
                  </a:cubicBezTo>
                  <a:cubicBezTo>
                    <a:pt x="188" y="242"/>
                    <a:pt x="243" y="187"/>
                    <a:pt x="243" y="121"/>
                  </a:cubicBezTo>
                  <a:cubicBezTo>
                    <a:pt x="243" y="55"/>
                    <a:pt x="188" y="0"/>
                    <a:pt x="1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8"/>
            <p:cNvSpPr/>
            <p:nvPr/>
          </p:nvSpPr>
          <p:spPr>
            <a:xfrm>
              <a:off x="7138424" y="3357521"/>
              <a:ext cx="138145" cy="2867"/>
            </a:xfrm>
            <a:custGeom>
              <a:avLst/>
              <a:gdLst/>
              <a:ahLst/>
              <a:cxnLst/>
              <a:rect l="l" t="t" r="r" b="b"/>
              <a:pathLst>
                <a:path w="2168" h="45" extrusionOk="0">
                  <a:moveTo>
                    <a:pt x="12" y="0"/>
                  </a:moveTo>
                  <a:cubicBezTo>
                    <a:pt x="12" y="0"/>
                    <a:pt x="1" y="11"/>
                    <a:pt x="1" y="22"/>
                  </a:cubicBezTo>
                  <a:cubicBezTo>
                    <a:pt x="1" y="33"/>
                    <a:pt x="12" y="44"/>
                    <a:pt x="1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8"/>
            <p:cNvSpPr/>
            <p:nvPr/>
          </p:nvSpPr>
          <p:spPr>
            <a:xfrm>
              <a:off x="7115994" y="3199129"/>
              <a:ext cx="2166" cy="138129"/>
            </a:xfrm>
            <a:custGeom>
              <a:avLst/>
              <a:gdLst/>
              <a:ahLst/>
              <a:cxnLst/>
              <a:rect l="l" t="t" r="r" b="b"/>
              <a:pathLst>
                <a:path w="34" h="2168" extrusionOk="0">
                  <a:moveTo>
                    <a:pt x="23" y="1"/>
                  </a:moveTo>
                  <a:cubicBezTo>
                    <a:pt x="12" y="1"/>
                    <a:pt x="1" y="12"/>
                    <a:pt x="1" y="23"/>
                  </a:cubicBezTo>
                  <a:lnTo>
                    <a:pt x="1" y="2156"/>
                  </a:lnTo>
                  <a:cubicBezTo>
                    <a:pt x="1" y="2167"/>
                    <a:pt x="12" y="2167"/>
                    <a:pt x="23" y="2167"/>
                  </a:cubicBezTo>
                  <a:cubicBezTo>
                    <a:pt x="34" y="2167"/>
                    <a:pt x="34" y="2167"/>
                    <a:pt x="34" y="2156"/>
                  </a:cubicBezTo>
                  <a:lnTo>
                    <a:pt x="34" y="23"/>
                  </a:lnTo>
                  <a:cubicBezTo>
                    <a:pt x="34" y="12"/>
                    <a:pt x="34" y="1"/>
                    <a:pt x="23"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8"/>
            <p:cNvSpPr/>
            <p:nvPr/>
          </p:nvSpPr>
          <p:spPr>
            <a:xfrm>
              <a:off x="6928911" y="3351213"/>
              <a:ext cx="15484" cy="15482"/>
            </a:xfrm>
            <a:custGeom>
              <a:avLst/>
              <a:gdLst/>
              <a:ahLst/>
              <a:cxnLst/>
              <a:rect l="l" t="t" r="r" b="b"/>
              <a:pathLst>
                <a:path w="243" h="243" extrusionOk="0">
                  <a:moveTo>
                    <a:pt x="121" y="0"/>
                  </a:moveTo>
                  <a:cubicBezTo>
                    <a:pt x="56" y="0"/>
                    <a:pt x="1" y="55"/>
                    <a:pt x="1" y="121"/>
                  </a:cubicBezTo>
                  <a:cubicBezTo>
                    <a:pt x="1" y="187"/>
                    <a:pt x="56"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8"/>
            <p:cNvSpPr/>
            <p:nvPr/>
          </p:nvSpPr>
          <p:spPr>
            <a:xfrm>
              <a:off x="6957649" y="3357521"/>
              <a:ext cx="138081" cy="2867"/>
            </a:xfrm>
            <a:custGeom>
              <a:avLst/>
              <a:gdLst/>
              <a:ahLst/>
              <a:cxnLst/>
              <a:rect l="l" t="t" r="r" b="b"/>
              <a:pathLst>
                <a:path w="2167" h="45" extrusionOk="0">
                  <a:moveTo>
                    <a:pt x="22" y="0"/>
                  </a:moveTo>
                  <a:cubicBezTo>
                    <a:pt x="11" y="0"/>
                    <a:pt x="0" y="11"/>
                    <a:pt x="0" y="22"/>
                  </a:cubicBezTo>
                  <a:cubicBezTo>
                    <a:pt x="0" y="33"/>
                    <a:pt x="11" y="44"/>
                    <a:pt x="2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8"/>
            <p:cNvSpPr/>
            <p:nvPr/>
          </p:nvSpPr>
          <p:spPr>
            <a:xfrm>
              <a:off x="6935219" y="3199129"/>
              <a:ext cx="2867" cy="138129"/>
            </a:xfrm>
            <a:custGeom>
              <a:avLst/>
              <a:gdLst/>
              <a:ahLst/>
              <a:cxnLst/>
              <a:rect l="l" t="t" r="r" b="b"/>
              <a:pathLst>
                <a:path w="45" h="2168" extrusionOk="0">
                  <a:moveTo>
                    <a:pt x="22" y="1"/>
                  </a:moveTo>
                  <a:cubicBezTo>
                    <a:pt x="11" y="1"/>
                    <a:pt x="0" y="12"/>
                    <a:pt x="0" y="23"/>
                  </a:cubicBezTo>
                  <a:lnTo>
                    <a:pt x="0" y="2156"/>
                  </a:lnTo>
                  <a:cubicBezTo>
                    <a:pt x="0" y="2167"/>
                    <a:pt x="11" y="2167"/>
                    <a:pt x="22" y="2167"/>
                  </a:cubicBezTo>
                  <a:cubicBezTo>
                    <a:pt x="33" y="2167"/>
                    <a:pt x="44" y="2167"/>
                    <a:pt x="44" y="2156"/>
                  </a:cubicBezTo>
                  <a:lnTo>
                    <a:pt x="44" y="23"/>
                  </a:lnTo>
                  <a:cubicBezTo>
                    <a:pt x="44" y="12"/>
                    <a:pt x="33" y="1"/>
                    <a:pt x="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8"/>
            <p:cNvSpPr/>
            <p:nvPr/>
          </p:nvSpPr>
          <p:spPr>
            <a:xfrm>
              <a:off x="6748136" y="3351213"/>
              <a:ext cx="15484" cy="15482"/>
            </a:xfrm>
            <a:custGeom>
              <a:avLst/>
              <a:gdLst/>
              <a:ahLst/>
              <a:cxnLst/>
              <a:rect l="l" t="t" r="r" b="b"/>
              <a:pathLst>
                <a:path w="243"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8"/>
            <p:cNvSpPr/>
            <p:nvPr/>
          </p:nvSpPr>
          <p:spPr>
            <a:xfrm>
              <a:off x="6776874" y="3357521"/>
              <a:ext cx="138782" cy="2867"/>
            </a:xfrm>
            <a:custGeom>
              <a:avLst/>
              <a:gdLst/>
              <a:ahLst/>
              <a:cxnLst/>
              <a:rect l="l" t="t" r="r" b="b"/>
              <a:pathLst>
                <a:path w="2178" h="45" extrusionOk="0">
                  <a:moveTo>
                    <a:pt x="22" y="0"/>
                  </a:moveTo>
                  <a:cubicBezTo>
                    <a:pt x="11" y="0"/>
                    <a:pt x="0" y="11"/>
                    <a:pt x="0" y="22"/>
                  </a:cubicBezTo>
                  <a:cubicBezTo>
                    <a:pt x="0" y="33"/>
                    <a:pt x="11" y="44"/>
                    <a:pt x="22"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8"/>
            <p:cNvSpPr/>
            <p:nvPr/>
          </p:nvSpPr>
          <p:spPr>
            <a:xfrm>
              <a:off x="6754445" y="3199129"/>
              <a:ext cx="2867" cy="138129"/>
            </a:xfrm>
            <a:custGeom>
              <a:avLst/>
              <a:gdLst/>
              <a:ahLst/>
              <a:cxnLst/>
              <a:rect l="l" t="t" r="r" b="b"/>
              <a:pathLst>
                <a:path w="45" h="2168" extrusionOk="0">
                  <a:moveTo>
                    <a:pt x="22" y="1"/>
                  </a:moveTo>
                  <a:cubicBezTo>
                    <a:pt x="11" y="1"/>
                    <a:pt x="0" y="12"/>
                    <a:pt x="0" y="23"/>
                  </a:cubicBezTo>
                  <a:lnTo>
                    <a:pt x="0" y="2156"/>
                  </a:lnTo>
                  <a:cubicBezTo>
                    <a:pt x="0" y="2167"/>
                    <a:pt x="11" y="2167"/>
                    <a:pt x="22" y="2167"/>
                  </a:cubicBezTo>
                  <a:cubicBezTo>
                    <a:pt x="33" y="2167"/>
                    <a:pt x="44" y="2167"/>
                    <a:pt x="44" y="2156"/>
                  </a:cubicBezTo>
                  <a:lnTo>
                    <a:pt x="44" y="23"/>
                  </a:lnTo>
                  <a:cubicBezTo>
                    <a:pt x="44" y="12"/>
                    <a:pt x="33" y="1"/>
                    <a:pt x="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8"/>
            <p:cNvSpPr/>
            <p:nvPr/>
          </p:nvSpPr>
          <p:spPr>
            <a:xfrm>
              <a:off x="5067767" y="1625852"/>
              <a:ext cx="3363014" cy="1880220"/>
            </a:xfrm>
            <a:custGeom>
              <a:avLst/>
              <a:gdLst/>
              <a:ahLst/>
              <a:cxnLst/>
              <a:rect l="l" t="t" r="r" b="b"/>
              <a:pathLst>
                <a:path w="52778" h="29511" extrusionOk="0">
                  <a:moveTo>
                    <a:pt x="51865" y="0"/>
                  </a:moveTo>
                  <a:cubicBezTo>
                    <a:pt x="51839" y="0"/>
                    <a:pt x="51812" y="2"/>
                    <a:pt x="51786" y="5"/>
                  </a:cubicBezTo>
                  <a:lnTo>
                    <a:pt x="48091" y="522"/>
                  </a:lnTo>
                  <a:cubicBezTo>
                    <a:pt x="47563" y="588"/>
                    <a:pt x="47376" y="1259"/>
                    <a:pt x="47794" y="1600"/>
                  </a:cubicBezTo>
                  <a:lnTo>
                    <a:pt x="48157" y="1897"/>
                  </a:lnTo>
                  <a:cubicBezTo>
                    <a:pt x="48245" y="1963"/>
                    <a:pt x="48256" y="2095"/>
                    <a:pt x="48190" y="2183"/>
                  </a:cubicBezTo>
                  <a:lnTo>
                    <a:pt x="29044" y="25892"/>
                  </a:lnTo>
                  <a:cubicBezTo>
                    <a:pt x="28923" y="26041"/>
                    <a:pt x="28747" y="26115"/>
                    <a:pt x="28571" y="26115"/>
                  </a:cubicBezTo>
                  <a:cubicBezTo>
                    <a:pt x="28395" y="26115"/>
                    <a:pt x="28219" y="26041"/>
                    <a:pt x="28098" y="25892"/>
                  </a:cubicBezTo>
                  <a:lnTo>
                    <a:pt x="16727" y="11816"/>
                  </a:lnTo>
                  <a:cubicBezTo>
                    <a:pt x="16413" y="11426"/>
                    <a:pt x="15960" y="11231"/>
                    <a:pt x="15506" y="11231"/>
                  </a:cubicBezTo>
                  <a:cubicBezTo>
                    <a:pt x="15052" y="11231"/>
                    <a:pt x="14599" y="11426"/>
                    <a:pt x="14285" y="11816"/>
                  </a:cubicBezTo>
                  <a:lnTo>
                    <a:pt x="0" y="29511"/>
                  </a:lnTo>
                  <a:lnTo>
                    <a:pt x="4894" y="29511"/>
                  </a:lnTo>
                  <a:lnTo>
                    <a:pt x="15033" y="16952"/>
                  </a:lnTo>
                  <a:cubicBezTo>
                    <a:pt x="15154" y="16803"/>
                    <a:pt x="15330" y="16729"/>
                    <a:pt x="15507" y="16729"/>
                  </a:cubicBezTo>
                  <a:cubicBezTo>
                    <a:pt x="15685" y="16729"/>
                    <a:pt x="15863" y="16803"/>
                    <a:pt x="15990" y="16952"/>
                  </a:cubicBezTo>
                  <a:lnTo>
                    <a:pt x="26129" y="29511"/>
                  </a:lnTo>
                  <a:lnTo>
                    <a:pt x="31023" y="29511"/>
                  </a:lnTo>
                  <a:lnTo>
                    <a:pt x="51159" y="4580"/>
                  </a:lnTo>
                  <a:cubicBezTo>
                    <a:pt x="51197" y="4530"/>
                    <a:pt x="51252" y="4505"/>
                    <a:pt x="51309" y="4505"/>
                  </a:cubicBezTo>
                  <a:cubicBezTo>
                    <a:pt x="51352" y="4505"/>
                    <a:pt x="51396" y="4519"/>
                    <a:pt x="51434" y="4547"/>
                  </a:cubicBezTo>
                  <a:lnTo>
                    <a:pt x="51753" y="4811"/>
                  </a:lnTo>
                  <a:cubicBezTo>
                    <a:pt x="51870" y="4904"/>
                    <a:pt x="52003" y="4945"/>
                    <a:pt x="52133" y="4945"/>
                  </a:cubicBezTo>
                  <a:cubicBezTo>
                    <a:pt x="52465" y="4945"/>
                    <a:pt x="52777" y="4674"/>
                    <a:pt x="52753" y="4294"/>
                  </a:cubicBezTo>
                  <a:lnTo>
                    <a:pt x="52478" y="566"/>
                  </a:lnTo>
                  <a:cubicBezTo>
                    <a:pt x="52458" y="241"/>
                    <a:pt x="52184" y="0"/>
                    <a:pt x="5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8"/>
            <p:cNvSpPr/>
            <p:nvPr/>
          </p:nvSpPr>
          <p:spPr>
            <a:xfrm>
              <a:off x="5260457" y="2566582"/>
              <a:ext cx="641214" cy="775572"/>
            </a:xfrm>
            <a:custGeom>
              <a:avLst/>
              <a:gdLst/>
              <a:ahLst/>
              <a:cxnLst/>
              <a:rect l="l" t="t" r="r" b="b"/>
              <a:pathLst>
                <a:path w="10063" h="12173" extrusionOk="0">
                  <a:moveTo>
                    <a:pt x="9632" y="1"/>
                  </a:moveTo>
                  <a:cubicBezTo>
                    <a:pt x="9521" y="1"/>
                    <a:pt x="9411" y="48"/>
                    <a:pt x="9337" y="141"/>
                  </a:cubicBezTo>
                  <a:lnTo>
                    <a:pt x="132" y="11556"/>
                  </a:lnTo>
                  <a:cubicBezTo>
                    <a:pt x="0" y="11710"/>
                    <a:pt x="22" y="11952"/>
                    <a:pt x="187" y="12084"/>
                  </a:cubicBezTo>
                  <a:cubicBezTo>
                    <a:pt x="253" y="12150"/>
                    <a:pt x="341" y="12172"/>
                    <a:pt x="429" y="12172"/>
                  </a:cubicBezTo>
                  <a:cubicBezTo>
                    <a:pt x="539" y="12172"/>
                    <a:pt x="649" y="12128"/>
                    <a:pt x="726" y="12029"/>
                  </a:cubicBezTo>
                  <a:lnTo>
                    <a:pt x="9931" y="625"/>
                  </a:lnTo>
                  <a:cubicBezTo>
                    <a:pt x="10063" y="460"/>
                    <a:pt x="10041" y="218"/>
                    <a:pt x="9876" y="86"/>
                  </a:cubicBezTo>
                  <a:cubicBezTo>
                    <a:pt x="9804" y="29"/>
                    <a:pt x="9718" y="1"/>
                    <a:pt x="9632"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8"/>
            <p:cNvSpPr/>
            <p:nvPr/>
          </p:nvSpPr>
          <p:spPr>
            <a:xfrm>
              <a:off x="7518261" y="1829098"/>
              <a:ext cx="641915" cy="775955"/>
            </a:xfrm>
            <a:custGeom>
              <a:avLst/>
              <a:gdLst/>
              <a:ahLst/>
              <a:cxnLst/>
              <a:rect l="l" t="t" r="r" b="b"/>
              <a:pathLst>
                <a:path w="10074" h="12179" extrusionOk="0">
                  <a:moveTo>
                    <a:pt x="9653" y="0"/>
                  </a:moveTo>
                  <a:cubicBezTo>
                    <a:pt x="9539" y="0"/>
                    <a:pt x="9425" y="51"/>
                    <a:pt x="9348" y="147"/>
                  </a:cubicBezTo>
                  <a:lnTo>
                    <a:pt x="132" y="11551"/>
                  </a:lnTo>
                  <a:cubicBezTo>
                    <a:pt x="0" y="11716"/>
                    <a:pt x="33" y="11958"/>
                    <a:pt x="198" y="12090"/>
                  </a:cubicBezTo>
                  <a:cubicBezTo>
                    <a:pt x="264" y="12145"/>
                    <a:pt x="352" y="12178"/>
                    <a:pt x="429" y="12178"/>
                  </a:cubicBezTo>
                  <a:cubicBezTo>
                    <a:pt x="539" y="12178"/>
                    <a:pt x="649" y="12123"/>
                    <a:pt x="726" y="12035"/>
                  </a:cubicBezTo>
                  <a:lnTo>
                    <a:pt x="9942" y="620"/>
                  </a:lnTo>
                  <a:cubicBezTo>
                    <a:pt x="10074" y="455"/>
                    <a:pt x="10041" y="213"/>
                    <a:pt x="9887" y="81"/>
                  </a:cubicBezTo>
                  <a:cubicBezTo>
                    <a:pt x="9818" y="26"/>
                    <a:pt x="9735" y="0"/>
                    <a:pt x="9653"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8"/>
            <p:cNvSpPr/>
            <p:nvPr/>
          </p:nvSpPr>
          <p:spPr>
            <a:xfrm>
              <a:off x="6171874" y="3467495"/>
              <a:ext cx="2113997" cy="91859"/>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8"/>
            <p:cNvSpPr/>
            <p:nvPr/>
          </p:nvSpPr>
          <p:spPr>
            <a:xfrm>
              <a:off x="6511288" y="2098415"/>
              <a:ext cx="1392409" cy="1409766"/>
            </a:xfrm>
            <a:custGeom>
              <a:avLst/>
              <a:gdLst/>
              <a:ahLst/>
              <a:cxnLst/>
              <a:rect l="l" t="t" r="r" b="b"/>
              <a:pathLst>
                <a:path w="21852" h="22127" extrusionOk="0">
                  <a:moveTo>
                    <a:pt x="7390" y="0"/>
                  </a:moveTo>
                  <a:cubicBezTo>
                    <a:pt x="3090" y="1826"/>
                    <a:pt x="0" y="6918"/>
                    <a:pt x="0" y="12911"/>
                  </a:cubicBezTo>
                  <a:cubicBezTo>
                    <a:pt x="0" y="15506"/>
                    <a:pt x="572" y="17926"/>
                    <a:pt x="1584" y="19993"/>
                  </a:cubicBezTo>
                  <a:cubicBezTo>
                    <a:pt x="2222" y="21302"/>
                    <a:pt x="3563" y="22127"/>
                    <a:pt x="5026" y="22127"/>
                  </a:cubicBezTo>
                  <a:lnTo>
                    <a:pt x="16826" y="22127"/>
                  </a:lnTo>
                  <a:cubicBezTo>
                    <a:pt x="18288" y="22127"/>
                    <a:pt x="19630" y="21302"/>
                    <a:pt x="20268" y="19993"/>
                  </a:cubicBezTo>
                  <a:cubicBezTo>
                    <a:pt x="21269" y="17926"/>
                    <a:pt x="21852" y="15506"/>
                    <a:pt x="21852" y="12911"/>
                  </a:cubicBezTo>
                  <a:cubicBezTo>
                    <a:pt x="21852" y="6918"/>
                    <a:pt x="18761" y="1826"/>
                    <a:pt x="14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8"/>
            <p:cNvSpPr/>
            <p:nvPr/>
          </p:nvSpPr>
          <p:spPr>
            <a:xfrm>
              <a:off x="7006714" y="2543155"/>
              <a:ext cx="393152" cy="645408"/>
            </a:xfrm>
            <a:custGeom>
              <a:avLst/>
              <a:gdLst/>
              <a:ahLst/>
              <a:cxnLst/>
              <a:rect l="l" t="t" r="r" b="b"/>
              <a:pathLst>
                <a:path w="6170" h="10130" extrusionOk="0">
                  <a:moveTo>
                    <a:pt x="2925" y="1"/>
                  </a:moveTo>
                  <a:cubicBezTo>
                    <a:pt x="2618" y="1"/>
                    <a:pt x="2376" y="254"/>
                    <a:pt x="2376" y="551"/>
                  </a:cubicBezTo>
                  <a:lnTo>
                    <a:pt x="2376" y="562"/>
                  </a:lnTo>
                  <a:cubicBezTo>
                    <a:pt x="2376" y="804"/>
                    <a:pt x="2200" y="1024"/>
                    <a:pt x="1958" y="1090"/>
                  </a:cubicBezTo>
                  <a:cubicBezTo>
                    <a:pt x="1826" y="1123"/>
                    <a:pt x="1705" y="1167"/>
                    <a:pt x="1584" y="1221"/>
                  </a:cubicBezTo>
                  <a:cubicBezTo>
                    <a:pt x="1166" y="1419"/>
                    <a:pt x="836" y="1694"/>
                    <a:pt x="605" y="2046"/>
                  </a:cubicBezTo>
                  <a:cubicBezTo>
                    <a:pt x="374" y="2409"/>
                    <a:pt x="264" y="2827"/>
                    <a:pt x="264" y="3311"/>
                  </a:cubicBezTo>
                  <a:cubicBezTo>
                    <a:pt x="264" y="4345"/>
                    <a:pt x="825" y="5037"/>
                    <a:pt x="1969" y="5378"/>
                  </a:cubicBezTo>
                  <a:lnTo>
                    <a:pt x="3937" y="5983"/>
                  </a:lnTo>
                  <a:cubicBezTo>
                    <a:pt x="4190" y="6071"/>
                    <a:pt x="4377" y="6170"/>
                    <a:pt x="4498" y="6302"/>
                  </a:cubicBezTo>
                  <a:cubicBezTo>
                    <a:pt x="4619" y="6423"/>
                    <a:pt x="4674" y="6588"/>
                    <a:pt x="4674" y="6786"/>
                  </a:cubicBezTo>
                  <a:cubicBezTo>
                    <a:pt x="4674" y="7072"/>
                    <a:pt x="4542" y="7314"/>
                    <a:pt x="4267" y="7501"/>
                  </a:cubicBezTo>
                  <a:cubicBezTo>
                    <a:pt x="3992" y="7699"/>
                    <a:pt x="3640" y="7798"/>
                    <a:pt x="3222" y="7798"/>
                  </a:cubicBezTo>
                  <a:cubicBezTo>
                    <a:pt x="2782" y="7798"/>
                    <a:pt x="2398" y="7666"/>
                    <a:pt x="2079" y="7413"/>
                  </a:cubicBezTo>
                  <a:cubicBezTo>
                    <a:pt x="1859" y="7226"/>
                    <a:pt x="1694" y="7006"/>
                    <a:pt x="1584" y="6753"/>
                  </a:cubicBezTo>
                  <a:cubicBezTo>
                    <a:pt x="1496" y="6557"/>
                    <a:pt x="1294" y="6440"/>
                    <a:pt x="1080" y="6440"/>
                  </a:cubicBezTo>
                  <a:cubicBezTo>
                    <a:pt x="1054" y="6440"/>
                    <a:pt x="1027" y="6442"/>
                    <a:pt x="1001" y="6445"/>
                  </a:cubicBezTo>
                  <a:lnTo>
                    <a:pt x="550" y="6511"/>
                  </a:lnTo>
                  <a:cubicBezTo>
                    <a:pt x="220" y="6566"/>
                    <a:pt x="0" y="6907"/>
                    <a:pt x="110" y="7215"/>
                  </a:cubicBezTo>
                  <a:cubicBezTo>
                    <a:pt x="209" y="7501"/>
                    <a:pt x="341" y="7754"/>
                    <a:pt x="506" y="7985"/>
                  </a:cubicBezTo>
                  <a:cubicBezTo>
                    <a:pt x="792" y="8370"/>
                    <a:pt x="1155" y="8667"/>
                    <a:pt x="1606" y="8875"/>
                  </a:cubicBezTo>
                  <a:cubicBezTo>
                    <a:pt x="1727" y="8930"/>
                    <a:pt x="1848" y="8985"/>
                    <a:pt x="1980" y="9018"/>
                  </a:cubicBezTo>
                  <a:cubicBezTo>
                    <a:pt x="2211" y="9095"/>
                    <a:pt x="2376" y="9304"/>
                    <a:pt x="2376" y="9546"/>
                  </a:cubicBezTo>
                  <a:lnTo>
                    <a:pt x="2376" y="9590"/>
                  </a:lnTo>
                  <a:cubicBezTo>
                    <a:pt x="2376" y="9887"/>
                    <a:pt x="2618" y="10129"/>
                    <a:pt x="2925" y="10129"/>
                  </a:cubicBezTo>
                  <a:lnTo>
                    <a:pt x="3332" y="10129"/>
                  </a:lnTo>
                  <a:cubicBezTo>
                    <a:pt x="3640" y="10129"/>
                    <a:pt x="3882" y="9887"/>
                    <a:pt x="3882" y="9590"/>
                  </a:cubicBezTo>
                  <a:lnTo>
                    <a:pt x="3882" y="9568"/>
                  </a:lnTo>
                  <a:cubicBezTo>
                    <a:pt x="3882" y="9315"/>
                    <a:pt x="4047" y="9106"/>
                    <a:pt x="4289" y="9040"/>
                  </a:cubicBezTo>
                  <a:cubicBezTo>
                    <a:pt x="4443" y="8996"/>
                    <a:pt x="4586" y="8941"/>
                    <a:pt x="4729" y="8875"/>
                  </a:cubicBezTo>
                  <a:cubicBezTo>
                    <a:pt x="5180" y="8667"/>
                    <a:pt x="5532" y="8370"/>
                    <a:pt x="5785" y="7985"/>
                  </a:cubicBezTo>
                  <a:cubicBezTo>
                    <a:pt x="6038" y="7611"/>
                    <a:pt x="6170" y="7171"/>
                    <a:pt x="6170" y="6676"/>
                  </a:cubicBezTo>
                  <a:cubicBezTo>
                    <a:pt x="6170" y="6104"/>
                    <a:pt x="6016" y="5642"/>
                    <a:pt x="5708" y="5301"/>
                  </a:cubicBezTo>
                  <a:lnTo>
                    <a:pt x="5697" y="5301"/>
                  </a:lnTo>
                  <a:cubicBezTo>
                    <a:pt x="5389" y="4961"/>
                    <a:pt x="4883" y="4686"/>
                    <a:pt x="4179" y="4477"/>
                  </a:cubicBezTo>
                  <a:lnTo>
                    <a:pt x="2771" y="4081"/>
                  </a:lnTo>
                  <a:cubicBezTo>
                    <a:pt x="2420" y="3982"/>
                    <a:pt x="2156" y="3872"/>
                    <a:pt x="1991" y="3729"/>
                  </a:cubicBezTo>
                  <a:cubicBezTo>
                    <a:pt x="1837" y="3586"/>
                    <a:pt x="1749" y="3421"/>
                    <a:pt x="1749" y="3234"/>
                  </a:cubicBezTo>
                  <a:cubicBezTo>
                    <a:pt x="1749" y="3058"/>
                    <a:pt x="1815" y="2904"/>
                    <a:pt x="1925" y="2772"/>
                  </a:cubicBezTo>
                  <a:cubicBezTo>
                    <a:pt x="2046" y="2629"/>
                    <a:pt x="2200" y="2519"/>
                    <a:pt x="2398" y="2442"/>
                  </a:cubicBezTo>
                  <a:cubicBezTo>
                    <a:pt x="2571" y="2375"/>
                    <a:pt x="2761" y="2341"/>
                    <a:pt x="2968" y="2341"/>
                  </a:cubicBezTo>
                  <a:cubicBezTo>
                    <a:pt x="2997" y="2341"/>
                    <a:pt x="3027" y="2342"/>
                    <a:pt x="3057" y="2343"/>
                  </a:cubicBezTo>
                  <a:cubicBezTo>
                    <a:pt x="3310" y="2343"/>
                    <a:pt x="3541" y="2398"/>
                    <a:pt x="3750" y="2508"/>
                  </a:cubicBezTo>
                  <a:cubicBezTo>
                    <a:pt x="3959" y="2607"/>
                    <a:pt x="4135" y="2739"/>
                    <a:pt x="4278" y="2926"/>
                  </a:cubicBezTo>
                  <a:cubicBezTo>
                    <a:pt x="4333" y="2992"/>
                    <a:pt x="4388" y="3069"/>
                    <a:pt x="4421" y="3157"/>
                  </a:cubicBezTo>
                  <a:cubicBezTo>
                    <a:pt x="4526" y="3349"/>
                    <a:pt x="4715" y="3473"/>
                    <a:pt x="4922" y="3473"/>
                  </a:cubicBezTo>
                  <a:cubicBezTo>
                    <a:pt x="4953" y="3473"/>
                    <a:pt x="4984" y="3471"/>
                    <a:pt x="5015" y="3465"/>
                  </a:cubicBezTo>
                  <a:lnTo>
                    <a:pt x="5477" y="3377"/>
                  </a:lnTo>
                  <a:cubicBezTo>
                    <a:pt x="5829" y="3322"/>
                    <a:pt x="6038" y="2948"/>
                    <a:pt x="5884" y="2618"/>
                  </a:cubicBezTo>
                  <a:cubicBezTo>
                    <a:pt x="5785" y="2398"/>
                    <a:pt x="5653" y="2200"/>
                    <a:pt x="5510" y="2013"/>
                  </a:cubicBezTo>
                  <a:cubicBezTo>
                    <a:pt x="5235" y="1672"/>
                    <a:pt x="4894" y="1408"/>
                    <a:pt x="4487" y="1221"/>
                  </a:cubicBezTo>
                  <a:cubicBezTo>
                    <a:pt x="4410" y="1188"/>
                    <a:pt x="4333" y="1167"/>
                    <a:pt x="4256" y="1134"/>
                  </a:cubicBezTo>
                  <a:cubicBezTo>
                    <a:pt x="4036" y="1057"/>
                    <a:pt x="3882" y="859"/>
                    <a:pt x="3882" y="617"/>
                  </a:cubicBezTo>
                  <a:lnTo>
                    <a:pt x="3882" y="551"/>
                  </a:lnTo>
                  <a:cubicBezTo>
                    <a:pt x="3882" y="254"/>
                    <a:pt x="3629" y="1"/>
                    <a:pt x="3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8"/>
            <p:cNvSpPr/>
            <p:nvPr/>
          </p:nvSpPr>
          <p:spPr>
            <a:xfrm>
              <a:off x="6554044" y="2208321"/>
              <a:ext cx="395255" cy="961422"/>
            </a:xfrm>
            <a:custGeom>
              <a:avLst/>
              <a:gdLst/>
              <a:ahLst/>
              <a:cxnLst/>
              <a:rect l="l" t="t" r="r" b="b"/>
              <a:pathLst>
                <a:path w="6203" h="15090" extrusionOk="0">
                  <a:moveTo>
                    <a:pt x="5322" y="1"/>
                  </a:moveTo>
                  <a:cubicBezTo>
                    <a:pt x="5153" y="1"/>
                    <a:pt x="4983" y="55"/>
                    <a:pt x="4839" y="167"/>
                  </a:cubicBezTo>
                  <a:cubicBezTo>
                    <a:pt x="3739" y="1036"/>
                    <a:pt x="2771" y="2157"/>
                    <a:pt x="1991" y="3510"/>
                  </a:cubicBezTo>
                  <a:cubicBezTo>
                    <a:pt x="693" y="5742"/>
                    <a:pt x="0" y="8404"/>
                    <a:pt x="0" y="11186"/>
                  </a:cubicBezTo>
                  <a:cubicBezTo>
                    <a:pt x="0" y="12297"/>
                    <a:pt x="110" y="13396"/>
                    <a:pt x="330" y="14474"/>
                  </a:cubicBezTo>
                  <a:cubicBezTo>
                    <a:pt x="407" y="14837"/>
                    <a:pt x="737" y="15090"/>
                    <a:pt x="1089" y="15090"/>
                  </a:cubicBezTo>
                  <a:cubicBezTo>
                    <a:pt x="1144" y="15090"/>
                    <a:pt x="1199" y="15079"/>
                    <a:pt x="1254" y="15068"/>
                  </a:cubicBezTo>
                  <a:cubicBezTo>
                    <a:pt x="1672" y="14980"/>
                    <a:pt x="1936" y="14573"/>
                    <a:pt x="1848" y="14155"/>
                  </a:cubicBezTo>
                  <a:cubicBezTo>
                    <a:pt x="1650" y="13187"/>
                    <a:pt x="1551" y="12187"/>
                    <a:pt x="1551" y="11186"/>
                  </a:cubicBezTo>
                  <a:cubicBezTo>
                    <a:pt x="1551" y="8679"/>
                    <a:pt x="2166" y="6292"/>
                    <a:pt x="3332" y="4291"/>
                  </a:cubicBezTo>
                  <a:cubicBezTo>
                    <a:pt x="4014" y="3114"/>
                    <a:pt x="4850" y="2135"/>
                    <a:pt x="5807" y="1388"/>
                  </a:cubicBezTo>
                  <a:cubicBezTo>
                    <a:pt x="6136" y="1124"/>
                    <a:pt x="6202" y="640"/>
                    <a:pt x="5939" y="299"/>
                  </a:cubicBezTo>
                  <a:cubicBezTo>
                    <a:pt x="5780" y="102"/>
                    <a:pt x="5552" y="1"/>
                    <a:pt x="5322"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8"/>
            <p:cNvSpPr/>
            <p:nvPr/>
          </p:nvSpPr>
          <p:spPr>
            <a:xfrm>
              <a:off x="6858819" y="1644393"/>
              <a:ext cx="697288" cy="454079"/>
            </a:xfrm>
            <a:custGeom>
              <a:avLst/>
              <a:gdLst/>
              <a:ahLst/>
              <a:cxnLst/>
              <a:rect l="l" t="t" r="r" b="b"/>
              <a:pathLst>
                <a:path w="10943" h="7127" extrusionOk="0">
                  <a:moveTo>
                    <a:pt x="1826" y="0"/>
                  </a:moveTo>
                  <a:cubicBezTo>
                    <a:pt x="914" y="0"/>
                    <a:pt x="914" y="407"/>
                    <a:pt x="1" y="407"/>
                  </a:cubicBezTo>
                  <a:lnTo>
                    <a:pt x="1936" y="7126"/>
                  </a:lnTo>
                  <a:lnTo>
                    <a:pt x="8996" y="7126"/>
                  </a:lnTo>
                  <a:lnTo>
                    <a:pt x="10943" y="407"/>
                  </a:lnTo>
                  <a:cubicBezTo>
                    <a:pt x="10030" y="407"/>
                    <a:pt x="10030" y="0"/>
                    <a:pt x="9117" y="0"/>
                  </a:cubicBezTo>
                  <a:cubicBezTo>
                    <a:pt x="8205" y="0"/>
                    <a:pt x="8205" y="407"/>
                    <a:pt x="7292" y="407"/>
                  </a:cubicBezTo>
                  <a:cubicBezTo>
                    <a:pt x="6379" y="407"/>
                    <a:pt x="6379" y="0"/>
                    <a:pt x="5466" y="0"/>
                  </a:cubicBezTo>
                  <a:cubicBezTo>
                    <a:pt x="4565" y="0"/>
                    <a:pt x="4565" y="407"/>
                    <a:pt x="3652" y="407"/>
                  </a:cubicBezTo>
                  <a:cubicBezTo>
                    <a:pt x="2739" y="407"/>
                    <a:pt x="2739" y="0"/>
                    <a:pt x="1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8"/>
            <p:cNvSpPr/>
            <p:nvPr/>
          </p:nvSpPr>
          <p:spPr>
            <a:xfrm>
              <a:off x="6678745" y="3408237"/>
              <a:ext cx="1057497" cy="99965"/>
            </a:xfrm>
            <a:custGeom>
              <a:avLst/>
              <a:gdLst/>
              <a:ahLst/>
              <a:cxnLst/>
              <a:rect l="l" t="t" r="r" b="b"/>
              <a:pathLst>
                <a:path w="16596" h="1569" extrusionOk="0">
                  <a:moveTo>
                    <a:pt x="599" y="1"/>
                  </a:moveTo>
                  <a:cubicBezTo>
                    <a:pt x="448" y="1"/>
                    <a:pt x="299" y="67"/>
                    <a:pt x="198" y="194"/>
                  </a:cubicBezTo>
                  <a:cubicBezTo>
                    <a:pt x="1" y="425"/>
                    <a:pt x="56" y="788"/>
                    <a:pt x="308" y="953"/>
                  </a:cubicBezTo>
                  <a:cubicBezTo>
                    <a:pt x="924" y="1349"/>
                    <a:pt x="1639" y="1569"/>
                    <a:pt x="2398" y="1569"/>
                  </a:cubicBezTo>
                  <a:lnTo>
                    <a:pt x="14198" y="1569"/>
                  </a:lnTo>
                  <a:cubicBezTo>
                    <a:pt x="14957" y="1569"/>
                    <a:pt x="15671" y="1349"/>
                    <a:pt x="16287" y="953"/>
                  </a:cubicBezTo>
                  <a:cubicBezTo>
                    <a:pt x="16540" y="788"/>
                    <a:pt x="16595" y="425"/>
                    <a:pt x="16397" y="194"/>
                  </a:cubicBezTo>
                  <a:cubicBezTo>
                    <a:pt x="16290" y="67"/>
                    <a:pt x="16142" y="1"/>
                    <a:pt x="15993" y="1"/>
                  </a:cubicBezTo>
                  <a:cubicBezTo>
                    <a:pt x="15898" y="1"/>
                    <a:pt x="15802" y="28"/>
                    <a:pt x="15715" y="84"/>
                  </a:cubicBezTo>
                  <a:cubicBezTo>
                    <a:pt x="15265" y="370"/>
                    <a:pt x="14748" y="535"/>
                    <a:pt x="14198" y="535"/>
                  </a:cubicBezTo>
                  <a:lnTo>
                    <a:pt x="2398" y="535"/>
                  </a:lnTo>
                  <a:cubicBezTo>
                    <a:pt x="1848" y="535"/>
                    <a:pt x="1320" y="370"/>
                    <a:pt x="880" y="84"/>
                  </a:cubicBezTo>
                  <a:cubicBezTo>
                    <a:pt x="794" y="28"/>
                    <a:pt x="696" y="1"/>
                    <a:pt x="599"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8"/>
            <p:cNvSpPr/>
            <p:nvPr/>
          </p:nvSpPr>
          <p:spPr>
            <a:xfrm>
              <a:off x="7255478" y="1666119"/>
              <a:ext cx="96026" cy="327482"/>
            </a:xfrm>
            <a:custGeom>
              <a:avLst/>
              <a:gdLst/>
              <a:ahLst/>
              <a:cxnLst/>
              <a:rect l="l" t="t" r="r" b="b"/>
              <a:pathLst>
                <a:path w="1507" h="5140" extrusionOk="0">
                  <a:moveTo>
                    <a:pt x="506" y="0"/>
                  </a:moveTo>
                  <a:lnTo>
                    <a:pt x="22" y="4586"/>
                  </a:lnTo>
                  <a:cubicBezTo>
                    <a:pt x="0" y="4861"/>
                    <a:pt x="198" y="5103"/>
                    <a:pt x="473" y="5136"/>
                  </a:cubicBezTo>
                  <a:cubicBezTo>
                    <a:pt x="493" y="5138"/>
                    <a:pt x="513" y="5139"/>
                    <a:pt x="533" y="5139"/>
                  </a:cubicBezTo>
                  <a:cubicBezTo>
                    <a:pt x="782" y="5139"/>
                    <a:pt x="992" y="4951"/>
                    <a:pt x="1023" y="4696"/>
                  </a:cubicBezTo>
                  <a:lnTo>
                    <a:pt x="1507" y="33"/>
                  </a:lnTo>
                  <a:lnTo>
                    <a:pt x="1507" y="33"/>
                  </a:lnTo>
                  <a:cubicBezTo>
                    <a:pt x="1386" y="55"/>
                    <a:pt x="1243" y="77"/>
                    <a:pt x="1067" y="77"/>
                  </a:cubicBezTo>
                  <a:lnTo>
                    <a:pt x="1067" y="66"/>
                  </a:lnTo>
                  <a:cubicBezTo>
                    <a:pt x="825" y="66"/>
                    <a:pt x="660" y="44"/>
                    <a:pt x="506"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8"/>
            <p:cNvSpPr/>
            <p:nvPr/>
          </p:nvSpPr>
          <p:spPr>
            <a:xfrm>
              <a:off x="7063425" y="1666119"/>
              <a:ext cx="96090" cy="327482"/>
            </a:xfrm>
            <a:custGeom>
              <a:avLst/>
              <a:gdLst/>
              <a:ahLst/>
              <a:cxnLst/>
              <a:rect l="l" t="t" r="r" b="b"/>
              <a:pathLst>
                <a:path w="1508" h="5140" extrusionOk="0">
                  <a:moveTo>
                    <a:pt x="1002" y="0"/>
                  </a:moveTo>
                  <a:cubicBezTo>
                    <a:pt x="848" y="44"/>
                    <a:pt x="672" y="66"/>
                    <a:pt x="441" y="66"/>
                  </a:cubicBezTo>
                  <a:cubicBezTo>
                    <a:pt x="265" y="66"/>
                    <a:pt x="122" y="55"/>
                    <a:pt x="1" y="22"/>
                  </a:cubicBezTo>
                  <a:lnTo>
                    <a:pt x="1" y="33"/>
                  </a:lnTo>
                  <a:lnTo>
                    <a:pt x="485" y="4696"/>
                  </a:lnTo>
                  <a:cubicBezTo>
                    <a:pt x="516" y="4941"/>
                    <a:pt x="727" y="5139"/>
                    <a:pt x="977" y="5139"/>
                  </a:cubicBezTo>
                  <a:cubicBezTo>
                    <a:pt x="996" y="5139"/>
                    <a:pt x="1015" y="5138"/>
                    <a:pt x="1035" y="5136"/>
                  </a:cubicBezTo>
                  <a:cubicBezTo>
                    <a:pt x="1310" y="5103"/>
                    <a:pt x="1508" y="4861"/>
                    <a:pt x="1486" y="4586"/>
                  </a:cubicBezTo>
                  <a:lnTo>
                    <a:pt x="1002" y="0"/>
                  </a:ln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8"/>
            <p:cNvSpPr/>
            <p:nvPr/>
          </p:nvSpPr>
          <p:spPr>
            <a:xfrm>
              <a:off x="6958350" y="1673128"/>
              <a:ext cx="497589" cy="59571"/>
            </a:xfrm>
            <a:custGeom>
              <a:avLst/>
              <a:gdLst/>
              <a:ahLst/>
              <a:cxnLst/>
              <a:rect l="l" t="t" r="r" b="b"/>
              <a:pathLst>
                <a:path w="7809" h="935" extrusionOk="0">
                  <a:moveTo>
                    <a:pt x="264" y="0"/>
                  </a:moveTo>
                  <a:cubicBezTo>
                    <a:pt x="121" y="0"/>
                    <a:pt x="0" y="121"/>
                    <a:pt x="0" y="264"/>
                  </a:cubicBezTo>
                  <a:cubicBezTo>
                    <a:pt x="0" y="407"/>
                    <a:pt x="121" y="517"/>
                    <a:pt x="264" y="517"/>
                  </a:cubicBezTo>
                  <a:cubicBezTo>
                    <a:pt x="660" y="517"/>
                    <a:pt x="847" y="605"/>
                    <a:pt x="1067" y="704"/>
                  </a:cubicBezTo>
                  <a:cubicBezTo>
                    <a:pt x="1309" y="814"/>
                    <a:pt x="1573" y="935"/>
                    <a:pt x="2090" y="935"/>
                  </a:cubicBezTo>
                  <a:cubicBezTo>
                    <a:pt x="2596" y="935"/>
                    <a:pt x="2871" y="814"/>
                    <a:pt x="3102" y="704"/>
                  </a:cubicBezTo>
                  <a:cubicBezTo>
                    <a:pt x="3322" y="605"/>
                    <a:pt x="3508" y="517"/>
                    <a:pt x="3904" y="517"/>
                  </a:cubicBezTo>
                  <a:cubicBezTo>
                    <a:pt x="4311" y="517"/>
                    <a:pt x="4498" y="605"/>
                    <a:pt x="4718" y="704"/>
                  </a:cubicBezTo>
                  <a:cubicBezTo>
                    <a:pt x="4949" y="814"/>
                    <a:pt x="5224" y="935"/>
                    <a:pt x="5730" y="935"/>
                  </a:cubicBezTo>
                  <a:cubicBezTo>
                    <a:pt x="6247" y="935"/>
                    <a:pt x="6511" y="814"/>
                    <a:pt x="6753" y="704"/>
                  </a:cubicBezTo>
                  <a:cubicBezTo>
                    <a:pt x="6973" y="605"/>
                    <a:pt x="7160" y="517"/>
                    <a:pt x="7555" y="517"/>
                  </a:cubicBezTo>
                  <a:cubicBezTo>
                    <a:pt x="7698" y="517"/>
                    <a:pt x="7808" y="407"/>
                    <a:pt x="7808" y="264"/>
                  </a:cubicBezTo>
                  <a:cubicBezTo>
                    <a:pt x="7808" y="121"/>
                    <a:pt x="7698" y="0"/>
                    <a:pt x="7555" y="0"/>
                  </a:cubicBezTo>
                  <a:cubicBezTo>
                    <a:pt x="7039" y="0"/>
                    <a:pt x="6775" y="121"/>
                    <a:pt x="6533" y="231"/>
                  </a:cubicBezTo>
                  <a:cubicBezTo>
                    <a:pt x="6324" y="330"/>
                    <a:pt x="6137" y="418"/>
                    <a:pt x="5730" y="418"/>
                  </a:cubicBezTo>
                  <a:cubicBezTo>
                    <a:pt x="5334" y="418"/>
                    <a:pt x="5147" y="330"/>
                    <a:pt x="4927" y="231"/>
                  </a:cubicBezTo>
                  <a:cubicBezTo>
                    <a:pt x="4685" y="121"/>
                    <a:pt x="4421" y="0"/>
                    <a:pt x="3904" y="0"/>
                  </a:cubicBezTo>
                  <a:cubicBezTo>
                    <a:pt x="3399" y="0"/>
                    <a:pt x="3124" y="121"/>
                    <a:pt x="2893" y="231"/>
                  </a:cubicBezTo>
                  <a:cubicBezTo>
                    <a:pt x="2673" y="330"/>
                    <a:pt x="2486" y="418"/>
                    <a:pt x="2090" y="418"/>
                  </a:cubicBezTo>
                  <a:cubicBezTo>
                    <a:pt x="1683" y="418"/>
                    <a:pt x="1496" y="330"/>
                    <a:pt x="1276" y="231"/>
                  </a:cubicBezTo>
                  <a:cubicBezTo>
                    <a:pt x="1045" y="121"/>
                    <a:pt x="770" y="0"/>
                    <a:pt x="264"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8"/>
            <p:cNvSpPr/>
            <p:nvPr/>
          </p:nvSpPr>
          <p:spPr>
            <a:xfrm>
              <a:off x="6909285" y="2098415"/>
              <a:ext cx="597120" cy="52627"/>
            </a:xfrm>
            <a:custGeom>
              <a:avLst/>
              <a:gdLst/>
              <a:ahLst/>
              <a:cxnLst/>
              <a:rect l="l" t="t" r="r" b="b"/>
              <a:pathLst>
                <a:path w="9371" h="826" extrusionOk="0">
                  <a:moveTo>
                    <a:pt x="1144" y="0"/>
                  </a:moveTo>
                  <a:cubicBezTo>
                    <a:pt x="759" y="165"/>
                    <a:pt x="374" y="363"/>
                    <a:pt x="1" y="583"/>
                  </a:cubicBezTo>
                  <a:cubicBezTo>
                    <a:pt x="89" y="726"/>
                    <a:pt x="254" y="825"/>
                    <a:pt x="440" y="825"/>
                  </a:cubicBezTo>
                  <a:lnTo>
                    <a:pt x="506" y="825"/>
                  </a:lnTo>
                  <a:lnTo>
                    <a:pt x="4685" y="308"/>
                  </a:lnTo>
                  <a:lnTo>
                    <a:pt x="8864" y="825"/>
                  </a:lnTo>
                  <a:lnTo>
                    <a:pt x="8930" y="825"/>
                  </a:lnTo>
                  <a:cubicBezTo>
                    <a:pt x="9117" y="825"/>
                    <a:pt x="9271" y="737"/>
                    <a:pt x="9370" y="583"/>
                  </a:cubicBezTo>
                  <a:cubicBezTo>
                    <a:pt x="8996" y="363"/>
                    <a:pt x="8611" y="165"/>
                    <a:pt x="8215"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8"/>
            <p:cNvSpPr/>
            <p:nvPr/>
          </p:nvSpPr>
          <p:spPr>
            <a:xfrm>
              <a:off x="6902276" y="2003610"/>
              <a:ext cx="611139" cy="132713"/>
            </a:xfrm>
            <a:custGeom>
              <a:avLst/>
              <a:gdLst/>
              <a:ahLst/>
              <a:cxnLst/>
              <a:rect l="l" t="t" r="r" b="b"/>
              <a:pathLst>
                <a:path w="9591" h="2083" extrusionOk="0">
                  <a:moveTo>
                    <a:pt x="9036" y="0"/>
                  </a:moveTo>
                  <a:cubicBezTo>
                    <a:pt x="9016" y="0"/>
                    <a:pt x="8995" y="1"/>
                    <a:pt x="8974" y="4"/>
                  </a:cubicBezTo>
                  <a:lnTo>
                    <a:pt x="484" y="1059"/>
                  </a:lnTo>
                  <a:cubicBezTo>
                    <a:pt x="199" y="1092"/>
                    <a:pt x="1" y="1345"/>
                    <a:pt x="34" y="1631"/>
                  </a:cubicBezTo>
                  <a:cubicBezTo>
                    <a:pt x="67" y="1895"/>
                    <a:pt x="298" y="2082"/>
                    <a:pt x="550" y="2082"/>
                  </a:cubicBezTo>
                  <a:lnTo>
                    <a:pt x="616" y="2082"/>
                  </a:lnTo>
                  <a:lnTo>
                    <a:pt x="9106" y="1026"/>
                  </a:lnTo>
                  <a:cubicBezTo>
                    <a:pt x="9392" y="993"/>
                    <a:pt x="9590" y="741"/>
                    <a:pt x="9557" y="455"/>
                  </a:cubicBezTo>
                  <a:cubicBezTo>
                    <a:pt x="9516" y="190"/>
                    <a:pt x="9296" y="0"/>
                    <a:pt x="9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8"/>
            <p:cNvSpPr/>
            <p:nvPr/>
          </p:nvSpPr>
          <p:spPr>
            <a:xfrm>
              <a:off x="7099172" y="2051777"/>
              <a:ext cx="132538" cy="572903"/>
            </a:xfrm>
            <a:custGeom>
              <a:avLst/>
              <a:gdLst/>
              <a:ahLst/>
              <a:cxnLst/>
              <a:rect l="l" t="t" r="r" b="b"/>
              <a:pathLst>
                <a:path w="2080" h="8992" extrusionOk="0">
                  <a:moveTo>
                    <a:pt x="1492" y="1"/>
                  </a:moveTo>
                  <a:cubicBezTo>
                    <a:pt x="1316" y="1"/>
                    <a:pt x="1147" y="89"/>
                    <a:pt x="1046" y="248"/>
                  </a:cubicBezTo>
                  <a:cubicBezTo>
                    <a:pt x="1002" y="325"/>
                    <a:pt x="1" y="2041"/>
                    <a:pt x="408" y="4284"/>
                  </a:cubicBezTo>
                  <a:cubicBezTo>
                    <a:pt x="848" y="6671"/>
                    <a:pt x="276" y="8276"/>
                    <a:pt x="265" y="8287"/>
                  </a:cubicBezTo>
                  <a:cubicBezTo>
                    <a:pt x="166" y="8551"/>
                    <a:pt x="298" y="8859"/>
                    <a:pt x="573" y="8958"/>
                  </a:cubicBezTo>
                  <a:cubicBezTo>
                    <a:pt x="628" y="8980"/>
                    <a:pt x="694" y="8991"/>
                    <a:pt x="749" y="8991"/>
                  </a:cubicBezTo>
                  <a:cubicBezTo>
                    <a:pt x="958" y="8991"/>
                    <a:pt x="1156" y="8859"/>
                    <a:pt x="1233" y="8650"/>
                  </a:cubicBezTo>
                  <a:cubicBezTo>
                    <a:pt x="1265" y="8573"/>
                    <a:pt x="1914" y="6792"/>
                    <a:pt x="1430" y="4097"/>
                  </a:cubicBezTo>
                  <a:cubicBezTo>
                    <a:pt x="1090" y="2250"/>
                    <a:pt x="1936" y="798"/>
                    <a:pt x="1936" y="776"/>
                  </a:cubicBezTo>
                  <a:cubicBezTo>
                    <a:pt x="2079" y="534"/>
                    <a:pt x="2002" y="215"/>
                    <a:pt x="1760" y="73"/>
                  </a:cubicBezTo>
                  <a:cubicBezTo>
                    <a:pt x="1675" y="24"/>
                    <a:pt x="1582" y="1"/>
                    <a:pt x="1492"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8"/>
            <p:cNvSpPr/>
            <p:nvPr/>
          </p:nvSpPr>
          <p:spPr>
            <a:xfrm>
              <a:off x="7160853" y="2052159"/>
              <a:ext cx="136042" cy="487719"/>
            </a:xfrm>
            <a:custGeom>
              <a:avLst/>
              <a:gdLst/>
              <a:ahLst/>
              <a:cxnLst/>
              <a:rect l="l" t="t" r="r" b="b"/>
              <a:pathLst>
                <a:path w="2135" h="7655" extrusionOk="0">
                  <a:moveTo>
                    <a:pt x="517" y="1"/>
                  </a:moveTo>
                  <a:cubicBezTo>
                    <a:pt x="232" y="1"/>
                    <a:pt x="1" y="231"/>
                    <a:pt x="12" y="517"/>
                  </a:cubicBezTo>
                  <a:cubicBezTo>
                    <a:pt x="12" y="594"/>
                    <a:pt x="45" y="2420"/>
                    <a:pt x="594" y="4091"/>
                  </a:cubicBezTo>
                  <a:cubicBezTo>
                    <a:pt x="1078" y="5576"/>
                    <a:pt x="990" y="7083"/>
                    <a:pt x="990" y="7094"/>
                  </a:cubicBezTo>
                  <a:cubicBezTo>
                    <a:pt x="968" y="7380"/>
                    <a:pt x="1188" y="7633"/>
                    <a:pt x="1474" y="7644"/>
                  </a:cubicBezTo>
                  <a:lnTo>
                    <a:pt x="1507" y="7644"/>
                  </a:lnTo>
                  <a:lnTo>
                    <a:pt x="1507" y="7655"/>
                  </a:lnTo>
                  <a:cubicBezTo>
                    <a:pt x="1782" y="7655"/>
                    <a:pt x="2002" y="7446"/>
                    <a:pt x="2024" y="7171"/>
                  </a:cubicBezTo>
                  <a:cubicBezTo>
                    <a:pt x="2024" y="7094"/>
                    <a:pt x="2134" y="5444"/>
                    <a:pt x="1573" y="3762"/>
                  </a:cubicBezTo>
                  <a:cubicBezTo>
                    <a:pt x="1078" y="2255"/>
                    <a:pt x="1045" y="539"/>
                    <a:pt x="1045" y="506"/>
                  </a:cubicBezTo>
                  <a:cubicBezTo>
                    <a:pt x="1045" y="220"/>
                    <a:pt x="814" y="1"/>
                    <a:pt x="528"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8"/>
            <p:cNvSpPr/>
            <p:nvPr/>
          </p:nvSpPr>
          <p:spPr>
            <a:xfrm>
              <a:off x="7099172" y="2037123"/>
              <a:ext cx="132538" cy="572839"/>
            </a:xfrm>
            <a:custGeom>
              <a:avLst/>
              <a:gdLst/>
              <a:ahLst/>
              <a:cxnLst/>
              <a:rect l="l" t="t" r="r" b="b"/>
              <a:pathLst>
                <a:path w="2080" h="8991" extrusionOk="0">
                  <a:moveTo>
                    <a:pt x="1494" y="0"/>
                  </a:moveTo>
                  <a:cubicBezTo>
                    <a:pt x="1318" y="0"/>
                    <a:pt x="1148" y="91"/>
                    <a:pt x="1046" y="259"/>
                  </a:cubicBezTo>
                  <a:cubicBezTo>
                    <a:pt x="1002" y="325"/>
                    <a:pt x="1" y="2040"/>
                    <a:pt x="408" y="4283"/>
                  </a:cubicBezTo>
                  <a:cubicBezTo>
                    <a:pt x="848" y="6681"/>
                    <a:pt x="276" y="8275"/>
                    <a:pt x="265" y="8286"/>
                  </a:cubicBezTo>
                  <a:cubicBezTo>
                    <a:pt x="166" y="8561"/>
                    <a:pt x="298" y="8858"/>
                    <a:pt x="573" y="8957"/>
                  </a:cubicBezTo>
                  <a:cubicBezTo>
                    <a:pt x="628" y="8979"/>
                    <a:pt x="694" y="8990"/>
                    <a:pt x="749" y="8990"/>
                  </a:cubicBezTo>
                  <a:cubicBezTo>
                    <a:pt x="958" y="8990"/>
                    <a:pt x="1156" y="8858"/>
                    <a:pt x="1233" y="8649"/>
                  </a:cubicBezTo>
                  <a:cubicBezTo>
                    <a:pt x="1265" y="8583"/>
                    <a:pt x="1914" y="6791"/>
                    <a:pt x="1430" y="4097"/>
                  </a:cubicBezTo>
                  <a:cubicBezTo>
                    <a:pt x="1090" y="2249"/>
                    <a:pt x="1936" y="797"/>
                    <a:pt x="1936" y="786"/>
                  </a:cubicBezTo>
                  <a:cubicBezTo>
                    <a:pt x="2079" y="533"/>
                    <a:pt x="2002" y="215"/>
                    <a:pt x="1760" y="72"/>
                  </a:cubicBezTo>
                  <a:cubicBezTo>
                    <a:pt x="1675" y="24"/>
                    <a:pt x="1584" y="0"/>
                    <a:pt x="1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8"/>
            <p:cNvSpPr/>
            <p:nvPr/>
          </p:nvSpPr>
          <p:spPr>
            <a:xfrm>
              <a:off x="7160853" y="2037441"/>
              <a:ext cx="136042" cy="487719"/>
            </a:xfrm>
            <a:custGeom>
              <a:avLst/>
              <a:gdLst/>
              <a:ahLst/>
              <a:cxnLst/>
              <a:rect l="l" t="t" r="r" b="b"/>
              <a:pathLst>
                <a:path w="2135" h="7655" extrusionOk="0">
                  <a:moveTo>
                    <a:pt x="517" y="1"/>
                  </a:moveTo>
                  <a:cubicBezTo>
                    <a:pt x="232" y="1"/>
                    <a:pt x="1" y="232"/>
                    <a:pt x="12" y="517"/>
                  </a:cubicBezTo>
                  <a:cubicBezTo>
                    <a:pt x="12" y="594"/>
                    <a:pt x="45" y="2420"/>
                    <a:pt x="594" y="4092"/>
                  </a:cubicBezTo>
                  <a:cubicBezTo>
                    <a:pt x="1078" y="5576"/>
                    <a:pt x="990" y="7083"/>
                    <a:pt x="990" y="7094"/>
                  </a:cubicBezTo>
                  <a:cubicBezTo>
                    <a:pt x="968" y="7380"/>
                    <a:pt x="1188" y="7633"/>
                    <a:pt x="1474" y="7644"/>
                  </a:cubicBezTo>
                  <a:lnTo>
                    <a:pt x="1507" y="7644"/>
                  </a:lnTo>
                  <a:lnTo>
                    <a:pt x="1507" y="7655"/>
                  </a:lnTo>
                  <a:cubicBezTo>
                    <a:pt x="1782" y="7655"/>
                    <a:pt x="2002" y="7446"/>
                    <a:pt x="2024" y="7171"/>
                  </a:cubicBezTo>
                  <a:cubicBezTo>
                    <a:pt x="2024" y="7094"/>
                    <a:pt x="2134" y="5444"/>
                    <a:pt x="1573" y="3762"/>
                  </a:cubicBezTo>
                  <a:cubicBezTo>
                    <a:pt x="1078" y="2255"/>
                    <a:pt x="1045" y="539"/>
                    <a:pt x="1045" y="506"/>
                  </a:cubicBezTo>
                  <a:cubicBezTo>
                    <a:pt x="1045" y="221"/>
                    <a:pt x="814" y="1"/>
                    <a:pt x="5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8"/>
            <p:cNvSpPr/>
            <p:nvPr/>
          </p:nvSpPr>
          <p:spPr>
            <a:xfrm>
              <a:off x="7096368" y="3391162"/>
              <a:ext cx="802426" cy="128954"/>
            </a:xfrm>
            <a:custGeom>
              <a:avLst/>
              <a:gdLst/>
              <a:ahLst/>
              <a:cxnLst/>
              <a:rect l="l" t="t" r="r" b="b"/>
              <a:pathLst>
                <a:path w="12593" h="2024" extrusionOk="0">
                  <a:moveTo>
                    <a:pt x="1024" y="0"/>
                  </a:moveTo>
                  <a:cubicBezTo>
                    <a:pt x="463" y="0"/>
                    <a:pt x="1" y="451"/>
                    <a:pt x="1" y="1012"/>
                  </a:cubicBezTo>
                  <a:cubicBezTo>
                    <a:pt x="1" y="1573"/>
                    <a:pt x="463" y="2023"/>
                    <a:pt x="1024" y="2023"/>
                  </a:cubicBezTo>
                  <a:lnTo>
                    <a:pt x="11581" y="2023"/>
                  </a:lnTo>
                  <a:cubicBezTo>
                    <a:pt x="12142" y="2023"/>
                    <a:pt x="12593" y="1573"/>
                    <a:pt x="12593" y="1012"/>
                  </a:cubicBezTo>
                  <a:cubicBezTo>
                    <a:pt x="12593" y="451"/>
                    <a:pt x="12142" y="0"/>
                    <a:pt x="11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8"/>
            <p:cNvSpPr/>
            <p:nvPr/>
          </p:nvSpPr>
          <p:spPr>
            <a:xfrm>
              <a:off x="7511251" y="3391162"/>
              <a:ext cx="253733" cy="128954"/>
            </a:xfrm>
            <a:custGeom>
              <a:avLst/>
              <a:gdLst/>
              <a:ahLst/>
              <a:cxnLst/>
              <a:rect l="l" t="t" r="r" b="b"/>
              <a:pathLst>
                <a:path w="3982" h="2024" extrusionOk="0">
                  <a:moveTo>
                    <a:pt x="0" y="0"/>
                  </a:moveTo>
                  <a:lnTo>
                    <a:pt x="0" y="2023"/>
                  </a:lnTo>
                  <a:lnTo>
                    <a:pt x="3981" y="2023"/>
                  </a:lnTo>
                  <a:lnTo>
                    <a:pt x="39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8"/>
            <p:cNvSpPr/>
            <p:nvPr/>
          </p:nvSpPr>
          <p:spPr>
            <a:xfrm>
              <a:off x="7794998" y="3391162"/>
              <a:ext cx="52633" cy="128954"/>
            </a:xfrm>
            <a:custGeom>
              <a:avLst/>
              <a:gdLst/>
              <a:ahLst/>
              <a:cxnLst/>
              <a:rect l="l" t="t" r="r" b="b"/>
              <a:pathLst>
                <a:path w="826" h="2024" extrusionOk="0">
                  <a:moveTo>
                    <a:pt x="1" y="0"/>
                  </a:moveTo>
                  <a:lnTo>
                    <a:pt x="1" y="2023"/>
                  </a:lnTo>
                  <a:lnTo>
                    <a:pt x="826" y="2023"/>
                  </a:lnTo>
                  <a:lnTo>
                    <a:pt x="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8"/>
            <p:cNvSpPr/>
            <p:nvPr/>
          </p:nvSpPr>
          <p:spPr>
            <a:xfrm>
              <a:off x="7147536" y="3391162"/>
              <a:ext cx="52633" cy="128954"/>
            </a:xfrm>
            <a:custGeom>
              <a:avLst/>
              <a:gdLst/>
              <a:ahLst/>
              <a:cxnLst/>
              <a:rect l="l" t="t" r="r" b="b"/>
              <a:pathLst>
                <a:path w="826" h="2024" extrusionOk="0">
                  <a:moveTo>
                    <a:pt x="1" y="0"/>
                  </a:moveTo>
                  <a:lnTo>
                    <a:pt x="1" y="2023"/>
                  </a:lnTo>
                  <a:lnTo>
                    <a:pt x="825" y="2023"/>
                  </a:lnTo>
                  <a:lnTo>
                    <a:pt x="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8"/>
            <p:cNvSpPr/>
            <p:nvPr/>
          </p:nvSpPr>
          <p:spPr>
            <a:xfrm>
              <a:off x="7130012" y="3400910"/>
              <a:ext cx="735839" cy="25294"/>
            </a:xfrm>
            <a:custGeom>
              <a:avLst/>
              <a:gdLst/>
              <a:ahLst/>
              <a:cxnLst/>
              <a:rect l="l" t="t" r="r" b="b"/>
              <a:pathLst>
                <a:path w="11548" h="397" extrusionOk="0">
                  <a:moveTo>
                    <a:pt x="199" y="1"/>
                  </a:moveTo>
                  <a:cubicBezTo>
                    <a:pt x="89" y="1"/>
                    <a:pt x="1" y="89"/>
                    <a:pt x="1" y="199"/>
                  </a:cubicBezTo>
                  <a:cubicBezTo>
                    <a:pt x="1" y="309"/>
                    <a:pt x="89" y="397"/>
                    <a:pt x="199" y="397"/>
                  </a:cubicBezTo>
                  <a:lnTo>
                    <a:pt x="11350" y="397"/>
                  </a:lnTo>
                  <a:cubicBezTo>
                    <a:pt x="11460" y="397"/>
                    <a:pt x="11548" y="309"/>
                    <a:pt x="11548" y="199"/>
                  </a:cubicBezTo>
                  <a:cubicBezTo>
                    <a:pt x="11548" y="89"/>
                    <a:pt x="11460" y="1"/>
                    <a:pt x="113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8"/>
            <p:cNvSpPr/>
            <p:nvPr/>
          </p:nvSpPr>
          <p:spPr>
            <a:xfrm>
              <a:off x="7125106" y="3506037"/>
              <a:ext cx="745651" cy="14080"/>
            </a:xfrm>
            <a:custGeom>
              <a:avLst/>
              <a:gdLst/>
              <a:ahLst/>
              <a:cxnLst/>
              <a:rect l="l" t="t" r="r" b="b"/>
              <a:pathLst>
                <a:path w="11702" h="221" extrusionOk="0">
                  <a:moveTo>
                    <a:pt x="111" y="1"/>
                  </a:moveTo>
                  <a:cubicBezTo>
                    <a:pt x="45" y="1"/>
                    <a:pt x="1" y="56"/>
                    <a:pt x="1" y="111"/>
                  </a:cubicBezTo>
                  <a:cubicBezTo>
                    <a:pt x="1" y="176"/>
                    <a:pt x="45" y="220"/>
                    <a:pt x="111" y="220"/>
                  </a:cubicBezTo>
                  <a:lnTo>
                    <a:pt x="11592" y="220"/>
                  </a:lnTo>
                  <a:cubicBezTo>
                    <a:pt x="11647" y="220"/>
                    <a:pt x="11702" y="176"/>
                    <a:pt x="11702" y="111"/>
                  </a:cubicBezTo>
                  <a:cubicBezTo>
                    <a:pt x="11702" y="56"/>
                    <a:pt x="11647" y="1"/>
                    <a:pt x="11592"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8"/>
            <p:cNvSpPr/>
            <p:nvPr/>
          </p:nvSpPr>
          <p:spPr>
            <a:xfrm>
              <a:off x="6993396" y="3261505"/>
              <a:ext cx="801661" cy="129719"/>
            </a:xfrm>
            <a:custGeom>
              <a:avLst/>
              <a:gdLst/>
              <a:ahLst/>
              <a:cxnLst/>
              <a:rect l="l" t="t" r="r" b="b"/>
              <a:pathLst>
                <a:path w="12581" h="2036" extrusionOk="0">
                  <a:moveTo>
                    <a:pt x="1012" y="1"/>
                  </a:moveTo>
                  <a:cubicBezTo>
                    <a:pt x="451" y="1"/>
                    <a:pt x="0" y="451"/>
                    <a:pt x="0" y="1012"/>
                  </a:cubicBezTo>
                  <a:cubicBezTo>
                    <a:pt x="0" y="1573"/>
                    <a:pt x="451" y="2035"/>
                    <a:pt x="1012" y="2035"/>
                  </a:cubicBezTo>
                  <a:lnTo>
                    <a:pt x="11569" y="2035"/>
                  </a:lnTo>
                  <a:cubicBezTo>
                    <a:pt x="12130" y="2035"/>
                    <a:pt x="12581" y="1573"/>
                    <a:pt x="12581" y="1012"/>
                  </a:cubicBezTo>
                  <a:cubicBezTo>
                    <a:pt x="12581" y="451"/>
                    <a:pt x="12130" y="1"/>
                    <a:pt x="11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8"/>
            <p:cNvSpPr/>
            <p:nvPr/>
          </p:nvSpPr>
          <p:spPr>
            <a:xfrm>
              <a:off x="7407515" y="3261505"/>
              <a:ext cx="253733" cy="129719"/>
            </a:xfrm>
            <a:custGeom>
              <a:avLst/>
              <a:gdLst/>
              <a:ahLst/>
              <a:cxnLst/>
              <a:rect l="l" t="t" r="r" b="b"/>
              <a:pathLst>
                <a:path w="3982" h="2036" extrusionOk="0">
                  <a:moveTo>
                    <a:pt x="1" y="1"/>
                  </a:moveTo>
                  <a:lnTo>
                    <a:pt x="1" y="2035"/>
                  </a:lnTo>
                  <a:lnTo>
                    <a:pt x="3982" y="2035"/>
                  </a:lnTo>
                  <a:lnTo>
                    <a:pt x="39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8"/>
            <p:cNvSpPr/>
            <p:nvPr/>
          </p:nvSpPr>
          <p:spPr>
            <a:xfrm>
              <a:off x="7691325" y="3261505"/>
              <a:ext cx="52633" cy="129719"/>
            </a:xfrm>
            <a:custGeom>
              <a:avLst/>
              <a:gdLst/>
              <a:ahLst/>
              <a:cxnLst/>
              <a:rect l="l" t="t" r="r" b="b"/>
              <a:pathLst>
                <a:path w="826" h="2036" extrusionOk="0">
                  <a:moveTo>
                    <a:pt x="0" y="1"/>
                  </a:moveTo>
                  <a:lnTo>
                    <a:pt x="0" y="2035"/>
                  </a:lnTo>
                  <a:lnTo>
                    <a:pt x="825" y="2035"/>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8"/>
            <p:cNvSpPr/>
            <p:nvPr/>
          </p:nvSpPr>
          <p:spPr>
            <a:xfrm>
              <a:off x="7043863" y="3261505"/>
              <a:ext cx="52569" cy="129719"/>
            </a:xfrm>
            <a:custGeom>
              <a:avLst/>
              <a:gdLst/>
              <a:ahLst/>
              <a:cxnLst/>
              <a:rect l="l" t="t" r="r" b="b"/>
              <a:pathLst>
                <a:path w="825" h="2036" extrusionOk="0">
                  <a:moveTo>
                    <a:pt x="0" y="1"/>
                  </a:moveTo>
                  <a:lnTo>
                    <a:pt x="0" y="2035"/>
                  </a:lnTo>
                  <a:lnTo>
                    <a:pt x="825" y="2035"/>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8"/>
            <p:cNvSpPr/>
            <p:nvPr/>
          </p:nvSpPr>
          <p:spPr>
            <a:xfrm>
              <a:off x="7026339" y="3271317"/>
              <a:ext cx="735839" cy="25995"/>
            </a:xfrm>
            <a:custGeom>
              <a:avLst/>
              <a:gdLst/>
              <a:ahLst/>
              <a:cxnLst/>
              <a:rect l="l" t="t" r="r" b="b"/>
              <a:pathLst>
                <a:path w="11548" h="408" extrusionOk="0">
                  <a:moveTo>
                    <a:pt x="198" y="1"/>
                  </a:moveTo>
                  <a:cubicBezTo>
                    <a:pt x="88" y="1"/>
                    <a:pt x="0" y="88"/>
                    <a:pt x="0" y="198"/>
                  </a:cubicBezTo>
                  <a:cubicBezTo>
                    <a:pt x="0" y="308"/>
                    <a:pt x="88" y="407"/>
                    <a:pt x="198" y="407"/>
                  </a:cubicBezTo>
                  <a:lnTo>
                    <a:pt x="11349" y="407"/>
                  </a:lnTo>
                  <a:cubicBezTo>
                    <a:pt x="11459" y="407"/>
                    <a:pt x="11547" y="308"/>
                    <a:pt x="11547" y="198"/>
                  </a:cubicBezTo>
                  <a:cubicBezTo>
                    <a:pt x="11547" y="88"/>
                    <a:pt x="11459" y="1"/>
                    <a:pt x="1134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8"/>
            <p:cNvSpPr/>
            <p:nvPr/>
          </p:nvSpPr>
          <p:spPr>
            <a:xfrm>
              <a:off x="7021433" y="3377145"/>
              <a:ext cx="745651" cy="14080"/>
            </a:xfrm>
            <a:custGeom>
              <a:avLst/>
              <a:gdLst/>
              <a:ahLst/>
              <a:cxnLst/>
              <a:rect l="l" t="t" r="r" b="b"/>
              <a:pathLst>
                <a:path w="11702" h="221" extrusionOk="0">
                  <a:moveTo>
                    <a:pt x="110" y="0"/>
                  </a:moveTo>
                  <a:cubicBezTo>
                    <a:pt x="55" y="0"/>
                    <a:pt x="0" y="44"/>
                    <a:pt x="0" y="110"/>
                  </a:cubicBezTo>
                  <a:cubicBezTo>
                    <a:pt x="0" y="165"/>
                    <a:pt x="55" y="220"/>
                    <a:pt x="110" y="220"/>
                  </a:cubicBezTo>
                  <a:lnTo>
                    <a:pt x="11591" y="220"/>
                  </a:lnTo>
                  <a:cubicBezTo>
                    <a:pt x="11657" y="220"/>
                    <a:pt x="11701" y="165"/>
                    <a:pt x="11701" y="110"/>
                  </a:cubicBezTo>
                  <a:cubicBezTo>
                    <a:pt x="11701" y="44"/>
                    <a:pt x="11657" y="0"/>
                    <a:pt x="11591"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8"/>
            <p:cNvSpPr/>
            <p:nvPr/>
          </p:nvSpPr>
          <p:spPr>
            <a:xfrm>
              <a:off x="6538624" y="3008499"/>
              <a:ext cx="712708" cy="495046"/>
            </a:xfrm>
            <a:custGeom>
              <a:avLst/>
              <a:gdLst/>
              <a:ahLst/>
              <a:cxnLst/>
              <a:rect l="l" t="t" r="r" b="b"/>
              <a:pathLst>
                <a:path w="11185" h="7770" extrusionOk="0">
                  <a:moveTo>
                    <a:pt x="10025" y="0"/>
                  </a:moveTo>
                  <a:cubicBezTo>
                    <a:pt x="9834" y="0"/>
                    <a:pt x="9641" y="54"/>
                    <a:pt x="9469" y="167"/>
                  </a:cubicBezTo>
                  <a:lnTo>
                    <a:pt x="605" y="5907"/>
                  </a:lnTo>
                  <a:cubicBezTo>
                    <a:pt x="132" y="6204"/>
                    <a:pt x="0" y="6831"/>
                    <a:pt x="308" y="7304"/>
                  </a:cubicBezTo>
                  <a:cubicBezTo>
                    <a:pt x="505" y="7607"/>
                    <a:pt x="833" y="7770"/>
                    <a:pt x="1168" y="7770"/>
                  </a:cubicBezTo>
                  <a:cubicBezTo>
                    <a:pt x="1356" y="7770"/>
                    <a:pt x="1546" y="7718"/>
                    <a:pt x="1716" y="7612"/>
                  </a:cubicBezTo>
                  <a:lnTo>
                    <a:pt x="10568" y="1871"/>
                  </a:lnTo>
                  <a:cubicBezTo>
                    <a:pt x="11041" y="1563"/>
                    <a:pt x="11184" y="936"/>
                    <a:pt x="10876" y="463"/>
                  </a:cubicBezTo>
                  <a:cubicBezTo>
                    <a:pt x="10681" y="163"/>
                    <a:pt x="10357" y="0"/>
                    <a:pt x="10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8"/>
            <p:cNvSpPr/>
            <p:nvPr/>
          </p:nvSpPr>
          <p:spPr>
            <a:xfrm>
              <a:off x="6870734" y="3056220"/>
              <a:ext cx="283172" cy="246695"/>
            </a:xfrm>
            <a:custGeom>
              <a:avLst/>
              <a:gdLst/>
              <a:ahLst/>
              <a:cxnLst/>
              <a:rect l="l" t="t" r="r" b="b"/>
              <a:pathLst>
                <a:path w="4444" h="3872" extrusionOk="0">
                  <a:moveTo>
                    <a:pt x="3344" y="0"/>
                  </a:moveTo>
                  <a:lnTo>
                    <a:pt x="1" y="2167"/>
                  </a:lnTo>
                  <a:lnTo>
                    <a:pt x="1100" y="3871"/>
                  </a:lnTo>
                  <a:lnTo>
                    <a:pt x="4444" y="1705"/>
                  </a:lnTo>
                  <a:lnTo>
                    <a:pt x="3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8"/>
            <p:cNvSpPr/>
            <p:nvPr/>
          </p:nvSpPr>
          <p:spPr>
            <a:xfrm>
              <a:off x="7109686" y="3011366"/>
              <a:ext cx="113613" cy="137428"/>
            </a:xfrm>
            <a:custGeom>
              <a:avLst/>
              <a:gdLst/>
              <a:ahLst/>
              <a:cxnLst/>
              <a:rect l="l" t="t" r="r" b="b"/>
              <a:pathLst>
                <a:path w="1783" h="2157" extrusionOk="0">
                  <a:moveTo>
                    <a:pt x="683" y="1"/>
                  </a:moveTo>
                  <a:lnTo>
                    <a:pt x="1" y="451"/>
                  </a:lnTo>
                  <a:lnTo>
                    <a:pt x="1100" y="2156"/>
                  </a:lnTo>
                  <a:lnTo>
                    <a:pt x="1782" y="1705"/>
                  </a:lnTo>
                  <a:lnTo>
                    <a:pt x="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8"/>
            <p:cNvSpPr/>
            <p:nvPr/>
          </p:nvSpPr>
          <p:spPr>
            <a:xfrm>
              <a:off x="6559652" y="3014743"/>
              <a:ext cx="625093" cy="412284"/>
            </a:xfrm>
            <a:custGeom>
              <a:avLst/>
              <a:gdLst/>
              <a:ahLst/>
              <a:cxnLst/>
              <a:rect l="l" t="t" r="r" b="b"/>
              <a:pathLst>
                <a:path w="9810" h="6471" extrusionOk="0">
                  <a:moveTo>
                    <a:pt x="9581" y="1"/>
                  </a:moveTo>
                  <a:cubicBezTo>
                    <a:pt x="9543" y="1"/>
                    <a:pt x="9504" y="12"/>
                    <a:pt x="9469" y="36"/>
                  </a:cubicBezTo>
                  <a:lnTo>
                    <a:pt x="121" y="6095"/>
                  </a:lnTo>
                  <a:cubicBezTo>
                    <a:pt x="22" y="6161"/>
                    <a:pt x="0" y="6282"/>
                    <a:pt x="55" y="6381"/>
                  </a:cubicBezTo>
                  <a:cubicBezTo>
                    <a:pt x="97" y="6437"/>
                    <a:pt x="161" y="6471"/>
                    <a:pt x="228" y="6471"/>
                  </a:cubicBezTo>
                  <a:cubicBezTo>
                    <a:pt x="266" y="6471"/>
                    <a:pt x="305" y="6460"/>
                    <a:pt x="341" y="6436"/>
                  </a:cubicBezTo>
                  <a:lnTo>
                    <a:pt x="9689" y="376"/>
                  </a:lnTo>
                  <a:cubicBezTo>
                    <a:pt x="9787" y="310"/>
                    <a:pt x="9809" y="190"/>
                    <a:pt x="9754" y="91"/>
                  </a:cubicBezTo>
                  <a:cubicBezTo>
                    <a:pt x="9712" y="34"/>
                    <a:pt x="9648" y="1"/>
                    <a:pt x="958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8"/>
            <p:cNvSpPr/>
            <p:nvPr/>
          </p:nvSpPr>
          <p:spPr>
            <a:xfrm>
              <a:off x="6611456" y="3098653"/>
              <a:ext cx="630063" cy="411965"/>
            </a:xfrm>
            <a:custGeom>
              <a:avLst/>
              <a:gdLst/>
              <a:ahLst/>
              <a:cxnLst/>
              <a:rect l="l" t="t" r="r" b="b"/>
              <a:pathLst>
                <a:path w="9888" h="6466" extrusionOk="0">
                  <a:moveTo>
                    <a:pt x="9757" y="0"/>
                  </a:moveTo>
                  <a:cubicBezTo>
                    <a:pt x="9738" y="0"/>
                    <a:pt x="9719" y="5"/>
                    <a:pt x="9700" y="16"/>
                  </a:cubicBezTo>
                  <a:lnTo>
                    <a:pt x="67" y="6263"/>
                  </a:lnTo>
                  <a:cubicBezTo>
                    <a:pt x="12" y="6296"/>
                    <a:pt x="1" y="6362"/>
                    <a:pt x="34" y="6417"/>
                  </a:cubicBezTo>
                  <a:cubicBezTo>
                    <a:pt x="56" y="6446"/>
                    <a:pt x="92" y="6465"/>
                    <a:pt x="131" y="6465"/>
                  </a:cubicBezTo>
                  <a:cubicBezTo>
                    <a:pt x="150" y="6465"/>
                    <a:pt x="169" y="6461"/>
                    <a:pt x="188" y="6450"/>
                  </a:cubicBezTo>
                  <a:lnTo>
                    <a:pt x="9821" y="203"/>
                  </a:lnTo>
                  <a:cubicBezTo>
                    <a:pt x="9865" y="170"/>
                    <a:pt x="9887" y="104"/>
                    <a:pt x="9854" y="49"/>
                  </a:cubicBezTo>
                  <a:cubicBezTo>
                    <a:pt x="9832" y="20"/>
                    <a:pt x="9796" y="0"/>
                    <a:pt x="9757"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8"/>
            <p:cNvSpPr/>
            <p:nvPr/>
          </p:nvSpPr>
          <p:spPr>
            <a:xfrm>
              <a:off x="6902276" y="2003610"/>
              <a:ext cx="611139" cy="132713"/>
            </a:xfrm>
            <a:custGeom>
              <a:avLst/>
              <a:gdLst/>
              <a:ahLst/>
              <a:cxnLst/>
              <a:rect l="l" t="t" r="r" b="b"/>
              <a:pathLst>
                <a:path w="9591" h="2083" extrusionOk="0">
                  <a:moveTo>
                    <a:pt x="9036" y="0"/>
                  </a:moveTo>
                  <a:cubicBezTo>
                    <a:pt x="9016" y="0"/>
                    <a:pt x="8995" y="1"/>
                    <a:pt x="8974" y="4"/>
                  </a:cubicBezTo>
                  <a:lnTo>
                    <a:pt x="484" y="1059"/>
                  </a:lnTo>
                  <a:cubicBezTo>
                    <a:pt x="199" y="1092"/>
                    <a:pt x="1" y="1345"/>
                    <a:pt x="34" y="1631"/>
                  </a:cubicBezTo>
                  <a:cubicBezTo>
                    <a:pt x="67" y="1895"/>
                    <a:pt x="298" y="2082"/>
                    <a:pt x="550" y="2082"/>
                  </a:cubicBezTo>
                  <a:lnTo>
                    <a:pt x="616" y="2082"/>
                  </a:lnTo>
                  <a:lnTo>
                    <a:pt x="9106" y="1026"/>
                  </a:lnTo>
                  <a:cubicBezTo>
                    <a:pt x="9392" y="993"/>
                    <a:pt x="9590" y="741"/>
                    <a:pt x="9557" y="455"/>
                  </a:cubicBezTo>
                  <a:cubicBezTo>
                    <a:pt x="9516" y="190"/>
                    <a:pt x="9296" y="0"/>
                    <a:pt x="9036" y="0"/>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8"/>
            <p:cNvSpPr/>
            <p:nvPr/>
          </p:nvSpPr>
          <p:spPr>
            <a:xfrm>
              <a:off x="6902276" y="2003610"/>
              <a:ext cx="611139" cy="132713"/>
            </a:xfrm>
            <a:custGeom>
              <a:avLst/>
              <a:gdLst/>
              <a:ahLst/>
              <a:cxnLst/>
              <a:rect l="l" t="t" r="r" b="b"/>
              <a:pathLst>
                <a:path w="9591" h="2083" extrusionOk="0">
                  <a:moveTo>
                    <a:pt x="554" y="0"/>
                  </a:moveTo>
                  <a:cubicBezTo>
                    <a:pt x="295" y="0"/>
                    <a:pt x="74" y="190"/>
                    <a:pt x="34" y="455"/>
                  </a:cubicBezTo>
                  <a:cubicBezTo>
                    <a:pt x="1" y="741"/>
                    <a:pt x="199" y="993"/>
                    <a:pt x="484" y="1026"/>
                  </a:cubicBezTo>
                  <a:lnTo>
                    <a:pt x="8974" y="2082"/>
                  </a:lnTo>
                  <a:lnTo>
                    <a:pt x="9040" y="2082"/>
                  </a:lnTo>
                  <a:cubicBezTo>
                    <a:pt x="9304" y="2082"/>
                    <a:pt x="9524" y="1895"/>
                    <a:pt x="9557" y="1631"/>
                  </a:cubicBezTo>
                  <a:cubicBezTo>
                    <a:pt x="9590" y="1345"/>
                    <a:pt x="9392" y="1092"/>
                    <a:pt x="9106" y="1059"/>
                  </a:cubicBezTo>
                  <a:lnTo>
                    <a:pt x="616" y="4"/>
                  </a:lnTo>
                  <a:cubicBezTo>
                    <a:pt x="596" y="1"/>
                    <a:pt x="575"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8"/>
            <p:cNvSpPr/>
            <p:nvPr/>
          </p:nvSpPr>
          <p:spPr>
            <a:xfrm>
              <a:off x="7143330" y="2013740"/>
              <a:ext cx="55436" cy="100156"/>
            </a:xfrm>
            <a:custGeom>
              <a:avLst/>
              <a:gdLst/>
              <a:ahLst/>
              <a:cxnLst/>
              <a:rect l="l" t="t" r="r" b="b"/>
              <a:pathLst>
                <a:path w="870" h="1572" extrusionOk="0">
                  <a:moveTo>
                    <a:pt x="479" y="0"/>
                  </a:moveTo>
                  <a:cubicBezTo>
                    <a:pt x="319" y="0"/>
                    <a:pt x="170" y="105"/>
                    <a:pt x="133" y="274"/>
                  </a:cubicBezTo>
                  <a:cubicBezTo>
                    <a:pt x="122" y="285"/>
                    <a:pt x="1" y="769"/>
                    <a:pt x="34" y="1241"/>
                  </a:cubicBezTo>
                  <a:cubicBezTo>
                    <a:pt x="56" y="1428"/>
                    <a:pt x="210" y="1571"/>
                    <a:pt x="397" y="1571"/>
                  </a:cubicBezTo>
                  <a:lnTo>
                    <a:pt x="419" y="1571"/>
                  </a:lnTo>
                  <a:cubicBezTo>
                    <a:pt x="616" y="1549"/>
                    <a:pt x="759" y="1384"/>
                    <a:pt x="748" y="1186"/>
                  </a:cubicBezTo>
                  <a:cubicBezTo>
                    <a:pt x="726" y="834"/>
                    <a:pt x="814" y="450"/>
                    <a:pt x="814" y="450"/>
                  </a:cubicBezTo>
                  <a:cubicBezTo>
                    <a:pt x="869" y="252"/>
                    <a:pt x="759" y="65"/>
                    <a:pt x="561" y="10"/>
                  </a:cubicBezTo>
                  <a:cubicBezTo>
                    <a:pt x="534" y="3"/>
                    <a:pt x="506" y="0"/>
                    <a:pt x="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8"/>
            <p:cNvSpPr/>
            <p:nvPr/>
          </p:nvSpPr>
          <p:spPr>
            <a:xfrm>
              <a:off x="7188189" y="2019092"/>
              <a:ext cx="54735" cy="99710"/>
            </a:xfrm>
            <a:custGeom>
              <a:avLst/>
              <a:gdLst/>
              <a:ahLst/>
              <a:cxnLst/>
              <a:rect l="l" t="t" r="r" b="b"/>
              <a:pathLst>
                <a:path w="859" h="1565" extrusionOk="0">
                  <a:moveTo>
                    <a:pt x="465" y="0"/>
                  </a:moveTo>
                  <a:cubicBezTo>
                    <a:pt x="305" y="0"/>
                    <a:pt x="167" y="110"/>
                    <a:pt x="121" y="267"/>
                  </a:cubicBezTo>
                  <a:cubicBezTo>
                    <a:pt x="121" y="289"/>
                    <a:pt x="0" y="761"/>
                    <a:pt x="33" y="1234"/>
                  </a:cubicBezTo>
                  <a:cubicBezTo>
                    <a:pt x="44" y="1421"/>
                    <a:pt x="198" y="1564"/>
                    <a:pt x="385" y="1564"/>
                  </a:cubicBezTo>
                  <a:lnTo>
                    <a:pt x="407" y="1564"/>
                  </a:lnTo>
                  <a:cubicBezTo>
                    <a:pt x="605" y="1553"/>
                    <a:pt x="748" y="1377"/>
                    <a:pt x="737" y="1179"/>
                  </a:cubicBezTo>
                  <a:cubicBezTo>
                    <a:pt x="715" y="827"/>
                    <a:pt x="803" y="454"/>
                    <a:pt x="814" y="443"/>
                  </a:cubicBezTo>
                  <a:cubicBezTo>
                    <a:pt x="858" y="256"/>
                    <a:pt x="748" y="58"/>
                    <a:pt x="561" y="14"/>
                  </a:cubicBezTo>
                  <a:cubicBezTo>
                    <a:pt x="529" y="5"/>
                    <a:pt x="496"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8"/>
            <p:cNvSpPr/>
            <p:nvPr/>
          </p:nvSpPr>
          <p:spPr>
            <a:xfrm>
              <a:off x="7143330" y="2013740"/>
              <a:ext cx="55436" cy="100156"/>
            </a:xfrm>
            <a:custGeom>
              <a:avLst/>
              <a:gdLst/>
              <a:ahLst/>
              <a:cxnLst/>
              <a:rect l="l" t="t" r="r" b="b"/>
              <a:pathLst>
                <a:path w="870" h="1572" extrusionOk="0">
                  <a:moveTo>
                    <a:pt x="479" y="0"/>
                  </a:moveTo>
                  <a:cubicBezTo>
                    <a:pt x="319" y="0"/>
                    <a:pt x="170" y="105"/>
                    <a:pt x="133" y="274"/>
                  </a:cubicBezTo>
                  <a:cubicBezTo>
                    <a:pt x="122" y="285"/>
                    <a:pt x="1" y="769"/>
                    <a:pt x="34" y="1241"/>
                  </a:cubicBezTo>
                  <a:cubicBezTo>
                    <a:pt x="56" y="1428"/>
                    <a:pt x="210" y="1571"/>
                    <a:pt x="397" y="1571"/>
                  </a:cubicBezTo>
                  <a:lnTo>
                    <a:pt x="419" y="1571"/>
                  </a:lnTo>
                  <a:cubicBezTo>
                    <a:pt x="616" y="1549"/>
                    <a:pt x="759" y="1384"/>
                    <a:pt x="748" y="1186"/>
                  </a:cubicBezTo>
                  <a:cubicBezTo>
                    <a:pt x="726" y="834"/>
                    <a:pt x="814" y="450"/>
                    <a:pt x="814" y="450"/>
                  </a:cubicBezTo>
                  <a:cubicBezTo>
                    <a:pt x="869" y="252"/>
                    <a:pt x="759" y="65"/>
                    <a:pt x="561" y="10"/>
                  </a:cubicBezTo>
                  <a:cubicBezTo>
                    <a:pt x="534" y="3"/>
                    <a:pt x="506" y="0"/>
                    <a:pt x="479"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8"/>
            <p:cNvSpPr/>
            <p:nvPr/>
          </p:nvSpPr>
          <p:spPr>
            <a:xfrm>
              <a:off x="7188189" y="2019092"/>
              <a:ext cx="54735" cy="99710"/>
            </a:xfrm>
            <a:custGeom>
              <a:avLst/>
              <a:gdLst/>
              <a:ahLst/>
              <a:cxnLst/>
              <a:rect l="l" t="t" r="r" b="b"/>
              <a:pathLst>
                <a:path w="859" h="1565" extrusionOk="0">
                  <a:moveTo>
                    <a:pt x="465" y="0"/>
                  </a:moveTo>
                  <a:cubicBezTo>
                    <a:pt x="305" y="0"/>
                    <a:pt x="167" y="110"/>
                    <a:pt x="121" y="267"/>
                  </a:cubicBezTo>
                  <a:cubicBezTo>
                    <a:pt x="121" y="289"/>
                    <a:pt x="0" y="761"/>
                    <a:pt x="33" y="1234"/>
                  </a:cubicBezTo>
                  <a:cubicBezTo>
                    <a:pt x="44" y="1421"/>
                    <a:pt x="198" y="1564"/>
                    <a:pt x="385" y="1564"/>
                  </a:cubicBezTo>
                  <a:lnTo>
                    <a:pt x="407" y="1564"/>
                  </a:lnTo>
                  <a:cubicBezTo>
                    <a:pt x="605" y="1553"/>
                    <a:pt x="748" y="1377"/>
                    <a:pt x="737" y="1179"/>
                  </a:cubicBezTo>
                  <a:cubicBezTo>
                    <a:pt x="715" y="827"/>
                    <a:pt x="803" y="454"/>
                    <a:pt x="814" y="443"/>
                  </a:cubicBezTo>
                  <a:cubicBezTo>
                    <a:pt x="858" y="256"/>
                    <a:pt x="748" y="58"/>
                    <a:pt x="561" y="14"/>
                  </a:cubicBezTo>
                  <a:cubicBezTo>
                    <a:pt x="529" y="5"/>
                    <a:pt x="496" y="0"/>
                    <a:pt x="465"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23"/>
                                        </p:tgtEl>
                                        <p:attrNameLst>
                                          <p:attrName>style.visibility</p:attrName>
                                        </p:attrNameLst>
                                      </p:cBhvr>
                                      <p:to>
                                        <p:strVal val="visible"/>
                                      </p:to>
                                    </p:set>
                                    <p:animEffect transition="in" filter="wipe(left)">
                                      <p:cBhvr>
                                        <p:cTn id="7" dur="500"/>
                                        <p:tgtEl>
                                          <p:spTgt spid="162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24">
                                            <p:txEl>
                                              <p:pRg st="0" end="0"/>
                                            </p:txEl>
                                          </p:spTgt>
                                        </p:tgtEl>
                                        <p:attrNameLst>
                                          <p:attrName>style.visibility</p:attrName>
                                        </p:attrNameLst>
                                      </p:cBhvr>
                                      <p:to>
                                        <p:strVal val="visible"/>
                                      </p:to>
                                    </p:set>
                                    <p:animEffect transition="in" filter="wipe(left)">
                                      <p:cBhvr>
                                        <p:cTn id="10" dur="500"/>
                                        <p:tgtEl>
                                          <p:spTgt spid="1624">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24">
                                            <p:txEl>
                                              <p:pRg st="1" end="1"/>
                                            </p:txEl>
                                          </p:spTgt>
                                        </p:tgtEl>
                                        <p:attrNameLst>
                                          <p:attrName>style.visibility</p:attrName>
                                        </p:attrNameLst>
                                      </p:cBhvr>
                                      <p:to>
                                        <p:strVal val="visible"/>
                                      </p:to>
                                    </p:set>
                                    <p:animEffect transition="in" filter="wipe(left)">
                                      <p:cBhvr>
                                        <p:cTn id="13" dur="500"/>
                                        <p:tgtEl>
                                          <p:spTgt spid="1624">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624">
                                            <p:txEl>
                                              <p:pRg st="2" end="2"/>
                                            </p:txEl>
                                          </p:spTgt>
                                        </p:tgtEl>
                                        <p:attrNameLst>
                                          <p:attrName>style.visibility</p:attrName>
                                        </p:attrNameLst>
                                      </p:cBhvr>
                                      <p:to>
                                        <p:strVal val="visible"/>
                                      </p:to>
                                    </p:set>
                                    <p:animEffect transition="in" filter="wipe(left)">
                                      <p:cBhvr>
                                        <p:cTn id="16" dur="500"/>
                                        <p:tgtEl>
                                          <p:spTgt spid="1624">
                                            <p:txEl>
                                              <p:pRg st="2" end="2"/>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1625"/>
                                        </p:tgtEl>
                                        <p:attrNameLst>
                                          <p:attrName>style.visibility</p:attrName>
                                        </p:attrNameLst>
                                      </p:cBhvr>
                                      <p:to>
                                        <p:strVal val="visible"/>
                                      </p:to>
                                    </p:set>
                                    <p:animEffect transition="in" filter="wipe(left)">
                                      <p:cBhvr>
                                        <p:cTn id="19" dur="500"/>
                                        <p:tgtEl>
                                          <p:spTgt spid="1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3" grpId="0"/>
      <p:bldP spid="162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0"/>
        <p:cNvGrpSpPr/>
        <p:nvPr/>
      </p:nvGrpSpPr>
      <p:grpSpPr>
        <a:xfrm>
          <a:off x="0" y="0"/>
          <a:ext cx="0" cy="0"/>
          <a:chOff x="0" y="0"/>
          <a:chExt cx="0" cy="0"/>
        </a:xfrm>
      </p:grpSpPr>
      <p:sp>
        <p:nvSpPr>
          <p:cNvPr id="2051" name="Google Shape;2051;p48"/>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REASONS AND RECOMMENDATIONS</a:t>
            </a:r>
            <a:endParaRPr b="1" dirty="0"/>
          </a:p>
        </p:txBody>
      </p:sp>
      <p:sp>
        <p:nvSpPr>
          <p:cNvPr id="2053" name="Google Shape;2053;p48"/>
          <p:cNvSpPr txBox="1"/>
          <p:nvPr/>
        </p:nvSpPr>
        <p:spPr>
          <a:xfrm>
            <a:off x="1641290" y="2294700"/>
            <a:ext cx="24951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MY" sz="1200" dirty="0">
                <a:solidFill>
                  <a:schemeClr val="dk1"/>
                </a:solidFill>
                <a:latin typeface="Inter"/>
                <a:ea typeface="Inter"/>
                <a:cs typeface="Inter"/>
                <a:sym typeface="Inter"/>
              </a:rPr>
              <a:t>Sales performance degradation may be due to reduced advertisement spending or compromised product quality due to cost-cutting.</a:t>
            </a:r>
            <a:endParaRPr sz="1200" dirty="0">
              <a:solidFill>
                <a:schemeClr val="dk1"/>
              </a:solidFill>
              <a:latin typeface="Inter"/>
              <a:ea typeface="Inter"/>
              <a:cs typeface="Inter"/>
              <a:sym typeface="Inter"/>
            </a:endParaRPr>
          </a:p>
        </p:txBody>
      </p:sp>
      <p:sp>
        <p:nvSpPr>
          <p:cNvPr id="2055" name="Google Shape;2055;p48"/>
          <p:cNvSpPr txBox="1"/>
          <p:nvPr/>
        </p:nvSpPr>
        <p:spPr>
          <a:xfrm>
            <a:off x="1641290" y="4054475"/>
            <a:ext cx="24951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MY" sz="1200" dirty="0">
                <a:solidFill>
                  <a:schemeClr val="dk1"/>
                </a:solidFill>
                <a:latin typeface="Inter"/>
                <a:ea typeface="Inter"/>
                <a:cs typeface="Inter"/>
                <a:sym typeface="Inter"/>
              </a:rPr>
              <a:t>Students and white-collar workers likely bring Giant Bike bottles to college or workplace.</a:t>
            </a:r>
            <a:endParaRPr sz="1200" dirty="0">
              <a:solidFill>
                <a:schemeClr val="dk1"/>
              </a:solidFill>
              <a:latin typeface="Inter"/>
              <a:ea typeface="Inter"/>
              <a:cs typeface="Inter"/>
              <a:sym typeface="Inter"/>
            </a:endParaRPr>
          </a:p>
        </p:txBody>
      </p:sp>
      <p:sp>
        <p:nvSpPr>
          <p:cNvPr id="2057" name="Google Shape;2057;p48"/>
          <p:cNvSpPr txBox="1"/>
          <p:nvPr/>
        </p:nvSpPr>
        <p:spPr>
          <a:xfrm>
            <a:off x="5868766" y="2246715"/>
            <a:ext cx="24948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MY" sz="1200" dirty="0">
                <a:solidFill>
                  <a:schemeClr val="dk1"/>
                </a:solidFill>
                <a:latin typeface="Inter"/>
                <a:ea typeface="Inter"/>
                <a:cs typeface="Inter"/>
                <a:sym typeface="Inter"/>
              </a:rPr>
              <a:t>Focus on designing products like aesthetic water bottles catering to students and office workers, and set pricing based on dominant customer income brackets.</a:t>
            </a:r>
            <a:endParaRPr sz="1200" dirty="0">
              <a:solidFill>
                <a:schemeClr val="dk1"/>
              </a:solidFill>
              <a:latin typeface="Inter"/>
              <a:ea typeface="Inter"/>
              <a:cs typeface="Inter"/>
              <a:sym typeface="Inter"/>
            </a:endParaRPr>
          </a:p>
        </p:txBody>
      </p:sp>
      <p:sp>
        <p:nvSpPr>
          <p:cNvPr id="2059" name="Google Shape;2059;p48"/>
          <p:cNvSpPr txBox="1"/>
          <p:nvPr/>
        </p:nvSpPr>
        <p:spPr>
          <a:xfrm>
            <a:off x="5834266" y="3751168"/>
            <a:ext cx="24948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MY" sz="1200" dirty="0" err="1">
                <a:solidFill>
                  <a:schemeClr val="dk1"/>
                </a:solidFill>
                <a:latin typeface="Inter"/>
                <a:ea typeface="Inter"/>
                <a:cs typeface="Inter"/>
                <a:sym typeface="Inter"/>
              </a:rPr>
              <a:t>Reevaluate</a:t>
            </a:r>
            <a:r>
              <a:rPr lang="en-MY" sz="1200" dirty="0">
                <a:solidFill>
                  <a:schemeClr val="dk1"/>
                </a:solidFill>
                <a:latin typeface="Inter"/>
                <a:ea typeface="Inter"/>
                <a:cs typeface="Inter"/>
                <a:sym typeface="Inter"/>
              </a:rPr>
              <a:t> cost-cutting strategies, ensuring a balance between maintaining product quality and ensuring effective marketing.</a:t>
            </a:r>
            <a:endParaRPr sz="1200" dirty="0">
              <a:solidFill>
                <a:schemeClr val="dk1"/>
              </a:solidFill>
              <a:latin typeface="Inter"/>
              <a:ea typeface="Inter"/>
              <a:cs typeface="Inter"/>
              <a:sym typeface="Inter"/>
            </a:endParaRPr>
          </a:p>
        </p:txBody>
      </p:sp>
      <p:cxnSp>
        <p:nvCxnSpPr>
          <p:cNvPr id="2060" name="Google Shape;2060;p48"/>
          <p:cNvCxnSpPr/>
          <p:nvPr/>
        </p:nvCxnSpPr>
        <p:spPr>
          <a:xfrm rot="10800000">
            <a:off x="1071533" y="2067375"/>
            <a:ext cx="0" cy="189900"/>
          </a:xfrm>
          <a:prstGeom prst="straightConnector1">
            <a:avLst/>
          </a:prstGeom>
          <a:noFill/>
          <a:ln w="28575" cap="flat" cmpd="sng">
            <a:solidFill>
              <a:schemeClr val="dk1"/>
            </a:solidFill>
            <a:prstDash val="solid"/>
            <a:round/>
            <a:headEnd type="none" w="med" len="med"/>
            <a:tailEnd type="none" w="med" len="med"/>
          </a:ln>
        </p:spPr>
      </p:cxnSp>
      <p:cxnSp>
        <p:nvCxnSpPr>
          <p:cNvPr id="2061" name="Google Shape;2061;p48"/>
          <p:cNvCxnSpPr/>
          <p:nvPr/>
        </p:nvCxnSpPr>
        <p:spPr>
          <a:xfrm rot="10800000">
            <a:off x="1071533" y="3380275"/>
            <a:ext cx="0" cy="189900"/>
          </a:xfrm>
          <a:prstGeom prst="straightConnector1">
            <a:avLst/>
          </a:prstGeom>
          <a:noFill/>
          <a:ln w="28575" cap="flat" cmpd="sng">
            <a:solidFill>
              <a:schemeClr val="dk1"/>
            </a:solidFill>
            <a:prstDash val="solid"/>
            <a:round/>
            <a:headEnd type="none" w="med" len="med"/>
            <a:tailEnd type="none" w="med" len="med"/>
          </a:ln>
        </p:spPr>
      </p:cxnSp>
      <p:cxnSp>
        <p:nvCxnSpPr>
          <p:cNvPr id="2062" name="Google Shape;2062;p48"/>
          <p:cNvCxnSpPr/>
          <p:nvPr/>
        </p:nvCxnSpPr>
        <p:spPr>
          <a:xfrm rot="10800000">
            <a:off x="5315508" y="2067375"/>
            <a:ext cx="0" cy="189900"/>
          </a:xfrm>
          <a:prstGeom prst="straightConnector1">
            <a:avLst/>
          </a:prstGeom>
          <a:noFill/>
          <a:ln w="28575" cap="flat" cmpd="sng">
            <a:solidFill>
              <a:schemeClr val="dk1"/>
            </a:solidFill>
            <a:prstDash val="solid"/>
            <a:round/>
            <a:headEnd type="none" w="med" len="med"/>
            <a:tailEnd type="none" w="med" len="med"/>
          </a:ln>
        </p:spPr>
      </p:cxnSp>
      <p:cxnSp>
        <p:nvCxnSpPr>
          <p:cNvPr id="2063" name="Google Shape;2063;p48"/>
          <p:cNvCxnSpPr/>
          <p:nvPr/>
        </p:nvCxnSpPr>
        <p:spPr>
          <a:xfrm rot="10800000">
            <a:off x="5315508" y="3380275"/>
            <a:ext cx="0" cy="189900"/>
          </a:xfrm>
          <a:prstGeom prst="straightConnector1">
            <a:avLst/>
          </a:prstGeom>
          <a:noFill/>
          <a:ln w="28575" cap="flat" cmpd="sng">
            <a:solidFill>
              <a:schemeClr val="dk1"/>
            </a:solidFill>
            <a:prstDash val="solid"/>
            <a:round/>
            <a:headEnd type="none" w="med" len="med"/>
            <a:tailEnd type="none" w="med" len="med"/>
          </a:ln>
        </p:spPr>
      </p:cxnSp>
      <p:cxnSp>
        <p:nvCxnSpPr>
          <p:cNvPr id="2064" name="Google Shape;2064;p48"/>
          <p:cNvCxnSpPr>
            <a:stCxn id="2065" idx="3"/>
            <a:endCxn id="2066" idx="1"/>
          </p:cNvCxnSpPr>
          <p:nvPr/>
        </p:nvCxnSpPr>
        <p:spPr>
          <a:xfrm>
            <a:off x="4136164" y="1792700"/>
            <a:ext cx="871800" cy="0"/>
          </a:xfrm>
          <a:prstGeom prst="straightConnector1">
            <a:avLst/>
          </a:prstGeom>
          <a:noFill/>
          <a:ln w="28575" cap="flat" cmpd="sng">
            <a:solidFill>
              <a:schemeClr val="dk1"/>
            </a:solidFill>
            <a:prstDash val="solid"/>
            <a:round/>
            <a:headEnd type="none" w="med" len="med"/>
            <a:tailEnd type="none" w="med" len="med"/>
          </a:ln>
        </p:spPr>
      </p:cxnSp>
      <p:grpSp>
        <p:nvGrpSpPr>
          <p:cNvPr id="2067" name="Google Shape;2067;p48"/>
          <p:cNvGrpSpPr/>
          <p:nvPr/>
        </p:nvGrpSpPr>
        <p:grpSpPr>
          <a:xfrm>
            <a:off x="5015992" y="2506362"/>
            <a:ext cx="599025" cy="612638"/>
            <a:chOff x="-4629392" y="1248613"/>
            <a:chExt cx="399963" cy="414393"/>
          </a:xfrm>
        </p:grpSpPr>
        <p:sp>
          <p:nvSpPr>
            <p:cNvPr id="2068" name="Google Shape;2068;p48"/>
            <p:cNvSpPr/>
            <p:nvPr/>
          </p:nvSpPr>
          <p:spPr>
            <a:xfrm>
              <a:off x="-4348018" y="1248613"/>
              <a:ext cx="72772" cy="170748"/>
            </a:xfrm>
            <a:custGeom>
              <a:avLst/>
              <a:gdLst/>
              <a:ahLst/>
              <a:cxnLst/>
              <a:rect l="l" t="t" r="r" b="b"/>
              <a:pathLst>
                <a:path w="2330" h="5467" extrusionOk="0">
                  <a:moveTo>
                    <a:pt x="785" y="0"/>
                  </a:moveTo>
                  <a:lnTo>
                    <a:pt x="785" y="886"/>
                  </a:lnTo>
                  <a:cubicBezTo>
                    <a:pt x="330" y="1038"/>
                    <a:pt x="1" y="1468"/>
                    <a:pt x="1" y="1974"/>
                  </a:cubicBezTo>
                  <a:lnTo>
                    <a:pt x="1" y="3138"/>
                  </a:lnTo>
                  <a:lnTo>
                    <a:pt x="1544" y="3138"/>
                  </a:lnTo>
                  <a:lnTo>
                    <a:pt x="1544" y="3543"/>
                  </a:lnTo>
                  <a:cubicBezTo>
                    <a:pt x="1544" y="3746"/>
                    <a:pt x="1367" y="3923"/>
                    <a:pt x="1165" y="3923"/>
                  </a:cubicBezTo>
                  <a:lnTo>
                    <a:pt x="1" y="3923"/>
                  </a:lnTo>
                  <a:lnTo>
                    <a:pt x="1" y="4707"/>
                  </a:lnTo>
                  <a:lnTo>
                    <a:pt x="785" y="4707"/>
                  </a:lnTo>
                  <a:lnTo>
                    <a:pt x="785" y="5467"/>
                  </a:lnTo>
                  <a:lnTo>
                    <a:pt x="1544" y="5467"/>
                  </a:lnTo>
                  <a:lnTo>
                    <a:pt x="1544" y="4631"/>
                  </a:lnTo>
                  <a:cubicBezTo>
                    <a:pt x="2000" y="4480"/>
                    <a:pt x="2329" y="4049"/>
                    <a:pt x="2329" y="3543"/>
                  </a:cubicBezTo>
                  <a:lnTo>
                    <a:pt x="2329" y="2379"/>
                  </a:lnTo>
                  <a:lnTo>
                    <a:pt x="785" y="2379"/>
                  </a:lnTo>
                  <a:lnTo>
                    <a:pt x="785" y="1974"/>
                  </a:lnTo>
                  <a:cubicBezTo>
                    <a:pt x="785" y="1772"/>
                    <a:pt x="962" y="1594"/>
                    <a:pt x="1165" y="1594"/>
                  </a:cubicBezTo>
                  <a:lnTo>
                    <a:pt x="2329" y="1594"/>
                  </a:lnTo>
                  <a:lnTo>
                    <a:pt x="2329" y="810"/>
                  </a:lnTo>
                  <a:lnTo>
                    <a:pt x="1544" y="810"/>
                  </a:lnTo>
                  <a:lnTo>
                    <a:pt x="1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8"/>
            <p:cNvSpPr/>
            <p:nvPr/>
          </p:nvSpPr>
          <p:spPr>
            <a:xfrm>
              <a:off x="-4383592" y="1447783"/>
              <a:ext cx="120183" cy="120183"/>
            </a:xfrm>
            <a:custGeom>
              <a:avLst/>
              <a:gdLst/>
              <a:ahLst/>
              <a:cxnLst/>
              <a:rect l="l" t="t" r="r" b="b"/>
              <a:pathLst>
                <a:path w="3848" h="3848" extrusionOk="0">
                  <a:moveTo>
                    <a:pt x="1646" y="1"/>
                  </a:moveTo>
                  <a:lnTo>
                    <a:pt x="1" y="1671"/>
                  </a:lnTo>
                  <a:lnTo>
                    <a:pt x="2203" y="3847"/>
                  </a:lnTo>
                  <a:lnTo>
                    <a:pt x="3848" y="2202"/>
                  </a:lnTo>
                  <a:lnTo>
                    <a:pt x="16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8"/>
            <p:cNvSpPr/>
            <p:nvPr/>
          </p:nvSpPr>
          <p:spPr>
            <a:xfrm>
              <a:off x="-4521109" y="1311047"/>
              <a:ext cx="120183" cy="120183"/>
            </a:xfrm>
            <a:custGeom>
              <a:avLst/>
              <a:gdLst/>
              <a:ahLst/>
              <a:cxnLst/>
              <a:rect l="l" t="t" r="r" b="b"/>
              <a:pathLst>
                <a:path w="3848" h="3848" extrusionOk="0">
                  <a:moveTo>
                    <a:pt x="1671" y="0"/>
                  </a:moveTo>
                  <a:lnTo>
                    <a:pt x="0" y="1645"/>
                  </a:lnTo>
                  <a:lnTo>
                    <a:pt x="2202" y="3847"/>
                  </a:lnTo>
                  <a:lnTo>
                    <a:pt x="3847" y="2202"/>
                  </a:lnTo>
                  <a:lnTo>
                    <a:pt x="16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8"/>
            <p:cNvSpPr/>
            <p:nvPr/>
          </p:nvSpPr>
          <p:spPr>
            <a:xfrm>
              <a:off x="-4629392" y="1379821"/>
              <a:ext cx="297208" cy="283185"/>
            </a:xfrm>
            <a:custGeom>
              <a:avLst/>
              <a:gdLst/>
              <a:ahLst/>
              <a:cxnLst/>
              <a:rect l="l" t="t" r="r" b="b"/>
              <a:pathLst>
                <a:path w="9516" h="9067" extrusionOk="0">
                  <a:moveTo>
                    <a:pt x="2936" y="0"/>
                  </a:moveTo>
                  <a:lnTo>
                    <a:pt x="1797" y="1114"/>
                  </a:lnTo>
                  <a:cubicBezTo>
                    <a:pt x="0" y="2936"/>
                    <a:pt x="0" y="5897"/>
                    <a:pt x="1797" y="7719"/>
                  </a:cubicBezTo>
                  <a:cubicBezTo>
                    <a:pt x="2708" y="8617"/>
                    <a:pt x="3904" y="9067"/>
                    <a:pt x="5100" y="9067"/>
                  </a:cubicBezTo>
                  <a:cubicBezTo>
                    <a:pt x="6295" y="9067"/>
                    <a:pt x="7491" y="8617"/>
                    <a:pt x="8402" y="7719"/>
                  </a:cubicBezTo>
                  <a:lnTo>
                    <a:pt x="8402" y="7694"/>
                  </a:lnTo>
                  <a:lnTo>
                    <a:pt x="9516" y="6580"/>
                  </a:lnTo>
                  <a:lnTo>
                    <a:pt x="7314" y="4378"/>
                  </a:lnTo>
                  <a:lnTo>
                    <a:pt x="6201" y="5517"/>
                  </a:lnTo>
                  <a:cubicBezTo>
                    <a:pt x="5910" y="5808"/>
                    <a:pt x="5505" y="5954"/>
                    <a:pt x="5100" y="5954"/>
                  </a:cubicBezTo>
                  <a:cubicBezTo>
                    <a:pt x="4695" y="5954"/>
                    <a:pt x="4290" y="5808"/>
                    <a:pt x="3999" y="5517"/>
                  </a:cubicBezTo>
                  <a:cubicBezTo>
                    <a:pt x="3391" y="4910"/>
                    <a:pt x="3391" y="3923"/>
                    <a:pt x="3999" y="3315"/>
                  </a:cubicBezTo>
                  <a:lnTo>
                    <a:pt x="5138" y="2202"/>
                  </a:lnTo>
                  <a:lnTo>
                    <a:pt x="29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8"/>
            <p:cNvSpPr/>
            <p:nvPr/>
          </p:nvSpPr>
          <p:spPr>
            <a:xfrm>
              <a:off x="-4434970" y="1276254"/>
              <a:ext cx="51409" cy="52221"/>
            </a:xfrm>
            <a:custGeom>
              <a:avLst/>
              <a:gdLst/>
              <a:ahLst/>
              <a:cxnLst/>
              <a:rect l="l" t="t" r="r" b="b"/>
              <a:pathLst>
                <a:path w="1646" h="1672" extrusionOk="0">
                  <a:moveTo>
                    <a:pt x="1089" y="1"/>
                  </a:moveTo>
                  <a:lnTo>
                    <a:pt x="1" y="1114"/>
                  </a:lnTo>
                  <a:lnTo>
                    <a:pt x="558" y="1671"/>
                  </a:lnTo>
                  <a:lnTo>
                    <a:pt x="1646" y="558"/>
                  </a:lnTo>
                  <a:lnTo>
                    <a:pt x="1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8"/>
            <p:cNvSpPr/>
            <p:nvPr/>
          </p:nvSpPr>
          <p:spPr>
            <a:xfrm>
              <a:off x="-4280837" y="1431199"/>
              <a:ext cx="51409" cy="51409"/>
            </a:xfrm>
            <a:custGeom>
              <a:avLst/>
              <a:gdLst/>
              <a:ahLst/>
              <a:cxnLst/>
              <a:rect l="l" t="t" r="r" b="b"/>
              <a:pathLst>
                <a:path w="1646" h="1646" extrusionOk="0">
                  <a:moveTo>
                    <a:pt x="1114" y="0"/>
                  </a:moveTo>
                  <a:lnTo>
                    <a:pt x="1" y="1088"/>
                  </a:lnTo>
                  <a:lnTo>
                    <a:pt x="558" y="1645"/>
                  </a:lnTo>
                  <a:lnTo>
                    <a:pt x="1646" y="557"/>
                  </a:lnTo>
                  <a:lnTo>
                    <a:pt x="11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4" name="Google Shape;2074;p48"/>
          <p:cNvGrpSpPr/>
          <p:nvPr/>
        </p:nvGrpSpPr>
        <p:grpSpPr>
          <a:xfrm>
            <a:off x="853707" y="4054489"/>
            <a:ext cx="435654" cy="612656"/>
            <a:chOff x="-5671964" y="3231752"/>
            <a:chExt cx="291680" cy="414237"/>
          </a:xfrm>
        </p:grpSpPr>
        <p:sp>
          <p:nvSpPr>
            <p:cNvPr id="2075" name="Google Shape;2075;p48"/>
            <p:cNvSpPr/>
            <p:nvPr/>
          </p:nvSpPr>
          <p:spPr>
            <a:xfrm>
              <a:off x="-5550251" y="3353496"/>
              <a:ext cx="169967" cy="169967"/>
            </a:xfrm>
            <a:custGeom>
              <a:avLst/>
              <a:gdLst/>
              <a:ahLst/>
              <a:cxnLst/>
              <a:rect l="l" t="t" r="r" b="b"/>
              <a:pathLst>
                <a:path w="5442" h="5442" extrusionOk="0">
                  <a:moveTo>
                    <a:pt x="1" y="0"/>
                  </a:moveTo>
                  <a:lnTo>
                    <a:pt x="1" y="5442"/>
                  </a:lnTo>
                  <a:lnTo>
                    <a:pt x="5442" y="5442"/>
                  </a:lnTo>
                  <a:lnTo>
                    <a:pt x="5442" y="0"/>
                  </a:lnTo>
                  <a:lnTo>
                    <a:pt x="3873" y="0"/>
                  </a:lnTo>
                  <a:lnTo>
                    <a:pt x="3873" y="1569"/>
                  </a:lnTo>
                  <a:lnTo>
                    <a:pt x="3113" y="1569"/>
                  </a:lnTo>
                  <a:lnTo>
                    <a:pt x="3113" y="0"/>
                  </a:lnTo>
                  <a:lnTo>
                    <a:pt x="2329" y="0"/>
                  </a:lnTo>
                  <a:lnTo>
                    <a:pt x="2329" y="1569"/>
                  </a:lnTo>
                  <a:lnTo>
                    <a:pt x="1544" y="1569"/>
                  </a:lnTo>
                  <a:lnTo>
                    <a:pt x="1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8"/>
            <p:cNvSpPr/>
            <p:nvPr/>
          </p:nvSpPr>
          <p:spPr>
            <a:xfrm>
              <a:off x="-5502028" y="3305274"/>
              <a:ext cx="72740" cy="48254"/>
            </a:xfrm>
            <a:custGeom>
              <a:avLst/>
              <a:gdLst/>
              <a:ahLst/>
              <a:cxnLst/>
              <a:rect l="l" t="t" r="r" b="b"/>
              <a:pathLst>
                <a:path w="2329" h="1545" extrusionOk="0">
                  <a:moveTo>
                    <a:pt x="1165" y="1"/>
                  </a:moveTo>
                  <a:cubicBezTo>
                    <a:pt x="532" y="1"/>
                    <a:pt x="0" y="507"/>
                    <a:pt x="0" y="1165"/>
                  </a:cubicBezTo>
                  <a:lnTo>
                    <a:pt x="0" y="1544"/>
                  </a:lnTo>
                  <a:lnTo>
                    <a:pt x="785" y="1544"/>
                  </a:lnTo>
                  <a:lnTo>
                    <a:pt x="785" y="1165"/>
                  </a:lnTo>
                  <a:cubicBezTo>
                    <a:pt x="785" y="937"/>
                    <a:pt x="962" y="785"/>
                    <a:pt x="1165" y="785"/>
                  </a:cubicBezTo>
                  <a:cubicBezTo>
                    <a:pt x="1392" y="785"/>
                    <a:pt x="1569" y="937"/>
                    <a:pt x="1569" y="1165"/>
                  </a:cubicBezTo>
                  <a:lnTo>
                    <a:pt x="1569" y="1544"/>
                  </a:lnTo>
                  <a:lnTo>
                    <a:pt x="2329" y="1544"/>
                  </a:lnTo>
                  <a:lnTo>
                    <a:pt x="2329" y="1165"/>
                  </a:lnTo>
                  <a:cubicBezTo>
                    <a:pt x="2329" y="507"/>
                    <a:pt x="1823" y="1"/>
                    <a:pt x="11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8"/>
            <p:cNvSpPr/>
            <p:nvPr/>
          </p:nvSpPr>
          <p:spPr>
            <a:xfrm>
              <a:off x="-5671964" y="3596142"/>
              <a:ext cx="218190" cy="49847"/>
            </a:xfrm>
            <a:custGeom>
              <a:avLst/>
              <a:gdLst/>
              <a:ahLst/>
              <a:cxnLst/>
              <a:rect l="l" t="t" r="r" b="b"/>
              <a:pathLst>
                <a:path w="6986" h="1596" extrusionOk="0">
                  <a:moveTo>
                    <a:pt x="0" y="1"/>
                  </a:moveTo>
                  <a:lnTo>
                    <a:pt x="0" y="1595"/>
                  </a:lnTo>
                  <a:lnTo>
                    <a:pt x="6985" y="1595"/>
                  </a:lnTo>
                  <a:lnTo>
                    <a:pt x="69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8"/>
            <p:cNvSpPr/>
            <p:nvPr/>
          </p:nvSpPr>
          <p:spPr>
            <a:xfrm>
              <a:off x="-5671964" y="3305274"/>
              <a:ext cx="218971" cy="267194"/>
            </a:xfrm>
            <a:custGeom>
              <a:avLst/>
              <a:gdLst/>
              <a:ahLst/>
              <a:cxnLst/>
              <a:rect l="l" t="t" r="r" b="b"/>
              <a:pathLst>
                <a:path w="7011" h="8555" extrusionOk="0">
                  <a:moveTo>
                    <a:pt x="0" y="1"/>
                  </a:moveTo>
                  <a:lnTo>
                    <a:pt x="0" y="8555"/>
                  </a:lnTo>
                  <a:lnTo>
                    <a:pt x="7010" y="8555"/>
                  </a:lnTo>
                  <a:lnTo>
                    <a:pt x="7010" y="7770"/>
                  </a:lnTo>
                  <a:lnTo>
                    <a:pt x="3113" y="7770"/>
                  </a:lnTo>
                  <a:lnTo>
                    <a:pt x="3113" y="785"/>
                  </a:lnTo>
                  <a:lnTo>
                    <a:pt x="4707" y="785"/>
                  </a:lnTo>
                  <a:cubicBezTo>
                    <a:pt x="4758" y="481"/>
                    <a:pt x="4885" y="228"/>
                    <a:pt x="50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8"/>
            <p:cNvSpPr/>
            <p:nvPr/>
          </p:nvSpPr>
          <p:spPr>
            <a:xfrm>
              <a:off x="-5671964" y="3231752"/>
              <a:ext cx="218190" cy="49066"/>
            </a:xfrm>
            <a:custGeom>
              <a:avLst/>
              <a:gdLst/>
              <a:ahLst/>
              <a:cxnLst/>
              <a:rect l="l" t="t" r="r" b="b"/>
              <a:pathLst>
                <a:path w="6986" h="1571" extrusionOk="0">
                  <a:moveTo>
                    <a:pt x="0" y="1"/>
                  </a:moveTo>
                  <a:lnTo>
                    <a:pt x="0" y="1570"/>
                  </a:lnTo>
                  <a:lnTo>
                    <a:pt x="6985" y="1570"/>
                  </a:lnTo>
                  <a:lnTo>
                    <a:pt x="69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0" name="Google Shape;2080;p48"/>
          <p:cNvGrpSpPr/>
          <p:nvPr/>
        </p:nvGrpSpPr>
        <p:grpSpPr>
          <a:xfrm>
            <a:off x="765207" y="2506362"/>
            <a:ext cx="612654" cy="612656"/>
            <a:chOff x="-5669590" y="3858557"/>
            <a:chExt cx="413425" cy="414237"/>
          </a:xfrm>
        </p:grpSpPr>
        <p:sp>
          <p:nvSpPr>
            <p:cNvPr id="2081" name="Google Shape;2081;p48"/>
            <p:cNvSpPr/>
            <p:nvPr/>
          </p:nvSpPr>
          <p:spPr>
            <a:xfrm>
              <a:off x="-5439594" y="4023777"/>
              <a:ext cx="183428" cy="230027"/>
            </a:xfrm>
            <a:custGeom>
              <a:avLst/>
              <a:gdLst/>
              <a:ahLst/>
              <a:cxnLst/>
              <a:rect l="l" t="t" r="r" b="b"/>
              <a:pathLst>
                <a:path w="5873" h="7365" extrusionOk="0">
                  <a:moveTo>
                    <a:pt x="5872" y="0"/>
                  </a:moveTo>
                  <a:lnTo>
                    <a:pt x="1" y="3670"/>
                  </a:lnTo>
                  <a:lnTo>
                    <a:pt x="5872" y="7365"/>
                  </a:lnTo>
                  <a:lnTo>
                    <a:pt x="58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8"/>
            <p:cNvSpPr/>
            <p:nvPr/>
          </p:nvSpPr>
          <p:spPr>
            <a:xfrm>
              <a:off x="-5329718" y="3960531"/>
              <a:ext cx="63277" cy="80674"/>
            </a:xfrm>
            <a:custGeom>
              <a:avLst/>
              <a:gdLst/>
              <a:ahLst/>
              <a:cxnLst/>
              <a:rect l="l" t="t" r="r" b="b"/>
              <a:pathLst>
                <a:path w="2026" h="2583" extrusionOk="0">
                  <a:moveTo>
                    <a:pt x="0" y="1"/>
                  </a:moveTo>
                  <a:lnTo>
                    <a:pt x="0" y="2582"/>
                  </a:lnTo>
                  <a:lnTo>
                    <a:pt x="2025" y="131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8"/>
            <p:cNvSpPr/>
            <p:nvPr/>
          </p:nvSpPr>
          <p:spPr>
            <a:xfrm>
              <a:off x="-5659315" y="3960531"/>
              <a:ext cx="63246" cy="79862"/>
            </a:xfrm>
            <a:custGeom>
              <a:avLst/>
              <a:gdLst/>
              <a:ahLst/>
              <a:cxnLst/>
              <a:rect l="l" t="t" r="r" b="b"/>
              <a:pathLst>
                <a:path w="2025" h="2557" extrusionOk="0">
                  <a:moveTo>
                    <a:pt x="2025" y="1"/>
                  </a:moveTo>
                  <a:lnTo>
                    <a:pt x="0" y="1317"/>
                  </a:lnTo>
                  <a:lnTo>
                    <a:pt x="2025" y="2557"/>
                  </a:lnTo>
                  <a:lnTo>
                    <a:pt x="2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8"/>
            <p:cNvSpPr/>
            <p:nvPr/>
          </p:nvSpPr>
          <p:spPr>
            <a:xfrm>
              <a:off x="-5669590" y="4023777"/>
              <a:ext cx="398402" cy="249017"/>
            </a:xfrm>
            <a:custGeom>
              <a:avLst/>
              <a:gdLst/>
              <a:ahLst/>
              <a:cxnLst/>
              <a:rect l="l" t="t" r="r" b="b"/>
              <a:pathLst>
                <a:path w="12756" h="7973" extrusionOk="0">
                  <a:moveTo>
                    <a:pt x="3113" y="5644"/>
                  </a:moveTo>
                  <a:lnTo>
                    <a:pt x="3113" y="6428"/>
                  </a:lnTo>
                  <a:lnTo>
                    <a:pt x="1569" y="6428"/>
                  </a:lnTo>
                  <a:lnTo>
                    <a:pt x="1569" y="5644"/>
                  </a:lnTo>
                  <a:close/>
                  <a:moveTo>
                    <a:pt x="0" y="0"/>
                  </a:moveTo>
                  <a:lnTo>
                    <a:pt x="0" y="7972"/>
                  </a:lnTo>
                  <a:lnTo>
                    <a:pt x="12755" y="797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8"/>
            <p:cNvSpPr/>
            <p:nvPr/>
          </p:nvSpPr>
          <p:spPr>
            <a:xfrm>
              <a:off x="-5572395" y="3858557"/>
              <a:ext cx="219002" cy="265632"/>
            </a:xfrm>
            <a:custGeom>
              <a:avLst/>
              <a:gdLst/>
              <a:ahLst/>
              <a:cxnLst/>
              <a:rect l="l" t="t" r="r" b="b"/>
              <a:pathLst>
                <a:path w="7012" h="8505" extrusionOk="0">
                  <a:moveTo>
                    <a:pt x="3898" y="1190"/>
                  </a:moveTo>
                  <a:lnTo>
                    <a:pt x="3898" y="1975"/>
                  </a:lnTo>
                  <a:lnTo>
                    <a:pt x="4658" y="1975"/>
                  </a:lnTo>
                  <a:lnTo>
                    <a:pt x="4658" y="2734"/>
                  </a:lnTo>
                  <a:lnTo>
                    <a:pt x="3493" y="2734"/>
                  </a:lnTo>
                  <a:cubicBezTo>
                    <a:pt x="3291" y="2734"/>
                    <a:pt x="3114" y="2911"/>
                    <a:pt x="3114" y="3139"/>
                  </a:cubicBezTo>
                  <a:lnTo>
                    <a:pt x="3114" y="3519"/>
                  </a:lnTo>
                  <a:lnTo>
                    <a:pt x="4658" y="3519"/>
                  </a:lnTo>
                  <a:lnTo>
                    <a:pt x="4658" y="4683"/>
                  </a:lnTo>
                  <a:cubicBezTo>
                    <a:pt x="4658" y="5189"/>
                    <a:pt x="4329" y="5619"/>
                    <a:pt x="3898" y="5771"/>
                  </a:cubicBezTo>
                  <a:lnTo>
                    <a:pt x="3898" y="6632"/>
                  </a:lnTo>
                  <a:lnTo>
                    <a:pt x="3114" y="6632"/>
                  </a:lnTo>
                  <a:lnTo>
                    <a:pt x="3114" y="5847"/>
                  </a:lnTo>
                  <a:lnTo>
                    <a:pt x="2329" y="5847"/>
                  </a:lnTo>
                  <a:lnTo>
                    <a:pt x="2329" y="5088"/>
                  </a:lnTo>
                  <a:lnTo>
                    <a:pt x="3493" y="5088"/>
                  </a:lnTo>
                  <a:cubicBezTo>
                    <a:pt x="3721" y="5088"/>
                    <a:pt x="3898" y="4911"/>
                    <a:pt x="3898" y="4683"/>
                  </a:cubicBezTo>
                  <a:lnTo>
                    <a:pt x="3898" y="4303"/>
                  </a:lnTo>
                  <a:lnTo>
                    <a:pt x="2329" y="4303"/>
                  </a:lnTo>
                  <a:lnTo>
                    <a:pt x="2329" y="3139"/>
                  </a:lnTo>
                  <a:cubicBezTo>
                    <a:pt x="2329" y="2633"/>
                    <a:pt x="2658" y="2203"/>
                    <a:pt x="3114" y="2051"/>
                  </a:cubicBezTo>
                  <a:lnTo>
                    <a:pt x="3114" y="1190"/>
                  </a:lnTo>
                  <a:close/>
                  <a:moveTo>
                    <a:pt x="1" y="1"/>
                  </a:moveTo>
                  <a:lnTo>
                    <a:pt x="1" y="6328"/>
                  </a:lnTo>
                  <a:lnTo>
                    <a:pt x="3519" y="8504"/>
                  </a:lnTo>
                  <a:lnTo>
                    <a:pt x="7011" y="6328"/>
                  </a:lnTo>
                  <a:lnTo>
                    <a:pt x="7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6" name="Google Shape;2086;p48"/>
          <p:cNvGrpSpPr/>
          <p:nvPr/>
        </p:nvGrpSpPr>
        <p:grpSpPr>
          <a:xfrm>
            <a:off x="5029611" y="4054494"/>
            <a:ext cx="571788" cy="612651"/>
            <a:chOff x="-3393959" y="3835664"/>
            <a:chExt cx="388126" cy="414205"/>
          </a:xfrm>
        </p:grpSpPr>
        <p:sp>
          <p:nvSpPr>
            <p:cNvPr id="2087" name="Google Shape;2087;p48"/>
            <p:cNvSpPr/>
            <p:nvPr/>
          </p:nvSpPr>
          <p:spPr>
            <a:xfrm>
              <a:off x="-3187668" y="3835664"/>
              <a:ext cx="181836" cy="181804"/>
            </a:xfrm>
            <a:custGeom>
              <a:avLst/>
              <a:gdLst/>
              <a:ahLst/>
              <a:cxnLst/>
              <a:rect l="l" t="t" r="r" b="b"/>
              <a:pathLst>
                <a:path w="5822" h="5821" extrusionOk="0">
                  <a:moveTo>
                    <a:pt x="1" y="0"/>
                  </a:moveTo>
                  <a:lnTo>
                    <a:pt x="1" y="785"/>
                  </a:lnTo>
                  <a:cubicBezTo>
                    <a:pt x="2784" y="785"/>
                    <a:pt x="5062" y="3037"/>
                    <a:pt x="5062" y="5821"/>
                  </a:cubicBezTo>
                  <a:lnTo>
                    <a:pt x="5821" y="5821"/>
                  </a:lnTo>
                  <a:cubicBezTo>
                    <a:pt x="5821" y="2607"/>
                    <a:pt x="321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8"/>
            <p:cNvSpPr/>
            <p:nvPr/>
          </p:nvSpPr>
          <p:spPr>
            <a:xfrm>
              <a:off x="-3187668" y="3883856"/>
              <a:ext cx="133613" cy="133613"/>
            </a:xfrm>
            <a:custGeom>
              <a:avLst/>
              <a:gdLst/>
              <a:ahLst/>
              <a:cxnLst/>
              <a:rect l="l" t="t" r="r" b="b"/>
              <a:pathLst>
                <a:path w="4278" h="4278" extrusionOk="0">
                  <a:moveTo>
                    <a:pt x="1" y="1"/>
                  </a:moveTo>
                  <a:lnTo>
                    <a:pt x="1" y="785"/>
                  </a:lnTo>
                  <a:cubicBezTo>
                    <a:pt x="1924" y="785"/>
                    <a:pt x="3493" y="2354"/>
                    <a:pt x="3493" y="4278"/>
                  </a:cubicBezTo>
                  <a:lnTo>
                    <a:pt x="4278" y="4278"/>
                  </a:lnTo>
                  <a:cubicBezTo>
                    <a:pt x="4278" y="1924"/>
                    <a:pt x="2354"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8"/>
            <p:cNvSpPr/>
            <p:nvPr/>
          </p:nvSpPr>
          <p:spPr>
            <a:xfrm>
              <a:off x="-3187668" y="3932859"/>
              <a:ext cx="84609" cy="84609"/>
            </a:xfrm>
            <a:custGeom>
              <a:avLst/>
              <a:gdLst/>
              <a:ahLst/>
              <a:cxnLst/>
              <a:rect l="l" t="t" r="r" b="b"/>
              <a:pathLst>
                <a:path w="2709" h="2709" extrusionOk="0">
                  <a:moveTo>
                    <a:pt x="1" y="1"/>
                  </a:moveTo>
                  <a:lnTo>
                    <a:pt x="1" y="760"/>
                  </a:lnTo>
                  <a:cubicBezTo>
                    <a:pt x="1063" y="760"/>
                    <a:pt x="1949" y="1646"/>
                    <a:pt x="1949" y="2709"/>
                  </a:cubicBezTo>
                  <a:lnTo>
                    <a:pt x="2708" y="2709"/>
                  </a:lnTo>
                  <a:cubicBezTo>
                    <a:pt x="2708" y="1216"/>
                    <a:pt x="1494"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8"/>
            <p:cNvSpPr/>
            <p:nvPr/>
          </p:nvSpPr>
          <p:spPr>
            <a:xfrm>
              <a:off x="-3199537" y="3981082"/>
              <a:ext cx="48254" cy="48254"/>
            </a:xfrm>
            <a:custGeom>
              <a:avLst/>
              <a:gdLst/>
              <a:ahLst/>
              <a:cxnLst/>
              <a:rect l="l" t="t" r="r" b="b"/>
              <a:pathLst>
                <a:path w="1545" h="1545" extrusionOk="0">
                  <a:moveTo>
                    <a:pt x="785" y="1"/>
                  </a:moveTo>
                  <a:cubicBezTo>
                    <a:pt x="355" y="1"/>
                    <a:pt x="1" y="355"/>
                    <a:pt x="1" y="785"/>
                  </a:cubicBezTo>
                  <a:cubicBezTo>
                    <a:pt x="1" y="1215"/>
                    <a:pt x="355" y="1544"/>
                    <a:pt x="785" y="1544"/>
                  </a:cubicBezTo>
                  <a:cubicBezTo>
                    <a:pt x="1190" y="1544"/>
                    <a:pt x="1545" y="1215"/>
                    <a:pt x="1545" y="785"/>
                  </a:cubicBezTo>
                  <a:cubicBezTo>
                    <a:pt x="1545" y="355"/>
                    <a:pt x="1190" y="1"/>
                    <a:pt x="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8"/>
            <p:cNvSpPr/>
            <p:nvPr/>
          </p:nvSpPr>
          <p:spPr>
            <a:xfrm>
              <a:off x="-3393959" y="3981082"/>
              <a:ext cx="267194" cy="268787"/>
            </a:xfrm>
            <a:custGeom>
              <a:avLst/>
              <a:gdLst/>
              <a:ahLst/>
              <a:cxnLst/>
              <a:rect l="l" t="t" r="r" b="b"/>
              <a:pathLst>
                <a:path w="8555" h="8606" extrusionOk="0">
                  <a:moveTo>
                    <a:pt x="4657" y="1544"/>
                  </a:moveTo>
                  <a:lnTo>
                    <a:pt x="4657" y="2329"/>
                  </a:lnTo>
                  <a:lnTo>
                    <a:pt x="5441" y="2329"/>
                  </a:lnTo>
                  <a:lnTo>
                    <a:pt x="5441" y="3113"/>
                  </a:lnTo>
                  <a:lnTo>
                    <a:pt x="4277" y="3113"/>
                  </a:lnTo>
                  <a:cubicBezTo>
                    <a:pt x="4049" y="3113"/>
                    <a:pt x="3898" y="3291"/>
                    <a:pt x="3898" y="3493"/>
                  </a:cubicBezTo>
                  <a:lnTo>
                    <a:pt x="3898" y="3873"/>
                  </a:lnTo>
                  <a:lnTo>
                    <a:pt x="5441" y="3873"/>
                  </a:lnTo>
                  <a:lnTo>
                    <a:pt x="5441" y="5062"/>
                  </a:lnTo>
                  <a:cubicBezTo>
                    <a:pt x="5441" y="5568"/>
                    <a:pt x="5112" y="5973"/>
                    <a:pt x="4657" y="6150"/>
                  </a:cubicBezTo>
                  <a:lnTo>
                    <a:pt x="4657" y="6986"/>
                  </a:lnTo>
                  <a:lnTo>
                    <a:pt x="3898" y="6986"/>
                  </a:lnTo>
                  <a:lnTo>
                    <a:pt x="3898" y="6226"/>
                  </a:lnTo>
                  <a:lnTo>
                    <a:pt x="3113" y="6226"/>
                  </a:lnTo>
                  <a:lnTo>
                    <a:pt x="3113" y="5442"/>
                  </a:lnTo>
                  <a:lnTo>
                    <a:pt x="4277" y="5442"/>
                  </a:lnTo>
                  <a:cubicBezTo>
                    <a:pt x="4505" y="5442"/>
                    <a:pt x="4682" y="5265"/>
                    <a:pt x="4682" y="5062"/>
                  </a:cubicBezTo>
                  <a:lnTo>
                    <a:pt x="4682" y="4657"/>
                  </a:lnTo>
                  <a:lnTo>
                    <a:pt x="3113" y="4657"/>
                  </a:lnTo>
                  <a:lnTo>
                    <a:pt x="3113" y="3493"/>
                  </a:lnTo>
                  <a:cubicBezTo>
                    <a:pt x="3113" y="2987"/>
                    <a:pt x="3442" y="2557"/>
                    <a:pt x="3898" y="2405"/>
                  </a:cubicBezTo>
                  <a:lnTo>
                    <a:pt x="3898" y="1544"/>
                  </a:lnTo>
                  <a:close/>
                  <a:moveTo>
                    <a:pt x="4277" y="1"/>
                  </a:moveTo>
                  <a:cubicBezTo>
                    <a:pt x="1924" y="1"/>
                    <a:pt x="0" y="1924"/>
                    <a:pt x="0" y="4278"/>
                  </a:cubicBezTo>
                  <a:cubicBezTo>
                    <a:pt x="0" y="6631"/>
                    <a:pt x="1924" y="8605"/>
                    <a:pt x="4277" y="8605"/>
                  </a:cubicBezTo>
                  <a:cubicBezTo>
                    <a:pt x="6631" y="8605"/>
                    <a:pt x="8554" y="6631"/>
                    <a:pt x="8554" y="4278"/>
                  </a:cubicBezTo>
                  <a:cubicBezTo>
                    <a:pt x="8554" y="3442"/>
                    <a:pt x="8301" y="2683"/>
                    <a:pt x="7922" y="2025"/>
                  </a:cubicBezTo>
                  <a:cubicBezTo>
                    <a:pt x="7643" y="2228"/>
                    <a:pt x="7339" y="2329"/>
                    <a:pt x="7010" y="2329"/>
                  </a:cubicBezTo>
                  <a:cubicBezTo>
                    <a:pt x="6150" y="2329"/>
                    <a:pt x="5441" y="1646"/>
                    <a:pt x="5441" y="785"/>
                  </a:cubicBezTo>
                  <a:cubicBezTo>
                    <a:pt x="5441" y="583"/>
                    <a:pt x="5492" y="380"/>
                    <a:pt x="5568" y="203"/>
                  </a:cubicBezTo>
                  <a:cubicBezTo>
                    <a:pt x="5163" y="77"/>
                    <a:pt x="4733" y="1"/>
                    <a:pt x="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5" name="Google Shape;2065;p48"/>
          <p:cNvSpPr/>
          <p:nvPr/>
        </p:nvSpPr>
        <p:spPr>
          <a:xfrm>
            <a:off x="763864" y="1515650"/>
            <a:ext cx="3372300" cy="554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lt1"/>
                </a:solidFill>
                <a:latin typeface="Manrope SemiBold"/>
                <a:ea typeface="Manrope SemiBold"/>
                <a:cs typeface="Manrope SemiBold"/>
                <a:sym typeface="Manrope SemiBold"/>
              </a:rPr>
              <a:t>POSSIBLE REASONS</a:t>
            </a:r>
            <a:endParaRPr sz="2200" dirty="0">
              <a:latin typeface="Manrope"/>
              <a:ea typeface="Manrope"/>
              <a:cs typeface="Manrope"/>
              <a:sym typeface="Manrope"/>
            </a:endParaRPr>
          </a:p>
        </p:txBody>
      </p:sp>
      <p:sp>
        <p:nvSpPr>
          <p:cNvPr id="2066" name="Google Shape;2066;p48"/>
          <p:cNvSpPr/>
          <p:nvPr/>
        </p:nvSpPr>
        <p:spPr>
          <a:xfrm>
            <a:off x="5007839" y="1515650"/>
            <a:ext cx="3372300" cy="554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lt1"/>
                </a:solidFill>
                <a:latin typeface="Manrope SemiBold"/>
                <a:ea typeface="Manrope SemiBold"/>
                <a:cs typeface="Manrope SemiBold"/>
                <a:sym typeface="Manrope SemiBold"/>
              </a:rPr>
              <a:t>RECOMMENDATIONS</a:t>
            </a:r>
            <a:endParaRPr sz="2200" dirty="0">
              <a:latin typeface="Manrope"/>
              <a:ea typeface="Manrope"/>
              <a:cs typeface="Manrope"/>
              <a:sym typeface="Manrope"/>
            </a:endParaRPr>
          </a:p>
        </p:txBody>
      </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down)">
                                      <p:cBhvr>
                                        <p:cTn id="7" dur="500"/>
                                        <p:tgtEl>
                                          <p:spTgt spid="20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65"/>
                                        </p:tgtEl>
                                        <p:attrNameLst>
                                          <p:attrName>style.visibility</p:attrName>
                                        </p:attrNameLst>
                                      </p:cBhvr>
                                      <p:to>
                                        <p:strVal val="visible"/>
                                      </p:to>
                                    </p:set>
                                    <p:animEffect transition="in" filter="wipe(left)">
                                      <p:cBhvr>
                                        <p:cTn id="11" dur="500"/>
                                        <p:tgtEl>
                                          <p:spTgt spid="206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060"/>
                                        </p:tgtEl>
                                        <p:attrNameLst>
                                          <p:attrName>style.visibility</p:attrName>
                                        </p:attrNameLst>
                                      </p:cBhvr>
                                      <p:to>
                                        <p:strVal val="visible"/>
                                      </p:to>
                                    </p:set>
                                    <p:animEffect transition="in" filter="wipe(up)">
                                      <p:cBhvr>
                                        <p:cTn id="15" dur="250"/>
                                        <p:tgtEl>
                                          <p:spTgt spid="2060"/>
                                        </p:tgtEl>
                                      </p:cBhvr>
                                    </p:animEffect>
                                  </p:childTnLst>
                                </p:cTn>
                              </p:par>
                            </p:childTnLst>
                          </p:cTn>
                        </p:par>
                        <p:par>
                          <p:cTn id="16" fill="hold">
                            <p:stCondLst>
                              <p:cond delay="1250"/>
                            </p:stCondLst>
                            <p:childTnLst>
                              <p:par>
                                <p:cTn id="17" presetID="22" presetClass="entr" presetSubtype="1" fill="hold" nodeType="afterEffect">
                                  <p:stCondLst>
                                    <p:cond delay="0"/>
                                  </p:stCondLst>
                                  <p:childTnLst>
                                    <p:set>
                                      <p:cBhvr>
                                        <p:cTn id="18" dur="1" fill="hold">
                                          <p:stCondLst>
                                            <p:cond delay="0"/>
                                          </p:stCondLst>
                                        </p:cTn>
                                        <p:tgtEl>
                                          <p:spTgt spid="2080"/>
                                        </p:tgtEl>
                                        <p:attrNameLst>
                                          <p:attrName>style.visibility</p:attrName>
                                        </p:attrNameLst>
                                      </p:cBhvr>
                                      <p:to>
                                        <p:strVal val="visible"/>
                                      </p:to>
                                    </p:set>
                                    <p:animEffect transition="in" filter="wipe(up)">
                                      <p:cBhvr>
                                        <p:cTn id="19" dur="500"/>
                                        <p:tgtEl>
                                          <p:spTgt spid="2080"/>
                                        </p:tgtEl>
                                      </p:cBhvr>
                                    </p:animEffect>
                                  </p:childTnLst>
                                </p:cTn>
                              </p:par>
                            </p:childTnLst>
                          </p:cTn>
                        </p:par>
                        <p:par>
                          <p:cTn id="20" fill="hold">
                            <p:stCondLst>
                              <p:cond delay="1750"/>
                            </p:stCondLst>
                            <p:childTnLst>
                              <p:par>
                                <p:cTn id="21" presetID="22" presetClass="entr" presetSubtype="8" fill="hold" grpId="0" nodeType="afterEffect">
                                  <p:stCondLst>
                                    <p:cond delay="0"/>
                                  </p:stCondLst>
                                  <p:childTnLst>
                                    <p:set>
                                      <p:cBhvr>
                                        <p:cTn id="22" dur="1" fill="hold">
                                          <p:stCondLst>
                                            <p:cond delay="0"/>
                                          </p:stCondLst>
                                        </p:cTn>
                                        <p:tgtEl>
                                          <p:spTgt spid="2053"/>
                                        </p:tgtEl>
                                        <p:attrNameLst>
                                          <p:attrName>style.visibility</p:attrName>
                                        </p:attrNameLst>
                                      </p:cBhvr>
                                      <p:to>
                                        <p:strVal val="visible"/>
                                      </p:to>
                                    </p:set>
                                    <p:animEffect transition="in" filter="wipe(left)">
                                      <p:cBhvr>
                                        <p:cTn id="23" dur="500"/>
                                        <p:tgtEl>
                                          <p:spTgt spid="2053"/>
                                        </p:tgtEl>
                                      </p:cBhvr>
                                    </p:animEffect>
                                  </p:childTnLst>
                                </p:cTn>
                              </p:par>
                              <p:par>
                                <p:cTn id="24" presetID="22" presetClass="entr" presetSubtype="1" fill="hold" nodeType="withEffect">
                                  <p:stCondLst>
                                    <p:cond delay="0"/>
                                  </p:stCondLst>
                                  <p:childTnLst>
                                    <p:set>
                                      <p:cBhvr>
                                        <p:cTn id="25" dur="1" fill="hold">
                                          <p:stCondLst>
                                            <p:cond delay="0"/>
                                          </p:stCondLst>
                                        </p:cTn>
                                        <p:tgtEl>
                                          <p:spTgt spid="2061"/>
                                        </p:tgtEl>
                                        <p:attrNameLst>
                                          <p:attrName>style.visibility</p:attrName>
                                        </p:attrNameLst>
                                      </p:cBhvr>
                                      <p:to>
                                        <p:strVal val="visible"/>
                                      </p:to>
                                    </p:set>
                                    <p:animEffect transition="in" filter="wipe(up)">
                                      <p:cBhvr>
                                        <p:cTn id="26" dur="250"/>
                                        <p:tgtEl>
                                          <p:spTgt spid="2061"/>
                                        </p:tgtEl>
                                      </p:cBhvr>
                                    </p:animEffect>
                                  </p:childTnLst>
                                </p:cTn>
                              </p:par>
                            </p:childTnLst>
                          </p:cTn>
                        </p:par>
                        <p:par>
                          <p:cTn id="27" fill="hold">
                            <p:stCondLst>
                              <p:cond delay="2250"/>
                            </p:stCondLst>
                            <p:childTnLst>
                              <p:par>
                                <p:cTn id="28" presetID="22" presetClass="entr" presetSubtype="1" fill="hold" nodeType="afterEffect">
                                  <p:stCondLst>
                                    <p:cond delay="0"/>
                                  </p:stCondLst>
                                  <p:childTnLst>
                                    <p:set>
                                      <p:cBhvr>
                                        <p:cTn id="29" dur="1" fill="hold">
                                          <p:stCondLst>
                                            <p:cond delay="0"/>
                                          </p:stCondLst>
                                        </p:cTn>
                                        <p:tgtEl>
                                          <p:spTgt spid="2074"/>
                                        </p:tgtEl>
                                        <p:attrNameLst>
                                          <p:attrName>style.visibility</p:attrName>
                                        </p:attrNameLst>
                                      </p:cBhvr>
                                      <p:to>
                                        <p:strVal val="visible"/>
                                      </p:to>
                                    </p:set>
                                    <p:animEffect transition="in" filter="wipe(up)">
                                      <p:cBhvr>
                                        <p:cTn id="30" dur="500"/>
                                        <p:tgtEl>
                                          <p:spTgt spid="2074"/>
                                        </p:tgtEl>
                                      </p:cBhvr>
                                    </p:animEffect>
                                  </p:childTnLst>
                                </p:cTn>
                              </p:par>
                            </p:childTnLst>
                          </p:cTn>
                        </p:par>
                        <p:par>
                          <p:cTn id="31" fill="hold">
                            <p:stCondLst>
                              <p:cond delay="2750"/>
                            </p:stCondLst>
                            <p:childTnLst>
                              <p:par>
                                <p:cTn id="32" presetID="22" presetClass="entr" presetSubtype="8" fill="hold" grpId="0" nodeType="afterEffect">
                                  <p:stCondLst>
                                    <p:cond delay="0"/>
                                  </p:stCondLst>
                                  <p:childTnLst>
                                    <p:set>
                                      <p:cBhvr>
                                        <p:cTn id="33" dur="1" fill="hold">
                                          <p:stCondLst>
                                            <p:cond delay="0"/>
                                          </p:stCondLst>
                                        </p:cTn>
                                        <p:tgtEl>
                                          <p:spTgt spid="2055"/>
                                        </p:tgtEl>
                                        <p:attrNameLst>
                                          <p:attrName>style.visibility</p:attrName>
                                        </p:attrNameLst>
                                      </p:cBhvr>
                                      <p:to>
                                        <p:strVal val="visible"/>
                                      </p:to>
                                    </p:set>
                                    <p:animEffect transition="in" filter="wipe(left)">
                                      <p:cBhvr>
                                        <p:cTn id="34" dur="500"/>
                                        <p:tgtEl>
                                          <p:spTgt spid="2055"/>
                                        </p:tgtEl>
                                      </p:cBhvr>
                                    </p:animEffect>
                                  </p:childTnLst>
                                </p:cTn>
                              </p:par>
                            </p:childTnLst>
                          </p:cTn>
                        </p:par>
                        <p:par>
                          <p:cTn id="35" fill="hold">
                            <p:stCondLst>
                              <p:cond delay="3250"/>
                            </p:stCondLst>
                            <p:childTnLst>
                              <p:par>
                                <p:cTn id="36" presetID="22" presetClass="entr" presetSubtype="8" fill="hold" nodeType="afterEffect">
                                  <p:stCondLst>
                                    <p:cond delay="0"/>
                                  </p:stCondLst>
                                  <p:childTnLst>
                                    <p:set>
                                      <p:cBhvr>
                                        <p:cTn id="37" dur="1" fill="hold">
                                          <p:stCondLst>
                                            <p:cond delay="0"/>
                                          </p:stCondLst>
                                        </p:cTn>
                                        <p:tgtEl>
                                          <p:spTgt spid="2064"/>
                                        </p:tgtEl>
                                        <p:attrNameLst>
                                          <p:attrName>style.visibility</p:attrName>
                                        </p:attrNameLst>
                                      </p:cBhvr>
                                      <p:to>
                                        <p:strVal val="visible"/>
                                      </p:to>
                                    </p:set>
                                    <p:animEffect transition="in" filter="wipe(left)">
                                      <p:cBhvr>
                                        <p:cTn id="38" dur="250"/>
                                        <p:tgtEl>
                                          <p:spTgt spid="2064"/>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2066"/>
                                        </p:tgtEl>
                                        <p:attrNameLst>
                                          <p:attrName>style.visibility</p:attrName>
                                        </p:attrNameLst>
                                      </p:cBhvr>
                                      <p:to>
                                        <p:strVal val="visible"/>
                                      </p:to>
                                    </p:set>
                                    <p:animEffect transition="in" filter="wipe(left)">
                                      <p:cBhvr>
                                        <p:cTn id="42" dur="500"/>
                                        <p:tgtEl>
                                          <p:spTgt spid="2066"/>
                                        </p:tgtEl>
                                      </p:cBhvr>
                                    </p:animEffect>
                                  </p:childTnLst>
                                </p:cTn>
                              </p:par>
                            </p:childTnLst>
                          </p:cTn>
                        </p:par>
                        <p:par>
                          <p:cTn id="43" fill="hold">
                            <p:stCondLst>
                              <p:cond delay="4000"/>
                            </p:stCondLst>
                            <p:childTnLst>
                              <p:par>
                                <p:cTn id="44" presetID="22" presetClass="entr" presetSubtype="1" fill="hold" nodeType="afterEffect">
                                  <p:stCondLst>
                                    <p:cond delay="0"/>
                                  </p:stCondLst>
                                  <p:childTnLst>
                                    <p:set>
                                      <p:cBhvr>
                                        <p:cTn id="45" dur="1" fill="hold">
                                          <p:stCondLst>
                                            <p:cond delay="0"/>
                                          </p:stCondLst>
                                        </p:cTn>
                                        <p:tgtEl>
                                          <p:spTgt spid="2062"/>
                                        </p:tgtEl>
                                        <p:attrNameLst>
                                          <p:attrName>style.visibility</p:attrName>
                                        </p:attrNameLst>
                                      </p:cBhvr>
                                      <p:to>
                                        <p:strVal val="visible"/>
                                      </p:to>
                                    </p:set>
                                    <p:animEffect transition="in" filter="wipe(up)">
                                      <p:cBhvr>
                                        <p:cTn id="46" dur="250"/>
                                        <p:tgtEl>
                                          <p:spTgt spid="2062"/>
                                        </p:tgtEl>
                                      </p:cBhvr>
                                    </p:animEffect>
                                  </p:childTnLst>
                                </p:cTn>
                              </p:par>
                            </p:childTnLst>
                          </p:cTn>
                        </p:par>
                        <p:par>
                          <p:cTn id="47" fill="hold">
                            <p:stCondLst>
                              <p:cond delay="4250"/>
                            </p:stCondLst>
                            <p:childTnLst>
                              <p:par>
                                <p:cTn id="48" presetID="22" presetClass="entr" presetSubtype="1" fill="hold" nodeType="afterEffect">
                                  <p:stCondLst>
                                    <p:cond delay="0"/>
                                  </p:stCondLst>
                                  <p:childTnLst>
                                    <p:set>
                                      <p:cBhvr>
                                        <p:cTn id="49" dur="1" fill="hold">
                                          <p:stCondLst>
                                            <p:cond delay="0"/>
                                          </p:stCondLst>
                                        </p:cTn>
                                        <p:tgtEl>
                                          <p:spTgt spid="2067"/>
                                        </p:tgtEl>
                                        <p:attrNameLst>
                                          <p:attrName>style.visibility</p:attrName>
                                        </p:attrNameLst>
                                      </p:cBhvr>
                                      <p:to>
                                        <p:strVal val="visible"/>
                                      </p:to>
                                    </p:set>
                                    <p:animEffect transition="in" filter="wipe(up)">
                                      <p:cBhvr>
                                        <p:cTn id="50" dur="500"/>
                                        <p:tgtEl>
                                          <p:spTgt spid="2067"/>
                                        </p:tgtEl>
                                      </p:cBhvr>
                                    </p:animEffect>
                                  </p:childTnLst>
                                </p:cTn>
                              </p:par>
                            </p:childTnLst>
                          </p:cTn>
                        </p:par>
                        <p:par>
                          <p:cTn id="51" fill="hold">
                            <p:stCondLst>
                              <p:cond delay="4750"/>
                            </p:stCondLst>
                            <p:childTnLst>
                              <p:par>
                                <p:cTn id="52" presetID="22" presetClass="entr" presetSubtype="8" fill="hold" grpId="0" nodeType="afterEffect">
                                  <p:stCondLst>
                                    <p:cond delay="0"/>
                                  </p:stCondLst>
                                  <p:childTnLst>
                                    <p:set>
                                      <p:cBhvr>
                                        <p:cTn id="53" dur="1" fill="hold">
                                          <p:stCondLst>
                                            <p:cond delay="0"/>
                                          </p:stCondLst>
                                        </p:cTn>
                                        <p:tgtEl>
                                          <p:spTgt spid="2057"/>
                                        </p:tgtEl>
                                        <p:attrNameLst>
                                          <p:attrName>style.visibility</p:attrName>
                                        </p:attrNameLst>
                                      </p:cBhvr>
                                      <p:to>
                                        <p:strVal val="visible"/>
                                      </p:to>
                                    </p:set>
                                    <p:animEffect transition="in" filter="wipe(left)">
                                      <p:cBhvr>
                                        <p:cTn id="54" dur="500"/>
                                        <p:tgtEl>
                                          <p:spTgt spid="2057"/>
                                        </p:tgtEl>
                                      </p:cBhvr>
                                    </p:animEffect>
                                  </p:childTnLst>
                                </p:cTn>
                              </p:par>
                              <p:par>
                                <p:cTn id="55" presetID="22" presetClass="entr" presetSubtype="1" fill="hold" nodeType="withEffect">
                                  <p:stCondLst>
                                    <p:cond delay="0"/>
                                  </p:stCondLst>
                                  <p:childTnLst>
                                    <p:set>
                                      <p:cBhvr>
                                        <p:cTn id="56" dur="1" fill="hold">
                                          <p:stCondLst>
                                            <p:cond delay="0"/>
                                          </p:stCondLst>
                                        </p:cTn>
                                        <p:tgtEl>
                                          <p:spTgt spid="2063"/>
                                        </p:tgtEl>
                                        <p:attrNameLst>
                                          <p:attrName>style.visibility</p:attrName>
                                        </p:attrNameLst>
                                      </p:cBhvr>
                                      <p:to>
                                        <p:strVal val="visible"/>
                                      </p:to>
                                    </p:set>
                                    <p:animEffect transition="in" filter="wipe(up)">
                                      <p:cBhvr>
                                        <p:cTn id="57" dur="250"/>
                                        <p:tgtEl>
                                          <p:spTgt spid="2063"/>
                                        </p:tgtEl>
                                      </p:cBhvr>
                                    </p:animEffect>
                                  </p:childTnLst>
                                </p:cTn>
                              </p:par>
                            </p:childTnLst>
                          </p:cTn>
                        </p:par>
                        <p:par>
                          <p:cTn id="58" fill="hold">
                            <p:stCondLst>
                              <p:cond delay="5250"/>
                            </p:stCondLst>
                            <p:childTnLst>
                              <p:par>
                                <p:cTn id="59" presetID="22" presetClass="entr" presetSubtype="1" fill="hold" nodeType="afterEffect">
                                  <p:stCondLst>
                                    <p:cond delay="0"/>
                                  </p:stCondLst>
                                  <p:childTnLst>
                                    <p:set>
                                      <p:cBhvr>
                                        <p:cTn id="60" dur="1" fill="hold">
                                          <p:stCondLst>
                                            <p:cond delay="0"/>
                                          </p:stCondLst>
                                        </p:cTn>
                                        <p:tgtEl>
                                          <p:spTgt spid="2086"/>
                                        </p:tgtEl>
                                        <p:attrNameLst>
                                          <p:attrName>style.visibility</p:attrName>
                                        </p:attrNameLst>
                                      </p:cBhvr>
                                      <p:to>
                                        <p:strVal val="visible"/>
                                      </p:to>
                                    </p:set>
                                    <p:animEffect transition="in" filter="wipe(up)">
                                      <p:cBhvr>
                                        <p:cTn id="61" dur="500"/>
                                        <p:tgtEl>
                                          <p:spTgt spid="2086"/>
                                        </p:tgtEl>
                                      </p:cBhvr>
                                    </p:animEffect>
                                  </p:childTnLst>
                                </p:cTn>
                              </p:par>
                            </p:childTnLst>
                          </p:cTn>
                        </p:par>
                        <p:par>
                          <p:cTn id="62" fill="hold">
                            <p:stCondLst>
                              <p:cond delay="5750"/>
                            </p:stCondLst>
                            <p:childTnLst>
                              <p:par>
                                <p:cTn id="63" presetID="22" presetClass="entr" presetSubtype="8" fill="hold" grpId="0" nodeType="afterEffect">
                                  <p:stCondLst>
                                    <p:cond delay="0"/>
                                  </p:stCondLst>
                                  <p:childTnLst>
                                    <p:set>
                                      <p:cBhvr>
                                        <p:cTn id="64" dur="1" fill="hold">
                                          <p:stCondLst>
                                            <p:cond delay="0"/>
                                          </p:stCondLst>
                                        </p:cTn>
                                        <p:tgtEl>
                                          <p:spTgt spid="2059"/>
                                        </p:tgtEl>
                                        <p:attrNameLst>
                                          <p:attrName>style.visibility</p:attrName>
                                        </p:attrNameLst>
                                      </p:cBhvr>
                                      <p:to>
                                        <p:strVal val="visible"/>
                                      </p:to>
                                    </p:set>
                                    <p:animEffect transition="in" filter="wipe(left)">
                                      <p:cBhvr>
                                        <p:cTn id="65" dur="500"/>
                                        <p:tgtEl>
                                          <p:spTgt spid="2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p:bldP spid="2053" grpId="0"/>
      <p:bldP spid="2055" grpId="0"/>
      <p:bldP spid="2057" grpId="0"/>
      <p:bldP spid="2059" grpId="0"/>
      <p:bldP spid="2065" grpId="0" animBg="1"/>
      <p:bldP spid="20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0"/>
        <p:cNvGrpSpPr/>
        <p:nvPr/>
      </p:nvGrpSpPr>
      <p:grpSpPr>
        <a:xfrm>
          <a:off x="0" y="0"/>
          <a:ext cx="0" cy="0"/>
          <a:chOff x="0" y="0"/>
          <a:chExt cx="0" cy="0"/>
        </a:xfrm>
      </p:grpSpPr>
      <p:sp>
        <p:nvSpPr>
          <p:cNvPr id="2051" name="Google Shape;2051;p48"/>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CONCLUSION</a:t>
            </a:r>
            <a:endParaRPr b="1" dirty="0"/>
          </a:p>
        </p:txBody>
      </p:sp>
      <p:sp>
        <p:nvSpPr>
          <p:cNvPr id="3" name="TextBox 2">
            <a:extLst>
              <a:ext uri="{FF2B5EF4-FFF2-40B4-BE49-F238E27FC236}">
                <a16:creationId xmlns:a16="http://schemas.microsoft.com/office/drawing/2014/main" id="{F76A3506-DD91-23C1-07AC-C2A2081BF909}"/>
              </a:ext>
            </a:extLst>
          </p:cNvPr>
          <p:cNvSpPr txBox="1"/>
          <p:nvPr/>
        </p:nvSpPr>
        <p:spPr>
          <a:xfrm>
            <a:off x="1441174" y="1508498"/>
            <a:ext cx="6317310" cy="2462213"/>
          </a:xfrm>
          <a:prstGeom prst="rect">
            <a:avLst/>
          </a:prstGeom>
          <a:noFill/>
        </p:spPr>
        <p:txBody>
          <a:bodyPr wrap="square">
            <a:spAutoFit/>
          </a:bodyPr>
          <a:lstStyle/>
          <a:p>
            <a:pPr marL="285750" indent="-285750">
              <a:buFont typeface="Arial" panose="020B0604020202020204" pitchFamily="34" charset="0"/>
              <a:buChar char="•"/>
            </a:pPr>
            <a:r>
              <a:rPr lang="en-US" dirty="0"/>
              <a:t>Support Giant Bike's OLAP integration to strengthen their market position.</a:t>
            </a:r>
          </a:p>
          <a:p>
            <a:pPr marL="285750" indent="-285750">
              <a:buFont typeface="Arial" panose="020B0604020202020204" pitchFamily="34" charset="0"/>
              <a:buChar char="•"/>
            </a:pPr>
            <a:r>
              <a:rPr lang="en-US" dirty="0"/>
              <a:t>Analyze sales and manufacturing to identify reasons for recent sales decline.</a:t>
            </a:r>
          </a:p>
          <a:p>
            <a:pPr marL="285750" indent="-285750">
              <a:buFont typeface="Arial" panose="020B0604020202020204" pitchFamily="34" charset="0"/>
              <a:buChar char="•"/>
            </a:pPr>
            <a:r>
              <a:rPr lang="en-US" dirty="0"/>
              <a:t>Examine customer behavior to influence product design and market positioning.</a:t>
            </a:r>
          </a:p>
          <a:p>
            <a:pPr marL="285750" indent="-285750">
              <a:buFont typeface="Arial" panose="020B0604020202020204" pitchFamily="34" charset="0"/>
              <a:buChar char="•"/>
            </a:pPr>
            <a:r>
              <a:rPr lang="en-US" dirty="0"/>
              <a:t>Highlight operational challenges and market demands for better product strategy.</a:t>
            </a:r>
          </a:p>
          <a:p>
            <a:pPr marL="285750" indent="-285750">
              <a:buFont typeface="Arial" panose="020B0604020202020204" pitchFamily="34" charset="0"/>
              <a:buChar char="•"/>
            </a:pPr>
            <a:r>
              <a:rPr lang="en-US" dirty="0"/>
              <a:t>Provide recommendations to enhance the company's overall performance.</a:t>
            </a:r>
          </a:p>
          <a:p>
            <a:pPr marL="285750" indent="-285750">
              <a:buFont typeface="Arial" panose="020B0604020202020204" pitchFamily="34" charset="0"/>
              <a:buChar char="•"/>
            </a:pPr>
            <a:r>
              <a:rPr lang="en-US" dirty="0"/>
              <a:t>Assist resellers with strategic suggestions to improve sales.</a:t>
            </a:r>
          </a:p>
          <a:p>
            <a:pPr marL="285750" indent="-285750">
              <a:buFont typeface="Arial" panose="020B0604020202020204" pitchFamily="34" charset="0"/>
              <a:buChar char="•"/>
            </a:pPr>
            <a:r>
              <a:rPr lang="en-US" dirty="0"/>
              <a:t>Use OLAP and data analysis to guide Giant Bike in making informed decisions and maintaining market relevance.</a:t>
            </a:r>
          </a:p>
        </p:txBody>
      </p:sp>
    </p:spTree>
    <p:extLst>
      <p:ext uri="{BB962C8B-B14F-4D97-AF65-F5344CB8AC3E}">
        <p14:creationId xmlns:p14="http://schemas.microsoft.com/office/powerpoint/2010/main" val="1350139562"/>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down)">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5"/>
        <p:cNvGrpSpPr/>
        <p:nvPr/>
      </p:nvGrpSpPr>
      <p:grpSpPr>
        <a:xfrm>
          <a:off x="0" y="0"/>
          <a:ext cx="0" cy="0"/>
          <a:chOff x="0" y="0"/>
          <a:chExt cx="0" cy="0"/>
        </a:xfrm>
      </p:grpSpPr>
      <p:sp>
        <p:nvSpPr>
          <p:cNvPr id="7" name="Rectangle 6">
            <a:extLst>
              <a:ext uri="{FF2B5EF4-FFF2-40B4-BE49-F238E27FC236}">
                <a16:creationId xmlns:a16="http://schemas.microsoft.com/office/drawing/2014/main" id="{09C1D990-557C-6B74-A7F5-F633AD637452}"/>
              </a:ext>
            </a:extLst>
          </p:cNvPr>
          <p:cNvSpPr/>
          <p:nvPr/>
        </p:nvSpPr>
        <p:spPr>
          <a:xfrm>
            <a:off x="4157330" y="3294394"/>
            <a:ext cx="4072270" cy="1011792"/>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6" name="Google Shape;2576;p72"/>
          <p:cNvSpPr/>
          <p:nvPr/>
        </p:nvSpPr>
        <p:spPr>
          <a:xfrm flipH="1">
            <a:off x="1921454" y="3420648"/>
            <a:ext cx="392172" cy="467836"/>
          </a:xfrm>
          <a:custGeom>
            <a:avLst/>
            <a:gdLst/>
            <a:ahLst/>
            <a:cxnLst/>
            <a:rect l="l" t="t" r="r" b="b"/>
            <a:pathLst>
              <a:path w="2872" h="3428" extrusionOk="0">
                <a:moveTo>
                  <a:pt x="478" y="1"/>
                </a:moveTo>
                <a:cubicBezTo>
                  <a:pt x="304" y="1"/>
                  <a:pt x="142" y="44"/>
                  <a:pt x="0" y="144"/>
                </a:cubicBezTo>
                <a:lnTo>
                  <a:pt x="1229" y="3428"/>
                </a:lnTo>
                <a:lnTo>
                  <a:pt x="2172" y="3428"/>
                </a:lnTo>
                <a:lnTo>
                  <a:pt x="2871" y="1415"/>
                </a:lnTo>
                <a:cubicBezTo>
                  <a:pt x="2871" y="1415"/>
                  <a:pt x="1480" y="1"/>
                  <a:pt x="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2"/>
          <p:cNvSpPr/>
          <p:nvPr/>
        </p:nvSpPr>
        <p:spPr>
          <a:xfrm flipH="1">
            <a:off x="2336704" y="3420648"/>
            <a:ext cx="392035" cy="467836"/>
          </a:xfrm>
          <a:custGeom>
            <a:avLst/>
            <a:gdLst/>
            <a:ahLst/>
            <a:cxnLst/>
            <a:rect l="l" t="t" r="r" b="b"/>
            <a:pathLst>
              <a:path w="2871" h="3428" extrusionOk="0">
                <a:moveTo>
                  <a:pt x="2387" y="1"/>
                </a:moveTo>
                <a:cubicBezTo>
                  <a:pt x="1392" y="1"/>
                  <a:pt x="0" y="1415"/>
                  <a:pt x="0" y="1415"/>
                </a:cubicBezTo>
                <a:lnTo>
                  <a:pt x="699" y="3428"/>
                </a:lnTo>
                <a:lnTo>
                  <a:pt x="1642" y="3428"/>
                </a:lnTo>
                <a:lnTo>
                  <a:pt x="2871" y="144"/>
                </a:lnTo>
                <a:lnTo>
                  <a:pt x="2860" y="144"/>
                </a:lnTo>
                <a:cubicBezTo>
                  <a:pt x="2721" y="44"/>
                  <a:pt x="2560" y="1"/>
                  <a:pt x="2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2"/>
          <p:cNvSpPr txBox="1">
            <a:spLocks noGrp="1"/>
          </p:cNvSpPr>
          <p:nvPr>
            <p:ph type="title"/>
          </p:nvPr>
        </p:nvSpPr>
        <p:spPr>
          <a:xfrm>
            <a:off x="4248763" y="2406483"/>
            <a:ext cx="3815100" cy="110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cxnSp>
        <p:nvCxnSpPr>
          <p:cNvPr id="2594" name="Google Shape;2594;p72"/>
          <p:cNvCxnSpPr/>
          <p:nvPr/>
        </p:nvCxnSpPr>
        <p:spPr>
          <a:xfrm>
            <a:off x="4612200" y="3503608"/>
            <a:ext cx="3088200" cy="0"/>
          </a:xfrm>
          <a:prstGeom prst="straightConnector1">
            <a:avLst/>
          </a:prstGeom>
          <a:noFill/>
          <a:ln w="28575" cap="flat" cmpd="sng">
            <a:solidFill>
              <a:schemeClr val="dk1"/>
            </a:solidFill>
            <a:prstDash val="solid"/>
            <a:round/>
            <a:headEnd type="none" w="med" len="med"/>
            <a:tailEnd type="none" w="med" len="med"/>
          </a:ln>
        </p:spPr>
      </p:cxnSp>
      <p:sp>
        <p:nvSpPr>
          <p:cNvPr id="2595" name="Google Shape;2595;p72"/>
          <p:cNvSpPr/>
          <p:nvPr/>
        </p:nvSpPr>
        <p:spPr>
          <a:xfrm flipH="1">
            <a:off x="2741713" y="2284742"/>
            <a:ext cx="308193" cy="330133"/>
          </a:xfrm>
          <a:custGeom>
            <a:avLst/>
            <a:gdLst/>
            <a:ahLst/>
            <a:cxnLst/>
            <a:rect l="l" t="t" r="r" b="b"/>
            <a:pathLst>
              <a:path w="2257" h="2419" extrusionOk="0">
                <a:moveTo>
                  <a:pt x="308" y="1"/>
                </a:moveTo>
                <a:cubicBezTo>
                  <a:pt x="121" y="1"/>
                  <a:pt x="1" y="35"/>
                  <a:pt x="1" y="35"/>
                </a:cubicBezTo>
                <a:lnTo>
                  <a:pt x="170" y="2419"/>
                </a:lnTo>
                <a:lnTo>
                  <a:pt x="181" y="2419"/>
                </a:lnTo>
                <a:lnTo>
                  <a:pt x="2257" y="1984"/>
                </a:lnTo>
                <a:cubicBezTo>
                  <a:pt x="1773" y="240"/>
                  <a:pt x="804" y="1"/>
                  <a:pt x="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2"/>
          <p:cNvSpPr/>
          <p:nvPr/>
        </p:nvSpPr>
        <p:spPr>
          <a:xfrm flipH="1">
            <a:off x="2886319" y="2344383"/>
            <a:ext cx="159217" cy="270493"/>
          </a:xfrm>
          <a:custGeom>
            <a:avLst/>
            <a:gdLst/>
            <a:ahLst/>
            <a:cxnLst/>
            <a:rect l="l" t="t" r="r" b="b"/>
            <a:pathLst>
              <a:path w="1166" h="1982" extrusionOk="0">
                <a:moveTo>
                  <a:pt x="0" y="1"/>
                </a:moveTo>
                <a:lnTo>
                  <a:pt x="138" y="1982"/>
                </a:lnTo>
                <a:lnTo>
                  <a:pt x="1166" y="1696"/>
                </a:lnTo>
                <a:cubicBezTo>
                  <a:pt x="901" y="319"/>
                  <a:pt x="1" y="1"/>
                  <a:pt x="0"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2"/>
          <p:cNvSpPr/>
          <p:nvPr/>
        </p:nvSpPr>
        <p:spPr>
          <a:xfrm flipH="1">
            <a:off x="1921454" y="3420648"/>
            <a:ext cx="392172" cy="467836"/>
          </a:xfrm>
          <a:custGeom>
            <a:avLst/>
            <a:gdLst/>
            <a:ahLst/>
            <a:cxnLst/>
            <a:rect l="l" t="t" r="r" b="b"/>
            <a:pathLst>
              <a:path w="2872" h="3428" extrusionOk="0">
                <a:moveTo>
                  <a:pt x="478" y="1"/>
                </a:moveTo>
                <a:cubicBezTo>
                  <a:pt x="304" y="1"/>
                  <a:pt x="142" y="44"/>
                  <a:pt x="0" y="144"/>
                </a:cubicBezTo>
                <a:lnTo>
                  <a:pt x="1229" y="3428"/>
                </a:lnTo>
                <a:lnTo>
                  <a:pt x="2172" y="3428"/>
                </a:lnTo>
                <a:lnTo>
                  <a:pt x="2871" y="1415"/>
                </a:lnTo>
                <a:cubicBezTo>
                  <a:pt x="2871" y="1415"/>
                  <a:pt x="1480" y="1"/>
                  <a:pt x="478"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2"/>
          <p:cNvSpPr/>
          <p:nvPr/>
        </p:nvSpPr>
        <p:spPr>
          <a:xfrm flipH="1">
            <a:off x="2336704" y="3420648"/>
            <a:ext cx="392035" cy="467836"/>
          </a:xfrm>
          <a:custGeom>
            <a:avLst/>
            <a:gdLst/>
            <a:ahLst/>
            <a:cxnLst/>
            <a:rect l="l" t="t" r="r" b="b"/>
            <a:pathLst>
              <a:path w="2871" h="3428" extrusionOk="0">
                <a:moveTo>
                  <a:pt x="2387" y="1"/>
                </a:moveTo>
                <a:cubicBezTo>
                  <a:pt x="1392" y="1"/>
                  <a:pt x="0" y="1415"/>
                  <a:pt x="0" y="1415"/>
                </a:cubicBezTo>
                <a:lnTo>
                  <a:pt x="699" y="3428"/>
                </a:lnTo>
                <a:lnTo>
                  <a:pt x="1642" y="3428"/>
                </a:lnTo>
                <a:lnTo>
                  <a:pt x="2871" y="144"/>
                </a:lnTo>
                <a:lnTo>
                  <a:pt x="2860" y="144"/>
                </a:lnTo>
                <a:cubicBezTo>
                  <a:pt x="2721" y="44"/>
                  <a:pt x="2560" y="1"/>
                  <a:pt x="2387"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72"/>
          <p:cNvSpPr/>
          <p:nvPr/>
        </p:nvSpPr>
        <p:spPr>
          <a:xfrm flipH="1">
            <a:off x="1413765" y="2335785"/>
            <a:ext cx="1824171" cy="1411015"/>
          </a:xfrm>
          <a:custGeom>
            <a:avLst/>
            <a:gdLst/>
            <a:ahLst/>
            <a:cxnLst/>
            <a:rect l="l" t="t" r="r" b="b"/>
            <a:pathLst>
              <a:path w="13359" h="10339" extrusionOk="0">
                <a:moveTo>
                  <a:pt x="6685" y="0"/>
                </a:moveTo>
                <a:cubicBezTo>
                  <a:pt x="2998" y="0"/>
                  <a:pt x="1" y="2309"/>
                  <a:pt x="1" y="5169"/>
                </a:cubicBezTo>
                <a:cubicBezTo>
                  <a:pt x="1" y="8019"/>
                  <a:pt x="2998" y="10339"/>
                  <a:pt x="6685" y="10339"/>
                </a:cubicBezTo>
                <a:cubicBezTo>
                  <a:pt x="10371" y="10339"/>
                  <a:pt x="13358" y="8019"/>
                  <a:pt x="13358" y="5169"/>
                </a:cubicBezTo>
                <a:cubicBezTo>
                  <a:pt x="13358" y="2309"/>
                  <a:pt x="10371" y="0"/>
                  <a:pt x="6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72"/>
          <p:cNvSpPr/>
          <p:nvPr/>
        </p:nvSpPr>
        <p:spPr>
          <a:xfrm flipH="1">
            <a:off x="2974531" y="2707824"/>
            <a:ext cx="86982" cy="175916"/>
          </a:xfrm>
          <a:custGeom>
            <a:avLst/>
            <a:gdLst/>
            <a:ahLst/>
            <a:cxnLst/>
            <a:rect l="l" t="t" r="r" b="b"/>
            <a:pathLst>
              <a:path w="637" h="1289" extrusionOk="0">
                <a:moveTo>
                  <a:pt x="489" y="0"/>
                </a:moveTo>
                <a:cubicBezTo>
                  <a:pt x="443" y="0"/>
                  <a:pt x="399" y="19"/>
                  <a:pt x="372" y="60"/>
                </a:cubicBezTo>
                <a:cubicBezTo>
                  <a:pt x="65" y="537"/>
                  <a:pt x="12" y="1119"/>
                  <a:pt x="12" y="1141"/>
                </a:cubicBezTo>
                <a:cubicBezTo>
                  <a:pt x="1" y="1215"/>
                  <a:pt x="54" y="1278"/>
                  <a:pt x="128" y="1289"/>
                </a:cubicBezTo>
                <a:lnTo>
                  <a:pt x="139" y="1289"/>
                </a:lnTo>
                <a:cubicBezTo>
                  <a:pt x="213" y="1289"/>
                  <a:pt x="266" y="1236"/>
                  <a:pt x="276" y="1162"/>
                </a:cubicBezTo>
                <a:cubicBezTo>
                  <a:pt x="276" y="1162"/>
                  <a:pt x="319" y="621"/>
                  <a:pt x="594" y="208"/>
                </a:cubicBezTo>
                <a:cubicBezTo>
                  <a:pt x="637" y="145"/>
                  <a:pt x="615" y="60"/>
                  <a:pt x="562" y="18"/>
                </a:cubicBezTo>
                <a:cubicBezTo>
                  <a:pt x="540" y="6"/>
                  <a:pt x="514" y="0"/>
                  <a:pt x="489"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2"/>
          <p:cNvSpPr/>
          <p:nvPr/>
        </p:nvSpPr>
        <p:spPr>
          <a:xfrm flipH="1">
            <a:off x="2592737" y="3420648"/>
            <a:ext cx="392035" cy="467836"/>
          </a:xfrm>
          <a:custGeom>
            <a:avLst/>
            <a:gdLst/>
            <a:ahLst/>
            <a:cxnLst/>
            <a:rect l="l" t="t" r="r" b="b"/>
            <a:pathLst>
              <a:path w="2871" h="3428" extrusionOk="0">
                <a:moveTo>
                  <a:pt x="478" y="1"/>
                </a:moveTo>
                <a:cubicBezTo>
                  <a:pt x="304" y="1"/>
                  <a:pt x="142" y="44"/>
                  <a:pt x="0" y="144"/>
                </a:cubicBezTo>
                <a:lnTo>
                  <a:pt x="1219" y="3428"/>
                </a:lnTo>
                <a:lnTo>
                  <a:pt x="2161" y="3428"/>
                </a:lnTo>
                <a:lnTo>
                  <a:pt x="2871" y="1415"/>
                </a:lnTo>
                <a:cubicBezTo>
                  <a:pt x="2871" y="1415"/>
                  <a:pt x="1480" y="1"/>
                  <a:pt x="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72"/>
          <p:cNvSpPr/>
          <p:nvPr/>
        </p:nvSpPr>
        <p:spPr>
          <a:xfrm flipH="1">
            <a:off x="1665559" y="3420648"/>
            <a:ext cx="392035" cy="467836"/>
          </a:xfrm>
          <a:custGeom>
            <a:avLst/>
            <a:gdLst/>
            <a:ahLst/>
            <a:cxnLst/>
            <a:rect l="l" t="t" r="r" b="b"/>
            <a:pathLst>
              <a:path w="2871" h="3428" extrusionOk="0">
                <a:moveTo>
                  <a:pt x="2393" y="1"/>
                </a:moveTo>
                <a:cubicBezTo>
                  <a:pt x="1392" y="1"/>
                  <a:pt x="0" y="1415"/>
                  <a:pt x="0" y="1415"/>
                </a:cubicBezTo>
                <a:lnTo>
                  <a:pt x="699" y="3428"/>
                </a:lnTo>
                <a:lnTo>
                  <a:pt x="1642" y="3428"/>
                </a:lnTo>
                <a:lnTo>
                  <a:pt x="2871" y="144"/>
                </a:lnTo>
                <a:cubicBezTo>
                  <a:pt x="2730" y="44"/>
                  <a:pt x="2567" y="1"/>
                  <a:pt x="23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72"/>
          <p:cNvSpPr/>
          <p:nvPr/>
        </p:nvSpPr>
        <p:spPr>
          <a:xfrm flipH="1">
            <a:off x="1124546" y="2587996"/>
            <a:ext cx="392035" cy="534300"/>
          </a:xfrm>
          <a:custGeom>
            <a:avLst/>
            <a:gdLst/>
            <a:ahLst/>
            <a:cxnLst/>
            <a:rect l="l" t="t" r="r" b="b"/>
            <a:pathLst>
              <a:path w="2871" h="3915" extrusionOk="0">
                <a:moveTo>
                  <a:pt x="1525" y="398"/>
                </a:moveTo>
                <a:cubicBezTo>
                  <a:pt x="1621" y="398"/>
                  <a:pt x="1716" y="430"/>
                  <a:pt x="1790" y="472"/>
                </a:cubicBezTo>
                <a:cubicBezTo>
                  <a:pt x="1917" y="557"/>
                  <a:pt x="1981" y="694"/>
                  <a:pt x="1960" y="853"/>
                </a:cubicBezTo>
                <a:cubicBezTo>
                  <a:pt x="1938" y="1171"/>
                  <a:pt x="1769" y="1552"/>
                  <a:pt x="1472" y="1987"/>
                </a:cubicBezTo>
                <a:cubicBezTo>
                  <a:pt x="1314" y="1796"/>
                  <a:pt x="1186" y="1595"/>
                  <a:pt x="1102" y="1362"/>
                </a:cubicBezTo>
                <a:cubicBezTo>
                  <a:pt x="1017" y="1108"/>
                  <a:pt x="943" y="631"/>
                  <a:pt x="1261" y="472"/>
                </a:cubicBezTo>
                <a:cubicBezTo>
                  <a:pt x="1345" y="419"/>
                  <a:pt x="1441" y="398"/>
                  <a:pt x="1525" y="398"/>
                </a:cubicBezTo>
                <a:close/>
                <a:moveTo>
                  <a:pt x="1521" y="0"/>
                </a:moveTo>
                <a:cubicBezTo>
                  <a:pt x="1370" y="0"/>
                  <a:pt x="1214" y="37"/>
                  <a:pt x="1070" y="112"/>
                </a:cubicBezTo>
                <a:cubicBezTo>
                  <a:pt x="583" y="377"/>
                  <a:pt x="551" y="991"/>
                  <a:pt x="731" y="1499"/>
                </a:cubicBezTo>
                <a:cubicBezTo>
                  <a:pt x="837" y="1807"/>
                  <a:pt x="1017" y="2071"/>
                  <a:pt x="1229" y="2305"/>
                </a:cubicBezTo>
                <a:cubicBezTo>
                  <a:pt x="900" y="2728"/>
                  <a:pt x="508" y="3152"/>
                  <a:pt x="74" y="3565"/>
                </a:cubicBezTo>
                <a:cubicBezTo>
                  <a:pt x="0" y="3639"/>
                  <a:pt x="0" y="3766"/>
                  <a:pt x="74" y="3851"/>
                </a:cubicBezTo>
                <a:cubicBezTo>
                  <a:pt x="106" y="3893"/>
                  <a:pt x="159" y="3915"/>
                  <a:pt x="212" y="3915"/>
                </a:cubicBezTo>
                <a:cubicBezTo>
                  <a:pt x="265" y="3915"/>
                  <a:pt x="307" y="3893"/>
                  <a:pt x="350" y="3862"/>
                </a:cubicBezTo>
                <a:cubicBezTo>
                  <a:pt x="784" y="3438"/>
                  <a:pt x="1186" y="3014"/>
                  <a:pt x="1515" y="2580"/>
                </a:cubicBezTo>
                <a:cubicBezTo>
                  <a:pt x="1854" y="2866"/>
                  <a:pt x="2224" y="3078"/>
                  <a:pt x="2553" y="3237"/>
                </a:cubicBezTo>
                <a:cubicBezTo>
                  <a:pt x="2584" y="3252"/>
                  <a:pt x="2616" y="3259"/>
                  <a:pt x="2646" y="3259"/>
                </a:cubicBezTo>
                <a:cubicBezTo>
                  <a:pt x="2721" y="3259"/>
                  <a:pt x="2788" y="3216"/>
                  <a:pt x="2818" y="3141"/>
                </a:cubicBezTo>
                <a:cubicBezTo>
                  <a:pt x="2871" y="3046"/>
                  <a:pt x="2828" y="2929"/>
                  <a:pt x="2722" y="2877"/>
                </a:cubicBezTo>
                <a:cubicBezTo>
                  <a:pt x="2415" y="2728"/>
                  <a:pt x="2066" y="2527"/>
                  <a:pt x="1758" y="2262"/>
                </a:cubicBezTo>
                <a:cubicBezTo>
                  <a:pt x="2129" y="1743"/>
                  <a:pt x="2320" y="1298"/>
                  <a:pt x="2362" y="896"/>
                </a:cubicBezTo>
                <a:cubicBezTo>
                  <a:pt x="2383" y="589"/>
                  <a:pt x="2256" y="302"/>
                  <a:pt x="2002" y="144"/>
                </a:cubicBezTo>
                <a:cubicBezTo>
                  <a:pt x="1861" y="48"/>
                  <a:pt x="1694" y="0"/>
                  <a:pt x="15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2"/>
          <p:cNvSpPr/>
          <p:nvPr/>
        </p:nvSpPr>
        <p:spPr>
          <a:xfrm flipH="1">
            <a:off x="3140850" y="2726112"/>
            <a:ext cx="257670" cy="568282"/>
          </a:xfrm>
          <a:custGeom>
            <a:avLst/>
            <a:gdLst/>
            <a:ahLst/>
            <a:cxnLst/>
            <a:rect l="l" t="t" r="r" b="b"/>
            <a:pathLst>
              <a:path w="1887" h="4164" extrusionOk="0">
                <a:moveTo>
                  <a:pt x="1886" y="0"/>
                </a:moveTo>
                <a:lnTo>
                  <a:pt x="329" y="297"/>
                </a:lnTo>
                <a:lnTo>
                  <a:pt x="1" y="3464"/>
                </a:lnTo>
                <a:lnTo>
                  <a:pt x="1622" y="4163"/>
                </a:lnTo>
                <a:lnTo>
                  <a:pt x="18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72"/>
          <p:cNvSpPr/>
          <p:nvPr/>
        </p:nvSpPr>
        <p:spPr>
          <a:xfrm flipH="1">
            <a:off x="2028511" y="2412349"/>
            <a:ext cx="555622" cy="119143"/>
          </a:xfrm>
          <a:custGeom>
            <a:avLst/>
            <a:gdLst/>
            <a:ahLst/>
            <a:cxnLst/>
            <a:rect l="l" t="t" r="r" b="b"/>
            <a:pathLst>
              <a:path w="4069" h="873" extrusionOk="0">
                <a:moveTo>
                  <a:pt x="2013" y="1"/>
                </a:moveTo>
                <a:cubicBezTo>
                  <a:pt x="1865" y="1"/>
                  <a:pt x="1717" y="11"/>
                  <a:pt x="1589" y="22"/>
                </a:cubicBezTo>
                <a:cubicBezTo>
                  <a:pt x="1060" y="54"/>
                  <a:pt x="657" y="138"/>
                  <a:pt x="435" y="181"/>
                </a:cubicBezTo>
                <a:cubicBezTo>
                  <a:pt x="350" y="202"/>
                  <a:pt x="287" y="223"/>
                  <a:pt x="276" y="223"/>
                </a:cubicBezTo>
                <a:cubicBezTo>
                  <a:pt x="106" y="276"/>
                  <a:pt x="1" y="456"/>
                  <a:pt x="54" y="636"/>
                </a:cubicBezTo>
                <a:cubicBezTo>
                  <a:pt x="97" y="776"/>
                  <a:pt x="227" y="872"/>
                  <a:pt x="372" y="872"/>
                </a:cubicBezTo>
                <a:cubicBezTo>
                  <a:pt x="403" y="872"/>
                  <a:pt x="435" y="868"/>
                  <a:pt x="467" y="859"/>
                </a:cubicBezTo>
                <a:cubicBezTo>
                  <a:pt x="467" y="859"/>
                  <a:pt x="700" y="795"/>
                  <a:pt x="1060" y="742"/>
                </a:cubicBezTo>
                <a:cubicBezTo>
                  <a:pt x="1333" y="701"/>
                  <a:pt x="1682" y="667"/>
                  <a:pt x="2076" y="667"/>
                </a:cubicBezTo>
                <a:cubicBezTo>
                  <a:pt x="2401" y="667"/>
                  <a:pt x="2757" y="690"/>
                  <a:pt x="3125" y="753"/>
                </a:cubicBezTo>
                <a:cubicBezTo>
                  <a:pt x="3284" y="784"/>
                  <a:pt x="3454" y="816"/>
                  <a:pt x="3613" y="859"/>
                </a:cubicBezTo>
                <a:cubicBezTo>
                  <a:pt x="3644" y="869"/>
                  <a:pt x="3666" y="869"/>
                  <a:pt x="3697" y="869"/>
                </a:cubicBezTo>
                <a:cubicBezTo>
                  <a:pt x="3846" y="869"/>
                  <a:pt x="3973" y="774"/>
                  <a:pt x="4015" y="626"/>
                </a:cubicBezTo>
                <a:cubicBezTo>
                  <a:pt x="4068" y="456"/>
                  <a:pt x="3962" y="276"/>
                  <a:pt x="3782" y="223"/>
                </a:cubicBezTo>
                <a:lnTo>
                  <a:pt x="3761" y="223"/>
                </a:lnTo>
                <a:cubicBezTo>
                  <a:pt x="3136" y="54"/>
                  <a:pt x="2532" y="1"/>
                  <a:pt x="201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72"/>
          <p:cNvSpPr/>
          <p:nvPr/>
        </p:nvSpPr>
        <p:spPr>
          <a:xfrm flipH="1">
            <a:off x="2524734" y="2227285"/>
            <a:ext cx="361721" cy="420889"/>
          </a:xfrm>
          <a:custGeom>
            <a:avLst/>
            <a:gdLst/>
            <a:ahLst/>
            <a:cxnLst/>
            <a:rect l="l" t="t" r="r" b="b"/>
            <a:pathLst>
              <a:path w="2649" h="3084" extrusionOk="0">
                <a:moveTo>
                  <a:pt x="569" y="1"/>
                </a:moveTo>
                <a:cubicBezTo>
                  <a:pt x="564" y="1"/>
                  <a:pt x="562" y="1"/>
                  <a:pt x="562" y="1"/>
                </a:cubicBezTo>
                <a:lnTo>
                  <a:pt x="1" y="2935"/>
                </a:lnTo>
                <a:lnTo>
                  <a:pt x="2649" y="3083"/>
                </a:lnTo>
                <a:cubicBezTo>
                  <a:pt x="2628" y="50"/>
                  <a:pt x="695" y="1"/>
                  <a:pt x="5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2"/>
          <p:cNvSpPr/>
          <p:nvPr/>
        </p:nvSpPr>
        <p:spPr>
          <a:xfrm flipH="1">
            <a:off x="2688185" y="2293749"/>
            <a:ext cx="198271" cy="334091"/>
          </a:xfrm>
          <a:custGeom>
            <a:avLst/>
            <a:gdLst/>
            <a:ahLst/>
            <a:cxnLst/>
            <a:rect l="l" t="t" r="r" b="b"/>
            <a:pathLst>
              <a:path w="1452" h="2448" extrusionOk="0">
                <a:moveTo>
                  <a:pt x="467" y="1"/>
                </a:moveTo>
                <a:lnTo>
                  <a:pt x="1" y="2448"/>
                </a:lnTo>
                <a:lnTo>
                  <a:pt x="1" y="2448"/>
                </a:lnTo>
                <a:lnTo>
                  <a:pt x="1325" y="2427"/>
                </a:lnTo>
                <a:cubicBezTo>
                  <a:pt x="1452" y="690"/>
                  <a:pt x="467" y="1"/>
                  <a:pt x="467"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72"/>
          <p:cNvSpPr/>
          <p:nvPr/>
        </p:nvSpPr>
        <p:spPr>
          <a:xfrm>
            <a:off x="2426417" y="1310699"/>
            <a:ext cx="153346" cy="193931"/>
          </a:xfrm>
          <a:custGeom>
            <a:avLst/>
            <a:gdLst/>
            <a:ahLst/>
            <a:cxnLst/>
            <a:rect l="l" t="t" r="r" b="b"/>
            <a:pathLst>
              <a:path w="1123" h="1421" extrusionOk="0">
                <a:moveTo>
                  <a:pt x="763" y="1"/>
                </a:moveTo>
                <a:lnTo>
                  <a:pt x="667" y="202"/>
                </a:lnTo>
                <a:cubicBezTo>
                  <a:pt x="627" y="193"/>
                  <a:pt x="589" y="188"/>
                  <a:pt x="553" y="188"/>
                </a:cubicBezTo>
                <a:cubicBezTo>
                  <a:pt x="426" y="188"/>
                  <a:pt x="325" y="246"/>
                  <a:pt x="275" y="361"/>
                </a:cubicBezTo>
                <a:cubicBezTo>
                  <a:pt x="138" y="689"/>
                  <a:pt x="657" y="806"/>
                  <a:pt x="593" y="944"/>
                </a:cubicBezTo>
                <a:cubicBezTo>
                  <a:pt x="581" y="968"/>
                  <a:pt x="561" y="979"/>
                  <a:pt x="536" y="979"/>
                </a:cubicBezTo>
                <a:cubicBezTo>
                  <a:pt x="519" y="979"/>
                  <a:pt x="499" y="974"/>
                  <a:pt x="477" y="965"/>
                </a:cubicBezTo>
                <a:cubicBezTo>
                  <a:pt x="381" y="922"/>
                  <a:pt x="244" y="795"/>
                  <a:pt x="191" y="679"/>
                </a:cubicBezTo>
                <a:lnTo>
                  <a:pt x="0" y="838"/>
                </a:lnTo>
                <a:cubicBezTo>
                  <a:pt x="53" y="944"/>
                  <a:pt x="159" y="1050"/>
                  <a:pt x="275" y="1124"/>
                </a:cubicBezTo>
                <a:lnTo>
                  <a:pt x="180" y="1336"/>
                </a:lnTo>
                <a:lnTo>
                  <a:pt x="381" y="1420"/>
                </a:lnTo>
                <a:lnTo>
                  <a:pt x="466" y="1208"/>
                </a:lnTo>
                <a:cubicBezTo>
                  <a:pt x="514" y="1223"/>
                  <a:pt x="560" y="1230"/>
                  <a:pt x="604" y="1230"/>
                </a:cubicBezTo>
                <a:cubicBezTo>
                  <a:pt x="725" y="1230"/>
                  <a:pt x="825" y="1174"/>
                  <a:pt x="879" y="1050"/>
                </a:cubicBezTo>
                <a:cubicBezTo>
                  <a:pt x="1028" y="721"/>
                  <a:pt x="508" y="594"/>
                  <a:pt x="572" y="456"/>
                </a:cubicBezTo>
                <a:cubicBezTo>
                  <a:pt x="579" y="436"/>
                  <a:pt x="598" y="429"/>
                  <a:pt x="622" y="429"/>
                </a:cubicBezTo>
                <a:cubicBezTo>
                  <a:pt x="636" y="429"/>
                  <a:pt x="652" y="431"/>
                  <a:pt x="667" y="435"/>
                </a:cubicBezTo>
                <a:cubicBezTo>
                  <a:pt x="742" y="478"/>
                  <a:pt x="858" y="584"/>
                  <a:pt x="932" y="679"/>
                </a:cubicBezTo>
                <a:lnTo>
                  <a:pt x="1123" y="509"/>
                </a:lnTo>
                <a:cubicBezTo>
                  <a:pt x="1059" y="425"/>
                  <a:pt x="975" y="340"/>
                  <a:pt x="869" y="276"/>
                </a:cubicBezTo>
                <a:lnTo>
                  <a:pt x="953" y="86"/>
                </a:lnTo>
                <a:lnTo>
                  <a:pt x="7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72"/>
          <p:cNvSpPr/>
          <p:nvPr/>
        </p:nvSpPr>
        <p:spPr>
          <a:xfrm flipH="1">
            <a:off x="3170538" y="2766509"/>
            <a:ext cx="332772" cy="432489"/>
          </a:xfrm>
          <a:custGeom>
            <a:avLst/>
            <a:gdLst/>
            <a:ahLst/>
            <a:cxnLst/>
            <a:rect l="l" t="t" r="r" b="b"/>
            <a:pathLst>
              <a:path w="2437" h="3169" extrusionOk="0">
                <a:moveTo>
                  <a:pt x="1102" y="1"/>
                </a:moveTo>
                <a:cubicBezTo>
                  <a:pt x="1102" y="1"/>
                  <a:pt x="1" y="1124"/>
                  <a:pt x="774" y="3168"/>
                </a:cubicBezTo>
                <a:cubicBezTo>
                  <a:pt x="774" y="3168"/>
                  <a:pt x="2437" y="1653"/>
                  <a:pt x="1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72"/>
          <p:cNvSpPr/>
          <p:nvPr/>
        </p:nvSpPr>
        <p:spPr>
          <a:xfrm flipH="1">
            <a:off x="3170538" y="2766509"/>
            <a:ext cx="332772" cy="432489"/>
          </a:xfrm>
          <a:custGeom>
            <a:avLst/>
            <a:gdLst/>
            <a:ahLst/>
            <a:cxnLst/>
            <a:rect l="l" t="t" r="r" b="b"/>
            <a:pathLst>
              <a:path w="2437" h="3169" extrusionOk="0">
                <a:moveTo>
                  <a:pt x="1102" y="1"/>
                </a:moveTo>
                <a:cubicBezTo>
                  <a:pt x="1102" y="1"/>
                  <a:pt x="1" y="1124"/>
                  <a:pt x="774" y="3168"/>
                </a:cubicBezTo>
                <a:cubicBezTo>
                  <a:pt x="774" y="3168"/>
                  <a:pt x="2437" y="1653"/>
                  <a:pt x="1102"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72"/>
          <p:cNvSpPr/>
          <p:nvPr/>
        </p:nvSpPr>
        <p:spPr>
          <a:xfrm flipH="1">
            <a:off x="3311537" y="2885108"/>
            <a:ext cx="50797" cy="195296"/>
          </a:xfrm>
          <a:custGeom>
            <a:avLst/>
            <a:gdLst/>
            <a:ahLst/>
            <a:cxnLst/>
            <a:rect l="l" t="t" r="r" b="b"/>
            <a:pathLst>
              <a:path w="372" h="1431" extrusionOk="0">
                <a:moveTo>
                  <a:pt x="241" y="0"/>
                </a:moveTo>
                <a:cubicBezTo>
                  <a:pt x="167" y="0"/>
                  <a:pt x="74" y="314"/>
                  <a:pt x="32" y="710"/>
                </a:cubicBezTo>
                <a:cubicBezTo>
                  <a:pt x="1" y="1102"/>
                  <a:pt x="43" y="1430"/>
                  <a:pt x="117" y="1430"/>
                </a:cubicBezTo>
                <a:cubicBezTo>
                  <a:pt x="119" y="1431"/>
                  <a:pt x="120" y="1431"/>
                  <a:pt x="121" y="1431"/>
                </a:cubicBezTo>
                <a:cubicBezTo>
                  <a:pt x="205" y="1431"/>
                  <a:pt x="298" y="1117"/>
                  <a:pt x="329" y="731"/>
                </a:cubicBezTo>
                <a:cubicBezTo>
                  <a:pt x="371" y="339"/>
                  <a:pt x="329" y="11"/>
                  <a:pt x="244" y="0"/>
                </a:cubicBezTo>
                <a:cubicBezTo>
                  <a:pt x="243" y="0"/>
                  <a:pt x="242"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72"/>
          <p:cNvSpPr/>
          <p:nvPr/>
        </p:nvSpPr>
        <p:spPr>
          <a:xfrm flipH="1">
            <a:off x="3386776" y="2902441"/>
            <a:ext cx="36322" cy="166363"/>
          </a:xfrm>
          <a:custGeom>
            <a:avLst/>
            <a:gdLst/>
            <a:ahLst/>
            <a:cxnLst/>
            <a:rect l="l" t="t" r="r" b="b"/>
            <a:pathLst>
              <a:path w="266" h="1219" extrusionOk="0">
                <a:moveTo>
                  <a:pt x="191" y="1"/>
                </a:moveTo>
                <a:cubicBezTo>
                  <a:pt x="128" y="1"/>
                  <a:pt x="64" y="265"/>
                  <a:pt x="33" y="604"/>
                </a:cubicBezTo>
                <a:cubicBezTo>
                  <a:pt x="1" y="933"/>
                  <a:pt x="22" y="1208"/>
                  <a:pt x="86" y="1219"/>
                </a:cubicBezTo>
                <a:cubicBezTo>
                  <a:pt x="138" y="1219"/>
                  <a:pt x="213" y="954"/>
                  <a:pt x="244" y="615"/>
                </a:cubicBezTo>
                <a:cubicBezTo>
                  <a:pt x="266" y="287"/>
                  <a:pt x="244" y="11"/>
                  <a:pt x="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72"/>
          <p:cNvSpPr/>
          <p:nvPr/>
        </p:nvSpPr>
        <p:spPr>
          <a:xfrm>
            <a:off x="1268862" y="3849167"/>
            <a:ext cx="2113997" cy="91859"/>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4" name="Google Shape;2614;p72"/>
          <p:cNvGrpSpPr/>
          <p:nvPr/>
        </p:nvGrpSpPr>
        <p:grpSpPr>
          <a:xfrm rot="1127079">
            <a:off x="2041253" y="1984578"/>
            <a:ext cx="530311" cy="530266"/>
            <a:chOff x="2964656" y="1352909"/>
            <a:chExt cx="530331" cy="530286"/>
          </a:xfrm>
        </p:grpSpPr>
        <p:sp>
          <p:nvSpPr>
            <p:cNvPr id="2615" name="Google Shape;2615;p72"/>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72"/>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72"/>
            <p:cNvSpPr/>
            <p:nvPr/>
          </p:nvSpPr>
          <p:spPr>
            <a:xfrm>
              <a:off x="2993976" y="1382229"/>
              <a:ext cx="471680" cy="471657"/>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72"/>
            <p:cNvSpPr/>
            <p:nvPr/>
          </p:nvSpPr>
          <p:spPr>
            <a:xfrm>
              <a:off x="3060435" y="1382229"/>
              <a:ext cx="338759" cy="88432"/>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72"/>
            <p:cNvSpPr/>
            <p:nvPr/>
          </p:nvSpPr>
          <p:spPr>
            <a:xfrm>
              <a:off x="3033069" y="1716417"/>
              <a:ext cx="393491" cy="127051"/>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72"/>
            <p:cNvSpPr/>
            <p:nvPr/>
          </p:nvSpPr>
          <p:spPr>
            <a:xfrm>
              <a:off x="3132699" y="1464976"/>
              <a:ext cx="195531" cy="321151"/>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72"/>
            <p:cNvSpPr/>
            <p:nvPr/>
          </p:nvSpPr>
          <p:spPr>
            <a:xfrm>
              <a:off x="3132699" y="1457158"/>
              <a:ext cx="195531" cy="321802"/>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72"/>
            <p:cNvSpPr/>
            <p:nvPr/>
          </p:nvSpPr>
          <p:spPr>
            <a:xfrm>
              <a:off x="3415416" y="1526341"/>
              <a:ext cx="30683" cy="182965"/>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72"/>
            <p:cNvSpPr/>
            <p:nvPr/>
          </p:nvSpPr>
          <p:spPr>
            <a:xfrm>
              <a:off x="3013523" y="1526341"/>
              <a:ext cx="30683" cy="182965"/>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72"/>
          <p:cNvGrpSpPr/>
          <p:nvPr/>
        </p:nvGrpSpPr>
        <p:grpSpPr>
          <a:xfrm rot="-667158">
            <a:off x="1782137" y="1557433"/>
            <a:ext cx="365741" cy="365710"/>
            <a:chOff x="2964656" y="1352909"/>
            <a:chExt cx="530331" cy="530286"/>
          </a:xfrm>
        </p:grpSpPr>
        <p:sp>
          <p:nvSpPr>
            <p:cNvPr id="2625" name="Google Shape;2625;p72"/>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72"/>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72"/>
            <p:cNvSpPr/>
            <p:nvPr/>
          </p:nvSpPr>
          <p:spPr>
            <a:xfrm>
              <a:off x="2993976" y="1382229"/>
              <a:ext cx="471688" cy="471648"/>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72"/>
            <p:cNvSpPr/>
            <p:nvPr/>
          </p:nvSpPr>
          <p:spPr>
            <a:xfrm>
              <a:off x="3060435" y="1382229"/>
              <a:ext cx="338765" cy="88430"/>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72"/>
            <p:cNvSpPr/>
            <p:nvPr/>
          </p:nvSpPr>
          <p:spPr>
            <a:xfrm>
              <a:off x="3033069" y="1716417"/>
              <a:ext cx="393498" cy="127048"/>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72"/>
            <p:cNvSpPr/>
            <p:nvPr/>
          </p:nvSpPr>
          <p:spPr>
            <a:xfrm>
              <a:off x="3132699" y="1464976"/>
              <a:ext cx="195535" cy="321145"/>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72"/>
            <p:cNvSpPr/>
            <p:nvPr/>
          </p:nvSpPr>
          <p:spPr>
            <a:xfrm>
              <a:off x="3132699" y="1457158"/>
              <a:ext cx="195535" cy="321797"/>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72"/>
            <p:cNvSpPr/>
            <p:nvPr/>
          </p:nvSpPr>
          <p:spPr>
            <a:xfrm>
              <a:off x="3415416" y="1526341"/>
              <a:ext cx="30684" cy="18296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72"/>
            <p:cNvSpPr/>
            <p:nvPr/>
          </p:nvSpPr>
          <p:spPr>
            <a:xfrm>
              <a:off x="3013523" y="1526341"/>
              <a:ext cx="30684" cy="18296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4" name="Google Shape;2634;p72"/>
          <p:cNvGrpSpPr/>
          <p:nvPr/>
        </p:nvGrpSpPr>
        <p:grpSpPr>
          <a:xfrm rot="1156918">
            <a:off x="2345053" y="1256795"/>
            <a:ext cx="301768" cy="301743"/>
            <a:chOff x="2964656" y="1352909"/>
            <a:chExt cx="530331" cy="530286"/>
          </a:xfrm>
        </p:grpSpPr>
        <p:sp>
          <p:nvSpPr>
            <p:cNvPr id="2635" name="Google Shape;2635;p72"/>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72"/>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72"/>
            <p:cNvSpPr/>
            <p:nvPr/>
          </p:nvSpPr>
          <p:spPr>
            <a:xfrm>
              <a:off x="2993976" y="1382229"/>
              <a:ext cx="471688" cy="471648"/>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72"/>
            <p:cNvSpPr/>
            <p:nvPr/>
          </p:nvSpPr>
          <p:spPr>
            <a:xfrm>
              <a:off x="3060435" y="1382229"/>
              <a:ext cx="338765" cy="88430"/>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72"/>
            <p:cNvSpPr/>
            <p:nvPr/>
          </p:nvSpPr>
          <p:spPr>
            <a:xfrm>
              <a:off x="3033069" y="1716417"/>
              <a:ext cx="393498" cy="127048"/>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72"/>
            <p:cNvSpPr/>
            <p:nvPr/>
          </p:nvSpPr>
          <p:spPr>
            <a:xfrm>
              <a:off x="3132699" y="1464976"/>
              <a:ext cx="195535" cy="321145"/>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72"/>
            <p:cNvSpPr/>
            <p:nvPr/>
          </p:nvSpPr>
          <p:spPr>
            <a:xfrm>
              <a:off x="3132699" y="1457158"/>
              <a:ext cx="195535" cy="321797"/>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72"/>
            <p:cNvSpPr/>
            <p:nvPr/>
          </p:nvSpPr>
          <p:spPr>
            <a:xfrm>
              <a:off x="3415416" y="1526341"/>
              <a:ext cx="30684" cy="18296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72"/>
            <p:cNvSpPr/>
            <p:nvPr/>
          </p:nvSpPr>
          <p:spPr>
            <a:xfrm>
              <a:off x="3013523" y="1526341"/>
              <a:ext cx="30684" cy="18296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594"/>
                                        </p:tgtEl>
                                        <p:attrNameLst>
                                          <p:attrName>style.visibility</p:attrName>
                                        </p:attrNameLst>
                                      </p:cBhvr>
                                      <p:to>
                                        <p:strVal val="visible"/>
                                      </p:to>
                                    </p:set>
                                    <p:animEffect transition="in" filter="fade">
                                      <p:cBhvr>
                                        <p:cTn id="7" dur="250"/>
                                        <p:tgtEl>
                                          <p:spTgt spid="2594"/>
                                        </p:tgtEl>
                                      </p:cBhvr>
                                    </p:animEffect>
                                    <p:anim calcmode="lin" valueType="num">
                                      <p:cBhvr>
                                        <p:cTn id="8" dur="250" fill="hold"/>
                                        <p:tgtEl>
                                          <p:spTgt spid="2594"/>
                                        </p:tgtEl>
                                        <p:attrNameLst>
                                          <p:attrName>ppt_x</p:attrName>
                                        </p:attrNameLst>
                                      </p:cBhvr>
                                      <p:tavLst>
                                        <p:tav tm="0">
                                          <p:val>
                                            <p:strVal val="#ppt_x"/>
                                          </p:val>
                                        </p:tav>
                                        <p:tav tm="100000">
                                          <p:val>
                                            <p:strVal val="#ppt_x"/>
                                          </p:val>
                                        </p:tav>
                                      </p:tavLst>
                                    </p:anim>
                                    <p:anim calcmode="lin" valueType="num">
                                      <p:cBhvr>
                                        <p:cTn id="9" dur="250" fill="hold"/>
                                        <p:tgtEl>
                                          <p:spTgt spid="259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78"/>
                                        </p:tgtEl>
                                        <p:attrNameLst>
                                          <p:attrName>style.visibility</p:attrName>
                                        </p:attrNameLst>
                                      </p:cBhvr>
                                      <p:to>
                                        <p:strVal val="visible"/>
                                      </p:to>
                                    </p:set>
                                    <p:animEffect transition="in" filter="fade">
                                      <p:cBhvr>
                                        <p:cTn id="12" dur="250"/>
                                        <p:tgtEl>
                                          <p:spTgt spid="2578"/>
                                        </p:tgtEl>
                                      </p:cBhvr>
                                    </p:animEffect>
                                    <p:anim calcmode="lin" valueType="num">
                                      <p:cBhvr>
                                        <p:cTn id="13" dur="250" fill="hold"/>
                                        <p:tgtEl>
                                          <p:spTgt spid="2578"/>
                                        </p:tgtEl>
                                        <p:attrNameLst>
                                          <p:attrName>ppt_x</p:attrName>
                                        </p:attrNameLst>
                                      </p:cBhvr>
                                      <p:tavLst>
                                        <p:tav tm="0">
                                          <p:val>
                                            <p:strVal val="#ppt_x"/>
                                          </p:val>
                                        </p:tav>
                                        <p:tav tm="100000">
                                          <p:val>
                                            <p:strVal val="#ppt_x"/>
                                          </p:val>
                                        </p:tav>
                                      </p:tavLst>
                                    </p:anim>
                                    <p:anim calcmode="lin" valueType="num">
                                      <p:cBhvr>
                                        <p:cTn id="14" dur="250" fill="hold"/>
                                        <p:tgtEl>
                                          <p:spTgt spid="25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42"/>
          <p:cNvSpPr txBox="1">
            <a:spLocks noGrp="1"/>
          </p:cNvSpPr>
          <p:nvPr>
            <p:ph type="title"/>
          </p:nvPr>
        </p:nvSpPr>
        <p:spPr>
          <a:xfrm>
            <a:off x="553354" y="2198225"/>
            <a:ext cx="4544455" cy="15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COMPANY </a:t>
            </a:r>
            <a:r>
              <a:rPr lang="en" b="1" dirty="0">
                <a:solidFill>
                  <a:schemeClr val="lt2"/>
                </a:solidFill>
              </a:rPr>
              <a:t>INTRODUCTION</a:t>
            </a:r>
            <a:endParaRPr b="1" dirty="0">
              <a:solidFill>
                <a:schemeClr val="lt2"/>
              </a:solidFill>
            </a:endParaRPr>
          </a:p>
        </p:txBody>
      </p:sp>
      <p:sp>
        <p:nvSpPr>
          <p:cNvPr id="1835" name="Google Shape;1835;p42"/>
          <p:cNvSpPr txBox="1">
            <a:spLocks noGrp="1"/>
          </p:cNvSpPr>
          <p:nvPr>
            <p:ph type="title" idx="2"/>
          </p:nvPr>
        </p:nvSpPr>
        <p:spPr>
          <a:xfrm>
            <a:off x="553355" y="1131925"/>
            <a:ext cx="1076100" cy="100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1836" name="Google Shape;1836;p42"/>
          <p:cNvCxnSpPr/>
          <p:nvPr/>
        </p:nvCxnSpPr>
        <p:spPr>
          <a:xfrm>
            <a:off x="691555" y="2144350"/>
            <a:ext cx="645900" cy="0"/>
          </a:xfrm>
          <a:prstGeom prst="straightConnector1">
            <a:avLst/>
          </a:prstGeom>
          <a:noFill/>
          <a:ln w="28575" cap="flat" cmpd="sng">
            <a:solidFill>
              <a:schemeClr val="dk1"/>
            </a:solidFill>
            <a:prstDash val="solid"/>
            <a:round/>
            <a:headEnd type="none" w="med" len="med"/>
            <a:tailEnd type="none" w="med" len="med"/>
          </a:ln>
        </p:spPr>
      </p:cxnSp>
      <p:grpSp>
        <p:nvGrpSpPr>
          <p:cNvPr id="1837" name="Google Shape;1837;p42"/>
          <p:cNvGrpSpPr/>
          <p:nvPr/>
        </p:nvGrpSpPr>
        <p:grpSpPr>
          <a:xfrm>
            <a:off x="5412644" y="1255015"/>
            <a:ext cx="2974500" cy="2633470"/>
            <a:chOff x="4960675" y="1255015"/>
            <a:chExt cx="2974500" cy="2633470"/>
          </a:xfrm>
        </p:grpSpPr>
        <p:sp>
          <p:nvSpPr>
            <p:cNvPr id="1838" name="Google Shape;1838;p42"/>
            <p:cNvSpPr/>
            <p:nvPr/>
          </p:nvSpPr>
          <p:spPr>
            <a:xfrm>
              <a:off x="4960675" y="1323275"/>
              <a:ext cx="2974500" cy="2027700"/>
            </a:xfrm>
            <a:prstGeom prst="roundRect">
              <a:avLst>
                <a:gd name="adj" fmla="val 693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5059893" y="1538761"/>
              <a:ext cx="2786421" cy="1723894"/>
            </a:xfrm>
            <a:custGeom>
              <a:avLst/>
              <a:gdLst/>
              <a:ahLst/>
              <a:cxnLst/>
              <a:rect l="l" t="t" r="r" b="b"/>
              <a:pathLst>
                <a:path w="41383" h="25657" extrusionOk="0">
                  <a:moveTo>
                    <a:pt x="1573" y="0"/>
                  </a:moveTo>
                  <a:cubicBezTo>
                    <a:pt x="704" y="0"/>
                    <a:pt x="0" y="704"/>
                    <a:pt x="0" y="1584"/>
                  </a:cubicBezTo>
                  <a:lnTo>
                    <a:pt x="0" y="24084"/>
                  </a:lnTo>
                  <a:cubicBezTo>
                    <a:pt x="0" y="24964"/>
                    <a:pt x="704" y="25656"/>
                    <a:pt x="1573" y="25656"/>
                  </a:cubicBezTo>
                  <a:lnTo>
                    <a:pt x="39810" y="25656"/>
                  </a:lnTo>
                  <a:cubicBezTo>
                    <a:pt x="40679" y="25656"/>
                    <a:pt x="41382" y="24964"/>
                    <a:pt x="41382" y="24084"/>
                  </a:cubicBezTo>
                  <a:lnTo>
                    <a:pt x="41382" y="1584"/>
                  </a:lnTo>
                  <a:cubicBezTo>
                    <a:pt x="41382" y="704"/>
                    <a:pt x="40679" y="0"/>
                    <a:pt x="39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5059893" y="1538761"/>
              <a:ext cx="2786421" cy="1723894"/>
            </a:xfrm>
            <a:custGeom>
              <a:avLst/>
              <a:gdLst/>
              <a:ahLst/>
              <a:cxnLst/>
              <a:rect l="l" t="t" r="r" b="b"/>
              <a:pathLst>
                <a:path w="41383" h="25657" extrusionOk="0">
                  <a:moveTo>
                    <a:pt x="1573" y="0"/>
                  </a:moveTo>
                  <a:cubicBezTo>
                    <a:pt x="704" y="0"/>
                    <a:pt x="0" y="704"/>
                    <a:pt x="0" y="1584"/>
                  </a:cubicBezTo>
                  <a:lnTo>
                    <a:pt x="0" y="24084"/>
                  </a:lnTo>
                  <a:cubicBezTo>
                    <a:pt x="0" y="24964"/>
                    <a:pt x="704" y="25656"/>
                    <a:pt x="1573" y="25656"/>
                  </a:cubicBezTo>
                  <a:lnTo>
                    <a:pt x="39810" y="25656"/>
                  </a:lnTo>
                  <a:cubicBezTo>
                    <a:pt x="40679" y="25656"/>
                    <a:pt x="41382" y="24964"/>
                    <a:pt x="41382" y="24084"/>
                  </a:cubicBezTo>
                  <a:lnTo>
                    <a:pt x="41382" y="1584"/>
                  </a:lnTo>
                  <a:cubicBezTo>
                    <a:pt x="41382" y="704"/>
                    <a:pt x="40679" y="0"/>
                    <a:pt x="39810" y="0"/>
                  </a:cubicBezTo>
                  <a:close/>
                </a:path>
              </a:pathLst>
            </a:custGeom>
            <a:solidFill>
              <a:srgbClr val="000000">
                <a:alpha val="6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5053227" y="1399811"/>
              <a:ext cx="65178" cy="65846"/>
            </a:xfrm>
            <a:custGeom>
              <a:avLst/>
              <a:gdLst/>
              <a:ahLst/>
              <a:cxnLst/>
              <a:rect l="l" t="t" r="r" b="b"/>
              <a:pathLst>
                <a:path w="968" h="980" extrusionOk="0">
                  <a:moveTo>
                    <a:pt x="649" y="100"/>
                  </a:moveTo>
                  <a:cubicBezTo>
                    <a:pt x="869" y="188"/>
                    <a:pt x="968" y="441"/>
                    <a:pt x="880" y="650"/>
                  </a:cubicBezTo>
                  <a:cubicBezTo>
                    <a:pt x="792" y="870"/>
                    <a:pt x="539" y="979"/>
                    <a:pt x="319" y="892"/>
                  </a:cubicBezTo>
                  <a:cubicBezTo>
                    <a:pt x="99" y="793"/>
                    <a:pt x="0" y="551"/>
                    <a:pt x="88" y="331"/>
                  </a:cubicBezTo>
                  <a:cubicBezTo>
                    <a:pt x="176" y="111"/>
                    <a:pt x="429" y="1"/>
                    <a:pt x="649" y="1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2"/>
            <p:cNvSpPr/>
            <p:nvPr/>
          </p:nvSpPr>
          <p:spPr>
            <a:xfrm>
              <a:off x="5193141" y="1399811"/>
              <a:ext cx="65245" cy="65846"/>
            </a:xfrm>
            <a:custGeom>
              <a:avLst/>
              <a:gdLst/>
              <a:ahLst/>
              <a:cxnLst/>
              <a:rect l="l" t="t" r="r" b="b"/>
              <a:pathLst>
                <a:path w="969" h="980" extrusionOk="0">
                  <a:moveTo>
                    <a:pt x="649" y="100"/>
                  </a:moveTo>
                  <a:cubicBezTo>
                    <a:pt x="869" y="188"/>
                    <a:pt x="968" y="441"/>
                    <a:pt x="880" y="661"/>
                  </a:cubicBezTo>
                  <a:cubicBezTo>
                    <a:pt x="792" y="870"/>
                    <a:pt x="539" y="979"/>
                    <a:pt x="320" y="892"/>
                  </a:cubicBezTo>
                  <a:cubicBezTo>
                    <a:pt x="100" y="793"/>
                    <a:pt x="1" y="551"/>
                    <a:pt x="89" y="331"/>
                  </a:cubicBezTo>
                  <a:cubicBezTo>
                    <a:pt x="177" y="111"/>
                    <a:pt x="429" y="1"/>
                    <a:pt x="649"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2"/>
            <p:cNvSpPr/>
            <p:nvPr/>
          </p:nvSpPr>
          <p:spPr>
            <a:xfrm>
              <a:off x="5333122" y="1404313"/>
              <a:ext cx="65178" cy="57515"/>
            </a:xfrm>
            <a:custGeom>
              <a:avLst/>
              <a:gdLst/>
              <a:ahLst/>
              <a:cxnLst/>
              <a:rect l="l" t="t" r="r" b="b"/>
              <a:pathLst>
                <a:path w="968" h="856" extrusionOk="0">
                  <a:moveTo>
                    <a:pt x="484" y="1"/>
                  </a:moveTo>
                  <a:cubicBezTo>
                    <a:pt x="314" y="1"/>
                    <a:pt x="154" y="98"/>
                    <a:pt x="88" y="264"/>
                  </a:cubicBezTo>
                  <a:cubicBezTo>
                    <a:pt x="0" y="484"/>
                    <a:pt x="99" y="726"/>
                    <a:pt x="319" y="825"/>
                  </a:cubicBezTo>
                  <a:cubicBezTo>
                    <a:pt x="371" y="845"/>
                    <a:pt x="425" y="855"/>
                    <a:pt x="478" y="855"/>
                  </a:cubicBezTo>
                  <a:cubicBezTo>
                    <a:pt x="649" y="855"/>
                    <a:pt x="813" y="753"/>
                    <a:pt x="880" y="594"/>
                  </a:cubicBezTo>
                  <a:cubicBezTo>
                    <a:pt x="968" y="374"/>
                    <a:pt x="869" y="121"/>
                    <a:pt x="649" y="33"/>
                  </a:cubicBezTo>
                  <a:cubicBezTo>
                    <a:pt x="595" y="11"/>
                    <a:pt x="539" y="1"/>
                    <a:pt x="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5111670" y="3764318"/>
              <a:ext cx="2685759" cy="124167"/>
            </a:xfrm>
            <a:custGeom>
              <a:avLst/>
              <a:gdLst/>
              <a:ahLst/>
              <a:cxnLst/>
              <a:rect l="l" t="t" r="r" b="b"/>
              <a:pathLst>
                <a:path w="39888" h="1848" extrusionOk="0">
                  <a:moveTo>
                    <a:pt x="19939" y="0"/>
                  </a:moveTo>
                  <a:cubicBezTo>
                    <a:pt x="8931" y="0"/>
                    <a:pt x="1" y="418"/>
                    <a:pt x="1" y="924"/>
                  </a:cubicBezTo>
                  <a:cubicBezTo>
                    <a:pt x="1" y="1430"/>
                    <a:pt x="8931" y="1848"/>
                    <a:pt x="19939" y="1848"/>
                  </a:cubicBezTo>
                  <a:cubicBezTo>
                    <a:pt x="30958" y="1848"/>
                    <a:pt x="39888" y="1430"/>
                    <a:pt x="39888" y="924"/>
                  </a:cubicBezTo>
                  <a:cubicBezTo>
                    <a:pt x="39888" y="418"/>
                    <a:pt x="30958" y="0"/>
                    <a:pt x="19939"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5291646" y="3513092"/>
              <a:ext cx="2325126" cy="301549"/>
            </a:xfrm>
            <a:custGeom>
              <a:avLst/>
              <a:gdLst/>
              <a:ahLst/>
              <a:cxnLst/>
              <a:rect l="l" t="t" r="r" b="b"/>
              <a:pathLst>
                <a:path w="34532" h="4488" extrusionOk="0">
                  <a:moveTo>
                    <a:pt x="638" y="0"/>
                  </a:moveTo>
                  <a:cubicBezTo>
                    <a:pt x="286" y="0"/>
                    <a:pt x="0" y="286"/>
                    <a:pt x="0" y="638"/>
                  </a:cubicBezTo>
                  <a:lnTo>
                    <a:pt x="0" y="3849"/>
                  </a:lnTo>
                  <a:cubicBezTo>
                    <a:pt x="0" y="4201"/>
                    <a:pt x="286" y="4487"/>
                    <a:pt x="638" y="4487"/>
                  </a:cubicBezTo>
                  <a:lnTo>
                    <a:pt x="33893" y="4487"/>
                  </a:lnTo>
                  <a:cubicBezTo>
                    <a:pt x="34245" y="4487"/>
                    <a:pt x="34531" y="4201"/>
                    <a:pt x="34531" y="3849"/>
                  </a:cubicBezTo>
                  <a:lnTo>
                    <a:pt x="34531" y="638"/>
                  </a:lnTo>
                  <a:cubicBezTo>
                    <a:pt x="34531" y="286"/>
                    <a:pt x="34245" y="0"/>
                    <a:pt x="338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2"/>
            <p:cNvSpPr/>
            <p:nvPr/>
          </p:nvSpPr>
          <p:spPr>
            <a:xfrm>
              <a:off x="5291646" y="3681539"/>
              <a:ext cx="85916" cy="3024"/>
            </a:xfrm>
            <a:custGeom>
              <a:avLst/>
              <a:gdLst/>
              <a:ahLst/>
              <a:cxnLst/>
              <a:rect l="l" t="t" r="r" b="b"/>
              <a:pathLst>
                <a:path w="1276" h="45" extrusionOk="0">
                  <a:moveTo>
                    <a:pt x="0" y="1"/>
                  </a:moveTo>
                  <a:lnTo>
                    <a:pt x="0" y="45"/>
                  </a:lnTo>
                  <a:lnTo>
                    <a:pt x="1276" y="45"/>
                  </a:lnTo>
                  <a:lnTo>
                    <a:pt x="12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2"/>
            <p:cNvSpPr/>
            <p:nvPr/>
          </p:nvSpPr>
          <p:spPr>
            <a:xfrm>
              <a:off x="5291646" y="3597349"/>
              <a:ext cx="242195" cy="3024"/>
            </a:xfrm>
            <a:custGeom>
              <a:avLst/>
              <a:gdLst/>
              <a:ahLst/>
              <a:cxnLst/>
              <a:rect l="l" t="t" r="r" b="b"/>
              <a:pathLst>
                <a:path w="3597" h="45" extrusionOk="0">
                  <a:moveTo>
                    <a:pt x="0" y="0"/>
                  </a:moveTo>
                  <a:lnTo>
                    <a:pt x="0" y="44"/>
                  </a:lnTo>
                  <a:lnTo>
                    <a:pt x="3596" y="44"/>
                  </a:lnTo>
                  <a:lnTo>
                    <a:pt x="35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2"/>
            <p:cNvSpPr/>
            <p:nvPr/>
          </p:nvSpPr>
          <p:spPr>
            <a:xfrm>
              <a:off x="5291646" y="3727363"/>
              <a:ext cx="205903" cy="3024"/>
            </a:xfrm>
            <a:custGeom>
              <a:avLst/>
              <a:gdLst/>
              <a:ahLst/>
              <a:cxnLst/>
              <a:rect l="l" t="t" r="r" b="b"/>
              <a:pathLst>
                <a:path w="3058" h="45" extrusionOk="0">
                  <a:moveTo>
                    <a:pt x="0" y="1"/>
                  </a:moveTo>
                  <a:lnTo>
                    <a:pt x="0" y="45"/>
                  </a:lnTo>
                  <a:lnTo>
                    <a:pt x="3057" y="45"/>
                  </a:lnTo>
                  <a:lnTo>
                    <a:pt x="3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2"/>
            <p:cNvSpPr/>
            <p:nvPr/>
          </p:nvSpPr>
          <p:spPr>
            <a:xfrm>
              <a:off x="7373053" y="3770231"/>
              <a:ext cx="243676" cy="3024"/>
            </a:xfrm>
            <a:custGeom>
              <a:avLst/>
              <a:gdLst/>
              <a:ahLst/>
              <a:cxnLst/>
              <a:rect l="l" t="t" r="r" b="b"/>
              <a:pathLst>
                <a:path w="3619" h="45" extrusionOk="0">
                  <a:moveTo>
                    <a:pt x="0" y="0"/>
                  </a:moveTo>
                  <a:lnTo>
                    <a:pt x="0" y="44"/>
                  </a:lnTo>
                  <a:lnTo>
                    <a:pt x="3618" y="44"/>
                  </a:lnTo>
                  <a:lnTo>
                    <a:pt x="36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2"/>
            <p:cNvSpPr/>
            <p:nvPr/>
          </p:nvSpPr>
          <p:spPr>
            <a:xfrm>
              <a:off x="7504079" y="3683756"/>
              <a:ext cx="112647" cy="3024"/>
            </a:xfrm>
            <a:custGeom>
              <a:avLst/>
              <a:gdLst/>
              <a:ahLst/>
              <a:cxnLst/>
              <a:rect l="l" t="t" r="r" b="b"/>
              <a:pathLst>
                <a:path w="1673" h="45" extrusionOk="0">
                  <a:moveTo>
                    <a:pt x="1" y="1"/>
                  </a:moveTo>
                  <a:lnTo>
                    <a:pt x="1" y="45"/>
                  </a:lnTo>
                  <a:lnTo>
                    <a:pt x="1672" y="45"/>
                  </a:lnTo>
                  <a:lnTo>
                    <a:pt x="16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2"/>
            <p:cNvSpPr/>
            <p:nvPr/>
          </p:nvSpPr>
          <p:spPr>
            <a:xfrm>
              <a:off x="7131671" y="3640150"/>
              <a:ext cx="391000" cy="3763"/>
            </a:xfrm>
            <a:custGeom>
              <a:avLst/>
              <a:gdLst/>
              <a:ahLst/>
              <a:cxnLst/>
              <a:rect l="l" t="t" r="r" b="b"/>
              <a:pathLst>
                <a:path w="5807" h="56" extrusionOk="0">
                  <a:moveTo>
                    <a:pt x="0" y="1"/>
                  </a:moveTo>
                  <a:lnTo>
                    <a:pt x="0" y="56"/>
                  </a:lnTo>
                  <a:lnTo>
                    <a:pt x="5807" y="56"/>
                  </a:lnTo>
                  <a:lnTo>
                    <a:pt x="58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2"/>
            <p:cNvSpPr/>
            <p:nvPr/>
          </p:nvSpPr>
          <p:spPr>
            <a:xfrm>
              <a:off x="5291646" y="3770231"/>
              <a:ext cx="2014858" cy="3024"/>
            </a:xfrm>
            <a:custGeom>
              <a:avLst/>
              <a:gdLst/>
              <a:ahLst/>
              <a:cxnLst/>
              <a:rect l="l" t="t" r="r" b="b"/>
              <a:pathLst>
                <a:path w="29924" h="45" extrusionOk="0">
                  <a:moveTo>
                    <a:pt x="0" y="0"/>
                  </a:moveTo>
                  <a:lnTo>
                    <a:pt x="0" y="44"/>
                  </a:lnTo>
                  <a:lnTo>
                    <a:pt x="29923" y="44"/>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2"/>
            <p:cNvSpPr/>
            <p:nvPr/>
          </p:nvSpPr>
          <p:spPr>
            <a:xfrm>
              <a:off x="5573764" y="3727363"/>
              <a:ext cx="2043003" cy="3024"/>
            </a:xfrm>
            <a:custGeom>
              <a:avLst/>
              <a:gdLst/>
              <a:ahLst/>
              <a:cxnLst/>
              <a:rect l="l" t="t" r="r" b="b"/>
              <a:pathLst>
                <a:path w="30342" h="45" extrusionOk="0">
                  <a:moveTo>
                    <a:pt x="0" y="1"/>
                  </a:moveTo>
                  <a:lnTo>
                    <a:pt x="0" y="45"/>
                  </a:lnTo>
                  <a:lnTo>
                    <a:pt x="30341" y="45"/>
                  </a:lnTo>
                  <a:lnTo>
                    <a:pt x="30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2"/>
            <p:cNvSpPr/>
            <p:nvPr/>
          </p:nvSpPr>
          <p:spPr>
            <a:xfrm>
              <a:off x="5441929" y="3683756"/>
              <a:ext cx="2014858" cy="3024"/>
            </a:xfrm>
            <a:custGeom>
              <a:avLst/>
              <a:gdLst/>
              <a:ahLst/>
              <a:cxnLst/>
              <a:rect l="l" t="t" r="r" b="b"/>
              <a:pathLst>
                <a:path w="29924" h="45" extrusionOk="0">
                  <a:moveTo>
                    <a:pt x="1" y="1"/>
                  </a:moveTo>
                  <a:lnTo>
                    <a:pt x="1" y="45"/>
                  </a:lnTo>
                  <a:lnTo>
                    <a:pt x="29924" y="45"/>
                  </a:lnTo>
                  <a:lnTo>
                    <a:pt x="29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2"/>
            <p:cNvSpPr/>
            <p:nvPr/>
          </p:nvSpPr>
          <p:spPr>
            <a:xfrm>
              <a:off x="5333122" y="3640150"/>
              <a:ext cx="1660150" cy="3763"/>
            </a:xfrm>
            <a:custGeom>
              <a:avLst/>
              <a:gdLst/>
              <a:ahLst/>
              <a:cxnLst/>
              <a:rect l="l" t="t" r="r" b="b"/>
              <a:pathLst>
                <a:path w="24656" h="56" extrusionOk="0">
                  <a:moveTo>
                    <a:pt x="0" y="1"/>
                  </a:moveTo>
                  <a:lnTo>
                    <a:pt x="0" y="56"/>
                  </a:lnTo>
                  <a:lnTo>
                    <a:pt x="24656" y="56"/>
                  </a:lnTo>
                  <a:lnTo>
                    <a:pt x="246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2"/>
            <p:cNvSpPr/>
            <p:nvPr/>
          </p:nvSpPr>
          <p:spPr>
            <a:xfrm>
              <a:off x="5601908" y="3597349"/>
              <a:ext cx="2014858" cy="3024"/>
            </a:xfrm>
            <a:custGeom>
              <a:avLst/>
              <a:gdLst/>
              <a:ahLst/>
              <a:cxnLst/>
              <a:rect l="l" t="t" r="r" b="b"/>
              <a:pathLst>
                <a:path w="29924" h="45" extrusionOk="0">
                  <a:moveTo>
                    <a:pt x="0" y="0"/>
                  </a:moveTo>
                  <a:lnTo>
                    <a:pt x="0" y="44"/>
                  </a:lnTo>
                  <a:lnTo>
                    <a:pt x="29923" y="44"/>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2"/>
            <p:cNvSpPr/>
            <p:nvPr/>
          </p:nvSpPr>
          <p:spPr>
            <a:xfrm>
              <a:off x="5291646" y="3553742"/>
              <a:ext cx="2014858" cy="3763"/>
            </a:xfrm>
            <a:custGeom>
              <a:avLst/>
              <a:gdLst/>
              <a:ahLst/>
              <a:cxnLst/>
              <a:rect l="l" t="t" r="r" b="b"/>
              <a:pathLst>
                <a:path w="29924" h="56" extrusionOk="0">
                  <a:moveTo>
                    <a:pt x="0" y="0"/>
                  </a:moveTo>
                  <a:lnTo>
                    <a:pt x="0" y="55"/>
                  </a:lnTo>
                  <a:lnTo>
                    <a:pt x="29923" y="55"/>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2"/>
            <p:cNvSpPr/>
            <p:nvPr/>
          </p:nvSpPr>
          <p:spPr>
            <a:xfrm>
              <a:off x="7366387" y="3553742"/>
              <a:ext cx="250342" cy="3763"/>
            </a:xfrm>
            <a:custGeom>
              <a:avLst/>
              <a:gdLst/>
              <a:ahLst/>
              <a:cxnLst/>
              <a:rect l="l" t="t" r="r" b="b"/>
              <a:pathLst>
                <a:path w="3718" h="56" extrusionOk="0">
                  <a:moveTo>
                    <a:pt x="0" y="0"/>
                  </a:moveTo>
                  <a:lnTo>
                    <a:pt x="0" y="55"/>
                  </a:lnTo>
                  <a:lnTo>
                    <a:pt x="3717" y="55"/>
                  </a:lnTo>
                  <a:lnTo>
                    <a:pt x="37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2"/>
            <p:cNvSpPr/>
            <p:nvPr/>
          </p:nvSpPr>
          <p:spPr>
            <a:xfrm>
              <a:off x="6023199" y="3513092"/>
              <a:ext cx="861991" cy="301549"/>
            </a:xfrm>
            <a:custGeom>
              <a:avLst/>
              <a:gdLst/>
              <a:ahLst/>
              <a:cxnLst/>
              <a:rect l="l" t="t" r="r" b="b"/>
              <a:pathLst>
                <a:path w="12802" h="4488" extrusionOk="0">
                  <a:moveTo>
                    <a:pt x="0" y="0"/>
                  </a:moveTo>
                  <a:lnTo>
                    <a:pt x="0" y="4487"/>
                  </a:lnTo>
                  <a:lnTo>
                    <a:pt x="12801" y="4487"/>
                  </a:lnTo>
                  <a:lnTo>
                    <a:pt x="12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2"/>
            <p:cNvSpPr/>
            <p:nvPr/>
          </p:nvSpPr>
          <p:spPr>
            <a:xfrm>
              <a:off x="6170519" y="3586263"/>
              <a:ext cx="567276" cy="154470"/>
            </a:xfrm>
            <a:custGeom>
              <a:avLst/>
              <a:gdLst/>
              <a:ahLst/>
              <a:cxnLst/>
              <a:rect l="l" t="t" r="r" b="b"/>
              <a:pathLst>
                <a:path w="8425" h="2299" extrusionOk="0">
                  <a:moveTo>
                    <a:pt x="1156" y="0"/>
                  </a:moveTo>
                  <a:cubicBezTo>
                    <a:pt x="518" y="0"/>
                    <a:pt x="1" y="517"/>
                    <a:pt x="1" y="1155"/>
                  </a:cubicBezTo>
                  <a:cubicBezTo>
                    <a:pt x="1" y="1793"/>
                    <a:pt x="518" y="2299"/>
                    <a:pt x="1156" y="2299"/>
                  </a:cubicBezTo>
                  <a:lnTo>
                    <a:pt x="7281" y="2299"/>
                  </a:lnTo>
                  <a:cubicBezTo>
                    <a:pt x="7919" y="2299"/>
                    <a:pt x="8425" y="1793"/>
                    <a:pt x="8425" y="1155"/>
                  </a:cubicBezTo>
                  <a:cubicBezTo>
                    <a:pt x="8425" y="517"/>
                    <a:pt x="7919" y="0"/>
                    <a:pt x="7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2"/>
            <p:cNvSpPr/>
            <p:nvPr/>
          </p:nvSpPr>
          <p:spPr>
            <a:xfrm>
              <a:off x="6234214" y="3610653"/>
              <a:ext cx="65245" cy="106429"/>
            </a:xfrm>
            <a:custGeom>
              <a:avLst/>
              <a:gdLst/>
              <a:ahLst/>
              <a:cxnLst/>
              <a:rect l="l" t="t" r="r" b="b"/>
              <a:pathLst>
                <a:path w="969" h="1584" extrusionOk="0">
                  <a:moveTo>
                    <a:pt x="462" y="0"/>
                  </a:moveTo>
                  <a:cubicBezTo>
                    <a:pt x="407" y="0"/>
                    <a:pt x="374" y="44"/>
                    <a:pt x="374" y="88"/>
                  </a:cubicBezTo>
                  <a:cubicBezTo>
                    <a:pt x="374" y="121"/>
                    <a:pt x="353" y="154"/>
                    <a:pt x="309" y="165"/>
                  </a:cubicBezTo>
                  <a:cubicBezTo>
                    <a:pt x="287" y="176"/>
                    <a:pt x="265" y="187"/>
                    <a:pt x="254" y="187"/>
                  </a:cubicBezTo>
                  <a:cubicBezTo>
                    <a:pt x="188" y="220"/>
                    <a:pt x="133" y="264"/>
                    <a:pt x="100" y="319"/>
                  </a:cubicBezTo>
                  <a:cubicBezTo>
                    <a:pt x="56" y="374"/>
                    <a:pt x="45" y="440"/>
                    <a:pt x="45" y="517"/>
                  </a:cubicBezTo>
                  <a:cubicBezTo>
                    <a:pt x="45" y="682"/>
                    <a:pt x="133" y="781"/>
                    <a:pt x="309" y="836"/>
                  </a:cubicBezTo>
                  <a:lnTo>
                    <a:pt x="616" y="935"/>
                  </a:lnTo>
                  <a:cubicBezTo>
                    <a:pt x="660" y="946"/>
                    <a:pt x="682" y="968"/>
                    <a:pt x="704" y="979"/>
                  </a:cubicBezTo>
                  <a:cubicBezTo>
                    <a:pt x="726" y="1001"/>
                    <a:pt x="737" y="1023"/>
                    <a:pt x="737" y="1056"/>
                  </a:cubicBezTo>
                  <a:cubicBezTo>
                    <a:pt x="737" y="1100"/>
                    <a:pt x="715" y="1144"/>
                    <a:pt x="671" y="1166"/>
                  </a:cubicBezTo>
                  <a:cubicBezTo>
                    <a:pt x="627" y="1199"/>
                    <a:pt x="572" y="1221"/>
                    <a:pt x="506" y="1221"/>
                  </a:cubicBezTo>
                  <a:cubicBezTo>
                    <a:pt x="440" y="1221"/>
                    <a:pt x="374" y="1199"/>
                    <a:pt x="331" y="1155"/>
                  </a:cubicBezTo>
                  <a:cubicBezTo>
                    <a:pt x="298" y="1133"/>
                    <a:pt x="265" y="1100"/>
                    <a:pt x="254" y="1056"/>
                  </a:cubicBezTo>
                  <a:cubicBezTo>
                    <a:pt x="232" y="1023"/>
                    <a:pt x="199" y="1001"/>
                    <a:pt x="155" y="1001"/>
                  </a:cubicBezTo>
                  <a:lnTo>
                    <a:pt x="89" y="1012"/>
                  </a:lnTo>
                  <a:cubicBezTo>
                    <a:pt x="34" y="1023"/>
                    <a:pt x="1" y="1078"/>
                    <a:pt x="23" y="1133"/>
                  </a:cubicBezTo>
                  <a:cubicBezTo>
                    <a:pt x="34" y="1177"/>
                    <a:pt x="56" y="1210"/>
                    <a:pt x="78" y="1243"/>
                  </a:cubicBezTo>
                  <a:cubicBezTo>
                    <a:pt x="122" y="1309"/>
                    <a:pt x="177" y="1353"/>
                    <a:pt x="254" y="1386"/>
                  </a:cubicBezTo>
                  <a:cubicBezTo>
                    <a:pt x="276" y="1397"/>
                    <a:pt x="287" y="1397"/>
                    <a:pt x="309" y="1408"/>
                  </a:cubicBezTo>
                  <a:cubicBezTo>
                    <a:pt x="342" y="1419"/>
                    <a:pt x="374" y="1452"/>
                    <a:pt x="374" y="1485"/>
                  </a:cubicBezTo>
                  <a:lnTo>
                    <a:pt x="374" y="1496"/>
                  </a:lnTo>
                  <a:cubicBezTo>
                    <a:pt x="374" y="1540"/>
                    <a:pt x="407" y="1584"/>
                    <a:pt x="451" y="1584"/>
                  </a:cubicBezTo>
                  <a:lnTo>
                    <a:pt x="517" y="1584"/>
                  </a:lnTo>
                  <a:cubicBezTo>
                    <a:pt x="572" y="1584"/>
                    <a:pt x="605" y="1540"/>
                    <a:pt x="605" y="1496"/>
                  </a:cubicBezTo>
                  <a:cubicBezTo>
                    <a:pt x="605" y="1452"/>
                    <a:pt x="627" y="1419"/>
                    <a:pt x="671" y="1408"/>
                  </a:cubicBezTo>
                  <a:cubicBezTo>
                    <a:pt x="693" y="1408"/>
                    <a:pt x="715" y="1397"/>
                    <a:pt x="737" y="1386"/>
                  </a:cubicBezTo>
                  <a:cubicBezTo>
                    <a:pt x="814" y="1353"/>
                    <a:pt x="869" y="1309"/>
                    <a:pt x="902" y="1243"/>
                  </a:cubicBezTo>
                  <a:cubicBezTo>
                    <a:pt x="946" y="1188"/>
                    <a:pt x="968" y="1122"/>
                    <a:pt x="968" y="1045"/>
                  </a:cubicBezTo>
                  <a:cubicBezTo>
                    <a:pt x="968" y="946"/>
                    <a:pt x="935" y="880"/>
                    <a:pt x="891" y="825"/>
                  </a:cubicBezTo>
                  <a:cubicBezTo>
                    <a:pt x="847" y="770"/>
                    <a:pt x="770" y="737"/>
                    <a:pt x="660" y="704"/>
                  </a:cubicBezTo>
                  <a:lnTo>
                    <a:pt x="440" y="638"/>
                  </a:lnTo>
                  <a:cubicBezTo>
                    <a:pt x="385" y="627"/>
                    <a:pt x="342" y="605"/>
                    <a:pt x="320" y="583"/>
                  </a:cubicBezTo>
                  <a:cubicBezTo>
                    <a:pt x="287" y="561"/>
                    <a:pt x="276" y="539"/>
                    <a:pt x="276" y="506"/>
                  </a:cubicBezTo>
                  <a:cubicBezTo>
                    <a:pt x="276" y="484"/>
                    <a:pt x="287" y="451"/>
                    <a:pt x="309" y="429"/>
                  </a:cubicBezTo>
                  <a:cubicBezTo>
                    <a:pt x="320" y="407"/>
                    <a:pt x="353" y="396"/>
                    <a:pt x="374" y="385"/>
                  </a:cubicBezTo>
                  <a:cubicBezTo>
                    <a:pt x="407" y="374"/>
                    <a:pt x="440" y="363"/>
                    <a:pt x="484" y="363"/>
                  </a:cubicBezTo>
                  <a:cubicBezTo>
                    <a:pt x="517" y="363"/>
                    <a:pt x="561" y="374"/>
                    <a:pt x="594" y="396"/>
                  </a:cubicBezTo>
                  <a:cubicBezTo>
                    <a:pt x="627" y="407"/>
                    <a:pt x="649" y="429"/>
                    <a:pt x="671" y="462"/>
                  </a:cubicBezTo>
                  <a:cubicBezTo>
                    <a:pt x="682" y="473"/>
                    <a:pt x="682" y="484"/>
                    <a:pt x="693" y="495"/>
                  </a:cubicBezTo>
                  <a:cubicBezTo>
                    <a:pt x="712" y="522"/>
                    <a:pt x="737" y="542"/>
                    <a:pt x="764" y="542"/>
                  </a:cubicBezTo>
                  <a:cubicBezTo>
                    <a:pt x="770" y="542"/>
                    <a:pt x="776" y="541"/>
                    <a:pt x="781" y="539"/>
                  </a:cubicBezTo>
                  <a:lnTo>
                    <a:pt x="858" y="528"/>
                  </a:lnTo>
                  <a:cubicBezTo>
                    <a:pt x="913" y="517"/>
                    <a:pt x="946" y="462"/>
                    <a:pt x="924" y="407"/>
                  </a:cubicBezTo>
                  <a:cubicBezTo>
                    <a:pt x="902" y="374"/>
                    <a:pt x="891" y="341"/>
                    <a:pt x="858" y="319"/>
                  </a:cubicBezTo>
                  <a:cubicBezTo>
                    <a:pt x="825" y="264"/>
                    <a:pt x="770" y="220"/>
                    <a:pt x="704" y="187"/>
                  </a:cubicBezTo>
                  <a:cubicBezTo>
                    <a:pt x="693" y="187"/>
                    <a:pt x="682" y="187"/>
                    <a:pt x="660" y="176"/>
                  </a:cubicBezTo>
                  <a:cubicBezTo>
                    <a:pt x="627" y="165"/>
                    <a:pt x="605" y="132"/>
                    <a:pt x="605" y="99"/>
                  </a:cubicBezTo>
                  <a:lnTo>
                    <a:pt x="605" y="88"/>
                  </a:lnTo>
                  <a:cubicBezTo>
                    <a:pt x="605" y="44"/>
                    <a:pt x="572"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2"/>
            <p:cNvSpPr/>
            <p:nvPr/>
          </p:nvSpPr>
          <p:spPr>
            <a:xfrm>
              <a:off x="6043196" y="3513092"/>
              <a:ext cx="29694" cy="301549"/>
            </a:xfrm>
            <a:custGeom>
              <a:avLst/>
              <a:gdLst/>
              <a:ahLst/>
              <a:cxnLst/>
              <a:rect l="l" t="t" r="r" b="b"/>
              <a:pathLst>
                <a:path w="441" h="4488" extrusionOk="0">
                  <a:moveTo>
                    <a:pt x="0" y="0"/>
                  </a:moveTo>
                  <a:lnTo>
                    <a:pt x="0" y="4487"/>
                  </a:lnTo>
                  <a:lnTo>
                    <a:pt x="440" y="4487"/>
                  </a:lnTo>
                  <a:lnTo>
                    <a:pt x="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2"/>
            <p:cNvSpPr/>
            <p:nvPr/>
          </p:nvSpPr>
          <p:spPr>
            <a:xfrm>
              <a:off x="6831037" y="3513092"/>
              <a:ext cx="29694" cy="301549"/>
            </a:xfrm>
            <a:custGeom>
              <a:avLst/>
              <a:gdLst/>
              <a:ahLst/>
              <a:cxnLst/>
              <a:rect l="l" t="t" r="r" b="b"/>
              <a:pathLst>
                <a:path w="441" h="4488" extrusionOk="0">
                  <a:moveTo>
                    <a:pt x="0" y="0"/>
                  </a:moveTo>
                  <a:lnTo>
                    <a:pt x="0" y="4487"/>
                  </a:lnTo>
                  <a:lnTo>
                    <a:pt x="440" y="4487"/>
                  </a:lnTo>
                  <a:lnTo>
                    <a:pt x="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2"/>
            <p:cNvSpPr/>
            <p:nvPr/>
          </p:nvSpPr>
          <p:spPr>
            <a:xfrm>
              <a:off x="5387122" y="3786491"/>
              <a:ext cx="2134104" cy="28153"/>
            </a:xfrm>
            <a:custGeom>
              <a:avLst/>
              <a:gdLst/>
              <a:ahLst/>
              <a:cxnLst/>
              <a:rect l="l" t="t" r="r" b="b"/>
              <a:pathLst>
                <a:path w="31695" h="419" extrusionOk="0">
                  <a:moveTo>
                    <a:pt x="210" y="0"/>
                  </a:moveTo>
                  <a:cubicBezTo>
                    <a:pt x="100" y="0"/>
                    <a:pt x="1" y="88"/>
                    <a:pt x="1" y="209"/>
                  </a:cubicBezTo>
                  <a:cubicBezTo>
                    <a:pt x="1" y="319"/>
                    <a:pt x="100" y="418"/>
                    <a:pt x="210" y="418"/>
                  </a:cubicBezTo>
                  <a:lnTo>
                    <a:pt x="31486" y="418"/>
                  </a:lnTo>
                  <a:cubicBezTo>
                    <a:pt x="31596" y="418"/>
                    <a:pt x="31695" y="319"/>
                    <a:pt x="31695" y="209"/>
                  </a:cubicBezTo>
                  <a:cubicBezTo>
                    <a:pt x="31695" y="88"/>
                    <a:pt x="31596" y="0"/>
                    <a:pt x="31486"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2"/>
            <p:cNvSpPr/>
            <p:nvPr/>
          </p:nvSpPr>
          <p:spPr>
            <a:xfrm>
              <a:off x="5340529" y="3534526"/>
              <a:ext cx="1262552" cy="42934"/>
            </a:xfrm>
            <a:custGeom>
              <a:avLst/>
              <a:gdLst/>
              <a:ahLst/>
              <a:cxnLst/>
              <a:rect l="l" t="t" r="r" b="b"/>
              <a:pathLst>
                <a:path w="18751" h="639" extrusionOk="0">
                  <a:moveTo>
                    <a:pt x="330" y="0"/>
                  </a:moveTo>
                  <a:cubicBezTo>
                    <a:pt x="143" y="0"/>
                    <a:pt x="0" y="143"/>
                    <a:pt x="0" y="319"/>
                  </a:cubicBezTo>
                  <a:cubicBezTo>
                    <a:pt x="0" y="495"/>
                    <a:pt x="143" y="638"/>
                    <a:pt x="330" y="638"/>
                  </a:cubicBezTo>
                  <a:lnTo>
                    <a:pt x="18431" y="638"/>
                  </a:lnTo>
                  <a:cubicBezTo>
                    <a:pt x="18607" y="638"/>
                    <a:pt x="18750" y="495"/>
                    <a:pt x="18750" y="319"/>
                  </a:cubicBezTo>
                  <a:cubicBezTo>
                    <a:pt x="18750" y="132"/>
                    <a:pt x="18607" y="0"/>
                    <a:pt x="184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2"/>
            <p:cNvSpPr/>
            <p:nvPr/>
          </p:nvSpPr>
          <p:spPr>
            <a:xfrm>
              <a:off x="6331239" y="3615087"/>
              <a:ext cx="350264" cy="32520"/>
            </a:xfrm>
            <a:custGeom>
              <a:avLst/>
              <a:gdLst/>
              <a:ahLst/>
              <a:cxnLst/>
              <a:rect l="l" t="t" r="r" b="b"/>
              <a:pathLst>
                <a:path w="5202" h="484" extrusionOk="0">
                  <a:moveTo>
                    <a:pt x="253" y="0"/>
                  </a:moveTo>
                  <a:cubicBezTo>
                    <a:pt x="110" y="0"/>
                    <a:pt x="0" y="110"/>
                    <a:pt x="0" y="242"/>
                  </a:cubicBezTo>
                  <a:cubicBezTo>
                    <a:pt x="0" y="374"/>
                    <a:pt x="110" y="484"/>
                    <a:pt x="253" y="484"/>
                  </a:cubicBezTo>
                  <a:lnTo>
                    <a:pt x="4960" y="484"/>
                  </a:lnTo>
                  <a:cubicBezTo>
                    <a:pt x="5092" y="484"/>
                    <a:pt x="5202" y="374"/>
                    <a:pt x="5202" y="242"/>
                  </a:cubicBezTo>
                  <a:cubicBezTo>
                    <a:pt x="5202" y="110"/>
                    <a:pt x="5092" y="0"/>
                    <a:pt x="49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2"/>
            <p:cNvSpPr/>
            <p:nvPr/>
          </p:nvSpPr>
          <p:spPr>
            <a:xfrm>
              <a:off x="6331239" y="3665279"/>
              <a:ext cx="107395" cy="14849"/>
            </a:xfrm>
            <a:custGeom>
              <a:avLst/>
              <a:gdLst/>
              <a:ahLst/>
              <a:cxnLst/>
              <a:rect l="l" t="t" r="r" b="b"/>
              <a:pathLst>
                <a:path w="1595" h="221" extrusionOk="0">
                  <a:moveTo>
                    <a:pt x="110" y="1"/>
                  </a:moveTo>
                  <a:cubicBezTo>
                    <a:pt x="55" y="1"/>
                    <a:pt x="0" y="56"/>
                    <a:pt x="0" y="111"/>
                  </a:cubicBezTo>
                  <a:cubicBezTo>
                    <a:pt x="0" y="177"/>
                    <a:pt x="55" y="221"/>
                    <a:pt x="110" y="221"/>
                  </a:cubicBezTo>
                  <a:lnTo>
                    <a:pt x="1485" y="221"/>
                  </a:lnTo>
                  <a:cubicBezTo>
                    <a:pt x="1551" y="221"/>
                    <a:pt x="1595" y="166"/>
                    <a:pt x="1595" y="111"/>
                  </a:cubicBezTo>
                  <a:cubicBezTo>
                    <a:pt x="1595" y="56"/>
                    <a:pt x="1551" y="1"/>
                    <a:pt x="1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2"/>
            <p:cNvSpPr/>
            <p:nvPr/>
          </p:nvSpPr>
          <p:spPr>
            <a:xfrm>
              <a:off x="6454118" y="3665279"/>
              <a:ext cx="188935" cy="14849"/>
            </a:xfrm>
            <a:custGeom>
              <a:avLst/>
              <a:gdLst/>
              <a:ahLst/>
              <a:cxnLst/>
              <a:rect l="l" t="t" r="r" b="b"/>
              <a:pathLst>
                <a:path w="2806" h="221" extrusionOk="0">
                  <a:moveTo>
                    <a:pt x="111" y="1"/>
                  </a:moveTo>
                  <a:cubicBezTo>
                    <a:pt x="56" y="1"/>
                    <a:pt x="1" y="56"/>
                    <a:pt x="1" y="111"/>
                  </a:cubicBezTo>
                  <a:cubicBezTo>
                    <a:pt x="1" y="177"/>
                    <a:pt x="56" y="221"/>
                    <a:pt x="111" y="221"/>
                  </a:cubicBezTo>
                  <a:lnTo>
                    <a:pt x="2695" y="221"/>
                  </a:lnTo>
                  <a:cubicBezTo>
                    <a:pt x="2761" y="221"/>
                    <a:pt x="2805" y="166"/>
                    <a:pt x="2805" y="111"/>
                  </a:cubicBezTo>
                  <a:cubicBezTo>
                    <a:pt x="2805" y="56"/>
                    <a:pt x="2761" y="1"/>
                    <a:pt x="26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2"/>
            <p:cNvSpPr/>
            <p:nvPr/>
          </p:nvSpPr>
          <p:spPr>
            <a:xfrm>
              <a:off x="6331239" y="3690408"/>
              <a:ext cx="235529" cy="14110"/>
            </a:xfrm>
            <a:custGeom>
              <a:avLst/>
              <a:gdLst/>
              <a:ahLst/>
              <a:cxnLst/>
              <a:rect l="l" t="t" r="r" b="b"/>
              <a:pathLst>
                <a:path w="3498" h="210" extrusionOk="0">
                  <a:moveTo>
                    <a:pt x="110" y="1"/>
                  </a:moveTo>
                  <a:cubicBezTo>
                    <a:pt x="55" y="1"/>
                    <a:pt x="0" y="45"/>
                    <a:pt x="0" y="111"/>
                  </a:cubicBezTo>
                  <a:cubicBezTo>
                    <a:pt x="0" y="166"/>
                    <a:pt x="55" y="210"/>
                    <a:pt x="110" y="210"/>
                  </a:cubicBezTo>
                  <a:lnTo>
                    <a:pt x="3398" y="210"/>
                  </a:lnTo>
                  <a:cubicBezTo>
                    <a:pt x="3453" y="210"/>
                    <a:pt x="3497" y="166"/>
                    <a:pt x="3497" y="111"/>
                  </a:cubicBezTo>
                  <a:cubicBezTo>
                    <a:pt x="3497" y="45"/>
                    <a:pt x="3453" y="1"/>
                    <a:pt x="3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2"/>
            <p:cNvSpPr/>
            <p:nvPr/>
          </p:nvSpPr>
          <p:spPr>
            <a:xfrm>
              <a:off x="5438967" y="1648080"/>
              <a:ext cx="419212" cy="1865060"/>
            </a:xfrm>
            <a:custGeom>
              <a:avLst/>
              <a:gdLst/>
              <a:ahLst/>
              <a:cxnLst/>
              <a:rect l="l" t="t" r="r" b="b"/>
              <a:pathLst>
                <a:path w="6226" h="27758" extrusionOk="0">
                  <a:moveTo>
                    <a:pt x="1" y="1"/>
                  </a:moveTo>
                  <a:lnTo>
                    <a:pt x="1" y="27757"/>
                  </a:lnTo>
                  <a:lnTo>
                    <a:pt x="6225" y="27757"/>
                  </a:lnTo>
                  <a:lnTo>
                    <a:pt x="6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2"/>
            <p:cNvSpPr/>
            <p:nvPr/>
          </p:nvSpPr>
          <p:spPr>
            <a:xfrm>
              <a:off x="5462667" y="3485745"/>
              <a:ext cx="371810" cy="27414"/>
            </a:xfrm>
            <a:custGeom>
              <a:avLst/>
              <a:gdLst/>
              <a:ahLst/>
              <a:cxnLst/>
              <a:rect l="l" t="t" r="r" b="b"/>
              <a:pathLst>
                <a:path w="5522" h="408" extrusionOk="0">
                  <a:moveTo>
                    <a:pt x="199" y="1"/>
                  </a:moveTo>
                  <a:cubicBezTo>
                    <a:pt x="89" y="1"/>
                    <a:pt x="1" y="100"/>
                    <a:pt x="1" y="209"/>
                  </a:cubicBezTo>
                  <a:cubicBezTo>
                    <a:pt x="1" y="319"/>
                    <a:pt x="89" y="407"/>
                    <a:pt x="199"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2"/>
            <p:cNvSpPr/>
            <p:nvPr/>
          </p:nvSpPr>
          <p:spPr>
            <a:xfrm>
              <a:off x="5484887" y="1696122"/>
              <a:ext cx="74133" cy="852036"/>
            </a:xfrm>
            <a:custGeom>
              <a:avLst/>
              <a:gdLst/>
              <a:ahLst/>
              <a:cxnLst/>
              <a:rect l="l" t="t" r="r" b="b"/>
              <a:pathLst>
                <a:path w="1101" h="12681" extrusionOk="0">
                  <a:moveTo>
                    <a:pt x="550" y="1"/>
                  </a:moveTo>
                  <a:cubicBezTo>
                    <a:pt x="242" y="1"/>
                    <a:pt x="0" y="243"/>
                    <a:pt x="0" y="550"/>
                  </a:cubicBezTo>
                  <a:lnTo>
                    <a:pt x="0" y="12130"/>
                  </a:lnTo>
                  <a:cubicBezTo>
                    <a:pt x="0" y="12438"/>
                    <a:pt x="242" y="12680"/>
                    <a:pt x="550" y="12680"/>
                  </a:cubicBezTo>
                  <a:cubicBezTo>
                    <a:pt x="858" y="12680"/>
                    <a:pt x="1100" y="12438"/>
                    <a:pt x="1100" y="12130"/>
                  </a:cubicBezTo>
                  <a:lnTo>
                    <a:pt x="1100" y="550"/>
                  </a:lnTo>
                  <a:cubicBezTo>
                    <a:pt x="1100" y="243"/>
                    <a:pt x="858" y="1"/>
                    <a:pt x="5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2"/>
            <p:cNvSpPr/>
            <p:nvPr/>
          </p:nvSpPr>
          <p:spPr>
            <a:xfrm>
              <a:off x="5975798" y="1255015"/>
              <a:ext cx="419145" cy="2258122"/>
            </a:xfrm>
            <a:custGeom>
              <a:avLst/>
              <a:gdLst/>
              <a:ahLst/>
              <a:cxnLst/>
              <a:rect l="l" t="t" r="r" b="b"/>
              <a:pathLst>
                <a:path w="6225" h="33608" extrusionOk="0">
                  <a:moveTo>
                    <a:pt x="1" y="0"/>
                  </a:moveTo>
                  <a:lnTo>
                    <a:pt x="1" y="33607"/>
                  </a:lnTo>
                  <a:lnTo>
                    <a:pt x="6225" y="33607"/>
                  </a:lnTo>
                  <a:lnTo>
                    <a:pt x="6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2"/>
            <p:cNvSpPr/>
            <p:nvPr/>
          </p:nvSpPr>
          <p:spPr>
            <a:xfrm>
              <a:off x="5999498" y="3485745"/>
              <a:ext cx="372551" cy="27414"/>
            </a:xfrm>
            <a:custGeom>
              <a:avLst/>
              <a:gdLst/>
              <a:ahLst/>
              <a:cxnLst/>
              <a:rect l="l" t="t" r="r" b="b"/>
              <a:pathLst>
                <a:path w="5533" h="408" extrusionOk="0">
                  <a:moveTo>
                    <a:pt x="209" y="1"/>
                  </a:moveTo>
                  <a:cubicBezTo>
                    <a:pt x="88" y="1"/>
                    <a:pt x="0" y="100"/>
                    <a:pt x="0" y="209"/>
                  </a:cubicBezTo>
                  <a:cubicBezTo>
                    <a:pt x="0" y="319"/>
                    <a:pt x="88" y="407"/>
                    <a:pt x="209" y="407"/>
                  </a:cubicBezTo>
                  <a:lnTo>
                    <a:pt x="5323" y="407"/>
                  </a:lnTo>
                  <a:cubicBezTo>
                    <a:pt x="5433" y="407"/>
                    <a:pt x="5532" y="319"/>
                    <a:pt x="5532" y="209"/>
                  </a:cubicBezTo>
                  <a:cubicBezTo>
                    <a:pt x="5532"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2"/>
            <p:cNvSpPr/>
            <p:nvPr/>
          </p:nvSpPr>
          <p:spPr>
            <a:xfrm>
              <a:off x="6021717" y="1314143"/>
              <a:ext cx="74133" cy="759650"/>
            </a:xfrm>
            <a:custGeom>
              <a:avLst/>
              <a:gdLst/>
              <a:ahLst/>
              <a:cxnLst/>
              <a:rect l="l" t="t" r="r" b="b"/>
              <a:pathLst>
                <a:path w="1101" h="11306" extrusionOk="0">
                  <a:moveTo>
                    <a:pt x="550" y="0"/>
                  </a:moveTo>
                  <a:cubicBezTo>
                    <a:pt x="242" y="0"/>
                    <a:pt x="0" y="242"/>
                    <a:pt x="0" y="550"/>
                  </a:cubicBezTo>
                  <a:lnTo>
                    <a:pt x="0" y="10755"/>
                  </a:lnTo>
                  <a:cubicBezTo>
                    <a:pt x="0" y="11063"/>
                    <a:pt x="242" y="11305"/>
                    <a:pt x="550" y="11305"/>
                  </a:cubicBezTo>
                  <a:cubicBezTo>
                    <a:pt x="847" y="11305"/>
                    <a:pt x="1100" y="11063"/>
                    <a:pt x="1100" y="10755"/>
                  </a:cubicBezTo>
                  <a:lnTo>
                    <a:pt x="1100" y="550"/>
                  </a:lnTo>
                  <a:cubicBezTo>
                    <a:pt x="1100" y="242"/>
                    <a:pt x="847" y="0"/>
                    <a:pt x="550"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2"/>
            <p:cNvSpPr/>
            <p:nvPr/>
          </p:nvSpPr>
          <p:spPr>
            <a:xfrm>
              <a:off x="6513369" y="2341959"/>
              <a:ext cx="419145" cy="1171189"/>
            </a:xfrm>
            <a:custGeom>
              <a:avLst/>
              <a:gdLst/>
              <a:ahLst/>
              <a:cxnLst/>
              <a:rect l="l" t="t" r="r" b="b"/>
              <a:pathLst>
                <a:path w="6225" h="17431" extrusionOk="0">
                  <a:moveTo>
                    <a:pt x="1" y="0"/>
                  </a:moveTo>
                  <a:lnTo>
                    <a:pt x="1" y="17430"/>
                  </a:lnTo>
                  <a:lnTo>
                    <a:pt x="6225" y="17430"/>
                  </a:lnTo>
                  <a:lnTo>
                    <a:pt x="62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2"/>
            <p:cNvSpPr/>
            <p:nvPr/>
          </p:nvSpPr>
          <p:spPr>
            <a:xfrm>
              <a:off x="6537070" y="3485745"/>
              <a:ext cx="371743" cy="27414"/>
            </a:xfrm>
            <a:custGeom>
              <a:avLst/>
              <a:gdLst/>
              <a:ahLst/>
              <a:cxnLst/>
              <a:rect l="l" t="t" r="r" b="b"/>
              <a:pathLst>
                <a:path w="5521" h="408" extrusionOk="0">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2"/>
            <p:cNvSpPr/>
            <p:nvPr/>
          </p:nvSpPr>
          <p:spPr>
            <a:xfrm>
              <a:off x="6555586" y="2389194"/>
              <a:ext cx="74133" cy="789214"/>
            </a:xfrm>
            <a:custGeom>
              <a:avLst/>
              <a:gdLst/>
              <a:ahLst/>
              <a:cxnLst/>
              <a:rect l="l" t="t" r="r" b="b"/>
              <a:pathLst>
                <a:path w="1101" h="11746" extrusionOk="0">
                  <a:moveTo>
                    <a:pt x="550" y="1"/>
                  </a:moveTo>
                  <a:cubicBezTo>
                    <a:pt x="242" y="1"/>
                    <a:pt x="0" y="243"/>
                    <a:pt x="0" y="551"/>
                  </a:cubicBezTo>
                  <a:lnTo>
                    <a:pt x="0" y="11196"/>
                  </a:lnTo>
                  <a:cubicBezTo>
                    <a:pt x="0" y="11504"/>
                    <a:pt x="242" y="11746"/>
                    <a:pt x="550" y="11746"/>
                  </a:cubicBezTo>
                  <a:cubicBezTo>
                    <a:pt x="858" y="11746"/>
                    <a:pt x="1100" y="11493"/>
                    <a:pt x="1100" y="11196"/>
                  </a:cubicBezTo>
                  <a:lnTo>
                    <a:pt x="1100" y="551"/>
                  </a:lnTo>
                  <a:cubicBezTo>
                    <a:pt x="1100" y="243"/>
                    <a:pt x="847" y="1"/>
                    <a:pt x="5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2"/>
            <p:cNvSpPr/>
            <p:nvPr/>
          </p:nvSpPr>
          <p:spPr>
            <a:xfrm>
              <a:off x="7050200" y="1897089"/>
              <a:ext cx="419145" cy="1616054"/>
            </a:xfrm>
            <a:custGeom>
              <a:avLst/>
              <a:gdLst/>
              <a:ahLst/>
              <a:cxnLst/>
              <a:rect l="l" t="t" r="r" b="b"/>
              <a:pathLst>
                <a:path w="6225" h="24052" extrusionOk="0">
                  <a:moveTo>
                    <a:pt x="0" y="1"/>
                  </a:moveTo>
                  <a:lnTo>
                    <a:pt x="0" y="24051"/>
                  </a:lnTo>
                  <a:lnTo>
                    <a:pt x="6225" y="24051"/>
                  </a:lnTo>
                  <a:lnTo>
                    <a:pt x="6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2"/>
            <p:cNvSpPr/>
            <p:nvPr/>
          </p:nvSpPr>
          <p:spPr>
            <a:xfrm>
              <a:off x="7081307" y="3485745"/>
              <a:ext cx="371743" cy="27414"/>
            </a:xfrm>
            <a:custGeom>
              <a:avLst/>
              <a:gdLst/>
              <a:ahLst/>
              <a:cxnLst/>
              <a:rect l="l" t="t" r="r" b="b"/>
              <a:pathLst>
                <a:path w="5521" h="408" extrusionOk="0">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2"/>
            <p:cNvSpPr/>
            <p:nvPr/>
          </p:nvSpPr>
          <p:spPr>
            <a:xfrm>
              <a:off x="7096861" y="1942174"/>
              <a:ext cx="74806" cy="800300"/>
            </a:xfrm>
            <a:custGeom>
              <a:avLst/>
              <a:gdLst/>
              <a:ahLst/>
              <a:cxnLst/>
              <a:rect l="l" t="t" r="r" b="b"/>
              <a:pathLst>
                <a:path w="1111" h="11911" extrusionOk="0">
                  <a:moveTo>
                    <a:pt x="561" y="1"/>
                  </a:moveTo>
                  <a:cubicBezTo>
                    <a:pt x="253" y="1"/>
                    <a:pt x="0" y="254"/>
                    <a:pt x="0" y="550"/>
                  </a:cubicBezTo>
                  <a:lnTo>
                    <a:pt x="0" y="11350"/>
                  </a:lnTo>
                  <a:cubicBezTo>
                    <a:pt x="0" y="11658"/>
                    <a:pt x="253" y="11910"/>
                    <a:pt x="561" y="11910"/>
                  </a:cubicBezTo>
                  <a:cubicBezTo>
                    <a:pt x="858" y="11910"/>
                    <a:pt x="1111" y="11658"/>
                    <a:pt x="1111" y="11350"/>
                  </a:cubicBezTo>
                  <a:lnTo>
                    <a:pt x="1111" y="550"/>
                  </a:lnTo>
                  <a:cubicBezTo>
                    <a:pt x="1111" y="254"/>
                    <a:pt x="858" y="1"/>
                    <a:pt x="56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34"/>
                                        </p:tgtEl>
                                        <p:attrNameLst>
                                          <p:attrName>style.visibility</p:attrName>
                                        </p:attrNameLst>
                                      </p:cBhvr>
                                      <p:to>
                                        <p:strVal val="visible"/>
                                      </p:to>
                                    </p:set>
                                    <p:animEffect transition="in" filter="wipe(up)">
                                      <p:cBhvr>
                                        <p:cTn id="7" dur="500"/>
                                        <p:tgtEl>
                                          <p:spTgt spid="183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35"/>
                                        </p:tgtEl>
                                        <p:attrNameLst>
                                          <p:attrName>style.visibility</p:attrName>
                                        </p:attrNameLst>
                                      </p:cBhvr>
                                      <p:to>
                                        <p:strVal val="visible"/>
                                      </p:to>
                                    </p:set>
                                    <p:animEffect transition="in" filter="wipe(down)">
                                      <p:cBhvr>
                                        <p:cTn id="10" dur="500"/>
                                        <p:tgtEl>
                                          <p:spTgt spid="1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4" grpId="0"/>
      <p:bldP spid="18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6" name="Google Shape;1886;p43"/>
          <p:cNvSpPr txBox="1">
            <a:spLocks noGrp="1"/>
          </p:cNvSpPr>
          <p:nvPr>
            <p:ph type="title"/>
          </p:nvPr>
        </p:nvSpPr>
        <p:spPr>
          <a:xfrm>
            <a:off x="3430389" y="755017"/>
            <a:ext cx="4067868" cy="14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COMPANY BACKGROUND</a:t>
            </a:r>
            <a:endParaRPr dirty="0"/>
          </a:p>
        </p:txBody>
      </p:sp>
      <p:sp>
        <p:nvSpPr>
          <p:cNvPr id="1887" name="Google Shape;1887;p43"/>
          <p:cNvSpPr txBox="1">
            <a:spLocks noGrp="1"/>
          </p:cNvSpPr>
          <p:nvPr>
            <p:ph type="subTitle" idx="1"/>
          </p:nvPr>
        </p:nvSpPr>
        <p:spPr>
          <a:xfrm>
            <a:off x="3516863" y="2305368"/>
            <a:ext cx="5016761" cy="14160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MY" dirty="0"/>
              <a:t>Taiwan-based OEM established in 1972</a:t>
            </a:r>
          </a:p>
          <a:p>
            <a:pPr marL="285750" lvl="0" indent="-285750" algn="l" rtl="0">
              <a:spcBef>
                <a:spcPts val="0"/>
              </a:spcBef>
              <a:spcAft>
                <a:spcPts val="0"/>
              </a:spcAft>
              <a:buFont typeface="Arial" panose="020B0604020202020204" pitchFamily="34" charset="0"/>
              <a:buChar char="•"/>
            </a:pPr>
            <a:r>
              <a:rPr lang="en-MY" dirty="0"/>
              <a:t>Vast distribution across North America, Australia, Asia, and Europe</a:t>
            </a:r>
          </a:p>
          <a:p>
            <a:pPr marL="285750" lvl="0" indent="-285750" algn="l" rtl="0">
              <a:spcBef>
                <a:spcPts val="0"/>
              </a:spcBef>
              <a:spcAft>
                <a:spcPts val="0"/>
              </a:spcAft>
              <a:buFont typeface="Arial" panose="020B0604020202020204" pitchFamily="34" charset="0"/>
              <a:buChar char="•"/>
            </a:pPr>
            <a:r>
              <a:rPr lang="en-MY" dirty="0"/>
              <a:t>Relies heavily on resellers for sales and marketing</a:t>
            </a:r>
          </a:p>
          <a:p>
            <a:pPr marL="285750" lvl="0" indent="-285750" algn="l" rtl="0">
              <a:spcBef>
                <a:spcPts val="0"/>
              </a:spcBef>
              <a:spcAft>
                <a:spcPts val="0"/>
              </a:spcAft>
              <a:buFont typeface="Arial" panose="020B0604020202020204" pitchFamily="34" charset="0"/>
              <a:buChar char="•"/>
            </a:pPr>
            <a:r>
              <a:rPr lang="en-MY" dirty="0"/>
              <a:t>29 employees in sales and marketing department</a:t>
            </a:r>
          </a:p>
          <a:p>
            <a:pPr marL="285750" lvl="0" indent="-285750" algn="l" rtl="0">
              <a:spcBef>
                <a:spcPts val="0"/>
              </a:spcBef>
              <a:spcAft>
                <a:spcPts val="0"/>
              </a:spcAft>
              <a:buFont typeface="Arial" panose="020B0604020202020204" pitchFamily="34" charset="0"/>
              <a:buChar char="•"/>
            </a:pPr>
            <a:r>
              <a:rPr lang="en-MY" dirty="0"/>
              <a:t>Initiating improvement of e-commerce platform</a:t>
            </a:r>
          </a:p>
          <a:p>
            <a:pPr marL="285750" lvl="0" indent="-285750" algn="l" rtl="0">
              <a:spcBef>
                <a:spcPts val="0"/>
              </a:spcBef>
              <a:spcAft>
                <a:spcPts val="0"/>
              </a:spcAft>
              <a:buFont typeface="Arial" panose="020B0604020202020204" pitchFamily="34" charset="0"/>
              <a:buChar char="•"/>
            </a:pPr>
            <a:r>
              <a:rPr lang="en-MY" dirty="0"/>
              <a:t>Aiming for global brand exposure and increased sales</a:t>
            </a:r>
            <a:endParaRPr dirty="0"/>
          </a:p>
        </p:txBody>
      </p:sp>
      <p:cxnSp>
        <p:nvCxnSpPr>
          <p:cNvPr id="1888" name="Google Shape;1888;p43"/>
          <p:cNvCxnSpPr>
            <a:cxnSpLocks/>
          </p:cNvCxnSpPr>
          <p:nvPr/>
        </p:nvCxnSpPr>
        <p:spPr>
          <a:xfrm>
            <a:off x="3550477" y="2215800"/>
            <a:ext cx="3641100" cy="0"/>
          </a:xfrm>
          <a:prstGeom prst="straightConnector1">
            <a:avLst/>
          </a:prstGeom>
          <a:noFill/>
          <a:ln w="28575" cap="flat" cmpd="sng">
            <a:solidFill>
              <a:schemeClr val="dk1"/>
            </a:solidFill>
            <a:prstDash val="solid"/>
            <a:round/>
            <a:headEnd type="none" w="med" len="med"/>
            <a:tailEnd type="none" w="med" len="med"/>
          </a:ln>
        </p:spPr>
      </p:cxnSp>
      <p:grpSp>
        <p:nvGrpSpPr>
          <p:cNvPr id="1889" name="Google Shape;1889;p43"/>
          <p:cNvGrpSpPr/>
          <p:nvPr/>
        </p:nvGrpSpPr>
        <p:grpSpPr>
          <a:xfrm>
            <a:off x="437313" y="1255007"/>
            <a:ext cx="2833748" cy="2745069"/>
            <a:chOff x="726562" y="1255007"/>
            <a:chExt cx="2833748" cy="2745069"/>
          </a:xfrm>
        </p:grpSpPr>
        <p:sp>
          <p:nvSpPr>
            <p:cNvPr id="1890" name="Google Shape;1890;p43"/>
            <p:cNvSpPr/>
            <p:nvPr/>
          </p:nvSpPr>
          <p:spPr>
            <a:xfrm>
              <a:off x="1218500" y="3577625"/>
              <a:ext cx="2341810" cy="186876"/>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3"/>
            <p:cNvSpPr/>
            <p:nvPr/>
          </p:nvSpPr>
          <p:spPr>
            <a:xfrm>
              <a:off x="1548324" y="1255007"/>
              <a:ext cx="1682159" cy="2413884"/>
            </a:xfrm>
            <a:custGeom>
              <a:avLst/>
              <a:gdLst/>
              <a:ahLst/>
              <a:cxnLst/>
              <a:rect l="l" t="t" r="r" b="b"/>
              <a:pathLst>
                <a:path w="54789" h="78898" extrusionOk="0">
                  <a:moveTo>
                    <a:pt x="1" y="0"/>
                  </a:moveTo>
                  <a:lnTo>
                    <a:pt x="1" y="78897"/>
                  </a:lnTo>
                  <a:lnTo>
                    <a:pt x="54789" y="78897"/>
                  </a:lnTo>
                  <a:lnTo>
                    <a:pt x="547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3"/>
            <p:cNvSpPr/>
            <p:nvPr/>
          </p:nvSpPr>
          <p:spPr>
            <a:xfrm rot="-5400000">
              <a:off x="1103685" y="1810334"/>
              <a:ext cx="1033979" cy="26000"/>
            </a:xfrm>
            <a:custGeom>
              <a:avLst/>
              <a:gdLst/>
              <a:ahLst/>
              <a:cxnLst/>
              <a:rect l="l" t="t" r="r" b="b"/>
              <a:pathLst>
                <a:path w="11548" h="408" extrusionOk="0">
                  <a:moveTo>
                    <a:pt x="198" y="1"/>
                  </a:moveTo>
                  <a:cubicBezTo>
                    <a:pt x="88" y="1"/>
                    <a:pt x="0" y="88"/>
                    <a:pt x="0" y="198"/>
                  </a:cubicBezTo>
                  <a:cubicBezTo>
                    <a:pt x="0" y="308"/>
                    <a:pt x="88" y="407"/>
                    <a:pt x="198" y="407"/>
                  </a:cubicBezTo>
                  <a:lnTo>
                    <a:pt x="11349" y="407"/>
                  </a:lnTo>
                  <a:cubicBezTo>
                    <a:pt x="11459" y="407"/>
                    <a:pt x="11547" y="308"/>
                    <a:pt x="11547" y="198"/>
                  </a:cubicBezTo>
                  <a:cubicBezTo>
                    <a:pt x="11547" y="88"/>
                    <a:pt x="11459" y="1"/>
                    <a:pt x="1134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3"/>
            <p:cNvSpPr/>
            <p:nvPr/>
          </p:nvSpPr>
          <p:spPr>
            <a:xfrm>
              <a:off x="726562" y="3813200"/>
              <a:ext cx="1612413" cy="186876"/>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3"/>
            <p:cNvSpPr/>
            <p:nvPr/>
          </p:nvSpPr>
          <p:spPr>
            <a:xfrm>
              <a:off x="1752716" y="2110374"/>
              <a:ext cx="1306269" cy="31"/>
            </a:xfrm>
            <a:custGeom>
              <a:avLst/>
              <a:gdLst/>
              <a:ahLst/>
              <a:cxnLst/>
              <a:rect l="l" t="t" r="r" b="b"/>
              <a:pathLst>
                <a:path w="42546" h="1" fill="none" extrusionOk="0">
                  <a:moveTo>
                    <a:pt x="0" y="1"/>
                  </a:moveTo>
                  <a:lnTo>
                    <a:pt x="42546" y="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3"/>
            <p:cNvSpPr/>
            <p:nvPr/>
          </p:nvSpPr>
          <p:spPr>
            <a:xfrm>
              <a:off x="1752716" y="1394886"/>
              <a:ext cx="1133014" cy="558787"/>
            </a:xfrm>
            <a:custGeom>
              <a:avLst/>
              <a:gdLst/>
              <a:ahLst/>
              <a:cxnLst/>
              <a:rect l="l" t="t" r="r" b="b"/>
              <a:pathLst>
                <a:path w="36903" h="18264" fill="none" extrusionOk="0">
                  <a:moveTo>
                    <a:pt x="0" y="18264"/>
                  </a:moveTo>
                  <a:lnTo>
                    <a:pt x="5644" y="12649"/>
                  </a:lnTo>
                  <a:lnTo>
                    <a:pt x="10883" y="17280"/>
                  </a:lnTo>
                  <a:lnTo>
                    <a:pt x="22344" y="4719"/>
                  </a:lnTo>
                  <a:lnTo>
                    <a:pt x="25209" y="7295"/>
                  </a:lnTo>
                  <a:lnTo>
                    <a:pt x="30564" y="1940"/>
                  </a:lnTo>
                  <a:lnTo>
                    <a:pt x="36902" y="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3"/>
            <p:cNvSpPr/>
            <p:nvPr/>
          </p:nvSpPr>
          <p:spPr>
            <a:xfrm>
              <a:off x="2885730" y="1394886"/>
              <a:ext cx="31" cy="715525"/>
            </a:xfrm>
            <a:custGeom>
              <a:avLst/>
              <a:gdLst/>
              <a:ahLst/>
              <a:cxnLst/>
              <a:rect l="l" t="t" r="r" b="b"/>
              <a:pathLst>
                <a:path w="1" h="23387" fill="none" extrusionOk="0">
                  <a:moveTo>
                    <a:pt x="0" y="1"/>
                  </a:moveTo>
                  <a:lnTo>
                    <a:pt x="0" y="23387"/>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3"/>
            <p:cNvSpPr/>
            <p:nvPr/>
          </p:nvSpPr>
          <p:spPr>
            <a:xfrm>
              <a:off x="2786190" y="1424134"/>
              <a:ext cx="31" cy="689825"/>
            </a:xfrm>
            <a:custGeom>
              <a:avLst/>
              <a:gdLst/>
              <a:ahLst/>
              <a:cxnLst/>
              <a:rect l="l" t="t" r="r" b="b"/>
              <a:pathLst>
                <a:path w="1" h="22547" fill="none" extrusionOk="0">
                  <a:moveTo>
                    <a:pt x="1" y="0"/>
                  </a:moveTo>
                  <a:lnTo>
                    <a:pt x="1" y="22546"/>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3"/>
            <p:cNvSpPr/>
            <p:nvPr/>
          </p:nvSpPr>
          <p:spPr>
            <a:xfrm>
              <a:off x="2691101" y="1454239"/>
              <a:ext cx="31" cy="656171"/>
            </a:xfrm>
            <a:custGeom>
              <a:avLst/>
              <a:gdLst/>
              <a:ahLst/>
              <a:cxnLst/>
              <a:rect l="l" t="t" r="r" b="b"/>
              <a:pathLst>
                <a:path w="1" h="21447" fill="none" extrusionOk="0">
                  <a:moveTo>
                    <a:pt x="1" y="0"/>
                  </a:moveTo>
                  <a:lnTo>
                    <a:pt x="1" y="21447"/>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3"/>
            <p:cNvSpPr/>
            <p:nvPr/>
          </p:nvSpPr>
          <p:spPr>
            <a:xfrm>
              <a:off x="2604917" y="1540119"/>
              <a:ext cx="31" cy="570291"/>
            </a:xfrm>
            <a:custGeom>
              <a:avLst/>
              <a:gdLst/>
              <a:ahLst/>
              <a:cxnLst/>
              <a:rect l="l" t="t" r="r" b="b"/>
              <a:pathLst>
                <a:path w="1" h="18640" fill="none" extrusionOk="0">
                  <a:moveTo>
                    <a:pt x="0" y="1"/>
                  </a:moveTo>
                  <a:lnTo>
                    <a:pt x="0" y="18640"/>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3"/>
            <p:cNvSpPr/>
            <p:nvPr/>
          </p:nvSpPr>
          <p:spPr>
            <a:xfrm>
              <a:off x="2526716" y="1618044"/>
              <a:ext cx="31" cy="492365"/>
            </a:xfrm>
            <a:custGeom>
              <a:avLst/>
              <a:gdLst/>
              <a:ahLst/>
              <a:cxnLst/>
              <a:rect l="l" t="t" r="r" b="b"/>
              <a:pathLst>
                <a:path w="1" h="16093" fill="none" extrusionOk="0">
                  <a:moveTo>
                    <a:pt x="0" y="1"/>
                  </a:moveTo>
                  <a:lnTo>
                    <a:pt x="0" y="16093"/>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3"/>
            <p:cNvSpPr/>
            <p:nvPr/>
          </p:nvSpPr>
          <p:spPr>
            <a:xfrm>
              <a:off x="2438720" y="1539232"/>
              <a:ext cx="31" cy="571178"/>
            </a:xfrm>
            <a:custGeom>
              <a:avLst/>
              <a:gdLst/>
              <a:ahLst/>
              <a:cxnLst/>
              <a:rect l="l" t="t" r="r" b="b"/>
              <a:pathLst>
                <a:path w="1" h="18669" fill="none" extrusionOk="0">
                  <a:moveTo>
                    <a:pt x="1" y="1"/>
                  </a:moveTo>
                  <a:lnTo>
                    <a:pt x="1" y="18669"/>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3"/>
            <p:cNvSpPr/>
            <p:nvPr/>
          </p:nvSpPr>
          <p:spPr>
            <a:xfrm>
              <a:off x="2360550" y="1625142"/>
              <a:ext cx="31" cy="485267"/>
            </a:xfrm>
            <a:custGeom>
              <a:avLst/>
              <a:gdLst/>
              <a:ahLst/>
              <a:cxnLst/>
              <a:rect l="l" t="t" r="r" b="b"/>
              <a:pathLst>
                <a:path w="1" h="15861" fill="none" extrusionOk="0">
                  <a:moveTo>
                    <a:pt x="0" y="0"/>
                  </a:moveTo>
                  <a:lnTo>
                    <a:pt x="0" y="1586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3"/>
            <p:cNvSpPr/>
            <p:nvPr/>
          </p:nvSpPr>
          <p:spPr>
            <a:xfrm>
              <a:off x="2273444" y="1720750"/>
              <a:ext cx="31" cy="389658"/>
            </a:xfrm>
            <a:custGeom>
              <a:avLst/>
              <a:gdLst/>
              <a:ahLst/>
              <a:cxnLst/>
              <a:rect l="l" t="t" r="r" b="b"/>
              <a:pathLst>
                <a:path w="1" h="12736" fill="none" extrusionOk="0">
                  <a:moveTo>
                    <a:pt x="1" y="1"/>
                  </a:moveTo>
                  <a:lnTo>
                    <a:pt x="1" y="12736"/>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3"/>
            <p:cNvSpPr/>
            <p:nvPr/>
          </p:nvSpPr>
          <p:spPr>
            <a:xfrm>
              <a:off x="2182808" y="1818164"/>
              <a:ext cx="31" cy="292243"/>
            </a:xfrm>
            <a:custGeom>
              <a:avLst/>
              <a:gdLst/>
              <a:ahLst/>
              <a:cxnLst/>
              <a:rect l="l" t="t" r="r" b="b"/>
              <a:pathLst>
                <a:path w="1" h="9552" fill="none" extrusionOk="0">
                  <a:moveTo>
                    <a:pt x="1" y="1"/>
                  </a:moveTo>
                  <a:lnTo>
                    <a:pt x="1" y="9552"/>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3"/>
            <p:cNvSpPr/>
            <p:nvPr/>
          </p:nvSpPr>
          <p:spPr>
            <a:xfrm>
              <a:off x="2086830" y="1923532"/>
              <a:ext cx="31" cy="186874"/>
            </a:xfrm>
            <a:custGeom>
              <a:avLst/>
              <a:gdLst/>
              <a:ahLst/>
              <a:cxnLst/>
              <a:rect l="l" t="t" r="r" b="b"/>
              <a:pathLst>
                <a:path w="1" h="6108" fill="none" extrusionOk="0">
                  <a:moveTo>
                    <a:pt x="1" y="1"/>
                  </a:moveTo>
                  <a:lnTo>
                    <a:pt x="1" y="6108"/>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3"/>
            <p:cNvSpPr/>
            <p:nvPr/>
          </p:nvSpPr>
          <p:spPr>
            <a:xfrm>
              <a:off x="2004207" y="1851818"/>
              <a:ext cx="31" cy="256814"/>
            </a:xfrm>
            <a:custGeom>
              <a:avLst/>
              <a:gdLst/>
              <a:ahLst/>
              <a:cxnLst/>
              <a:rect l="l" t="t" r="r" b="b"/>
              <a:pathLst>
                <a:path w="1" h="8394" fill="none" extrusionOk="0">
                  <a:moveTo>
                    <a:pt x="0" y="8394"/>
                  </a:moveTo>
                  <a:lnTo>
                    <a:pt x="0" y="0"/>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3"/>
            <p:cNvSpPr/>
            <p:nvPr/>
          </p:nvSpPr>
          <p:spPr>
            <a:xfrm>
              <a:off x="1926006" y="1781848"/>
              <a:ext cx="31" cy="328560"/>
            </a:xfrm>
            <a:custGeom>
              <a:avLst/>
              <a:gdLst/>
              <a:ahLst/>
              <a:cxnLst/>
              <a:rect l="l" t="t" r="r" b="b"/>
              <a:pathLst>
                <a:path w="1" h="10739" fill="none" extrusionOk="0">
                  <a:moveTo>
                    <a:pt x="0" y="1"/>
                  </a:moveTo>
                  <a:lnTo>
                    <a:pt x="0" y="10739"/>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3"/>
            <p:cNvSpPr/>
            <p:nvPr/>
          </p:nvSpPr>
          <p:spPr>
            <a:xfrm>
              <a:off x="1847804" y="1858885"/>
              <a:ext cx="31" cy="249747"/>
            </a:xfrm>
            <a:custGeom>
              <a:avLst/>
              <a:gdLst/>
              <a:ahLst/>
              <a:cxnLst/>
              <a:rect l="l" t="t" r="r" b="b"/>
              <a:pathLst>
                <a:path w="1" h="8163" fill="none" extrusionOk="0">
                  <a:moveTo>
                    <a:pt x="0" y="1"/>
                  </a:moveTo>
                  <a:lnTo>
                    <a:pt x="0" y="8163"/>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3"/>
            <p:cNvSpPr/>
            <p:nvPr/>
          </p:nvSpPr>
          <p:spPr>
            <a:xfrm>
              <a:off x="1752716" y="1953637"/>
              <a:ext cx="31" cy="154994"/>
            </a:xfrm>
            <a:custGeom>
              <a:avLst/>
              <a:gdLst/>
              <a:ahLst/>
              <a:cxnLst/>
              <a:rect l="l" t="t" r="r" b="b"/>
              <a:pathLst>
                <a:path w="1" h="5066" fill="none" extrusionOk="0">
                  <a:moveTo>
                    <a:pt x="0" y="1"/>
                  </a:moveTo>
                  <a:lnTo>
                    <a:pt x="0" y="5066"/>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3"/>
            <p:cNvSpPr/>
            <p:nvPr/>
          </p:nvSpPr>
          <p:spPr>
            <a:xfrm>
              <a:off x="2413851" y="1514450"/>
              <a:ext cx="49799" cy="50482"/>
            </a:xfrm>
            <a:custGeom>
              <a:avLst/>
              <a:gdLst/>
              <a:ahLst/>
              <a:cxnLst/>
              <a:rect l="l" t="t" r="r" b="b"/>
              <a:pathLst>
                <a:path w="1622" h="1650" extrusionOk="0">
                  <a:moveTo>
                    <a:pt x="811" y="0"/>
                  </a:moveTo>
                  <a:cubicBezTo>
                    <a:pt x="348" y="0"/>
                    <a:pt x="1" y="376"/>
                    <a:pt x="1" y="811"/>
                  </a:cubicBezTo>
                  <a:cubicBezTo>
                    <a:pt x="1" y="1274"/>
                    <a:pt x="348" y="1650"/>
                    <a:pt x="811" y="1650"/>
                  </a:cubicBezTo>
                  <a:cubicBezTo>
                    <a:pt x="1245" y="1650"/>
                    <a:pt x="1621" y="1274"/>
                    <a:pt x="1621" y="811"/>
                  </a:cubicBezTo>
                  <a:cubicBezTo>
                    <a:pt x="1621" y="376"/>
                    <a:pt x="1245" y="0"/>
                    <a:pt x="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3"/>
            <p:cNvSpPr/>
            <p:nvPr/>
          </p:nvSpPr>
          <p:spPr>
            <a:xfrm>
              <a:off x="2501816" y="1593262"/>
              <a:ext cx="49799" cy="49594"/>
            </a:xfrm>
            <a:custGeom>
              <a:avLst/>
              <a:gdLst/>
              <a:ahLst/>
              <a:cxnLst/>
              <a:rect l="l" t="t" r="r" b="b"/>
              <a:pathLst>
                <a:path w="1622" h="1621" extrusionOk="0">
                  <a:moveTo>
                    <a:pt x="811" y="0"/>
                  </a:moveTo>
                  <a:cubicBezTo>
                    <a:pt x="377" y="0"/>
                    <a:pt x="1" y="347"/>
                    <a:pt x="1" y="811"/>
                  </a:cubicBezTo>
                  <a:cubicBezTo>
                    <a:pt x="1" y="1245"/>
                    <a:pt x="377" y="1621"/>
                    <a:pt x="811" y="1621"/>
                  </a:cubicBezTo>
                  <a:cubicBezTo>
                    <a:pt x="1274" y="1621"/>
                    <a:pt x="1622" y="1245"/>
                    <a:pt x="1622" y="811"/>
                  </a:cubicBezTo>
                  <a:cubicBezTo>
                    <a:pt x="1622" y="347"/>
                    <a:pt x="1274" y="0"/>
                    <a:pt x="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3"/>
            <p:cNvSpPr/>
            <p:nvPr/>
          </p:nvSpPr>
          <p:spPr>
            <a:xfrm>
              <a:off x="2335507" y="1429427"/>
              <a:ext cx="49799" cy="49625"/>
            </a:xfrm>
            <a:custGeom>
              <a:avLst/>
              <a:gdLst/>
              <a:ahLst/>
              <a:cxnLst/>
              <a:rect l="l" t="t" r="r" b="b"/>
              <a:pathLst>
                <a:path w="1622" h="1622" extrusionOk="0">
                  <a:moveTo>
                    <a:pt x="811" y="1"/>
                  </a:moveTo>
                  <a:cubicBezTo>
                    <a:pt x="348" y="1"/>
                    <a:pt x="0" y="377"/>
                    <a:pt x="0" y="811"/>
                  </a:cubicBezTo>
                  <a:cubicBezTo>
                    <a:pt x="0" y="1274"/>
                    <a:pt x="348" y="1622"/>
                    <a:pt x="811" y="1622"/>
                  </a:cubicBezTo>
                  <a:cubicBezTo>
                    <a:pt x="1245" y="1622"/>
                    <a:pt x="1621" y="1274"/>
                    <a:pt x="1621" y="811"/>
                  </a:cubicBezTo>
                  <a:cubicBezTo>
                    <a:pt x="1621" y="377"/>
                    <a:pt x="1245" y="1"/>
                    <a:pt x="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3"/>
            <p:cNvSpPr/>
            <p:nvPr/>
          </p:nvSpPr>
          <p:spPr>
            <a:xfrm>
              <a:off x="2530104" y="1370104"/>
              <a:ext cx="49799" cy="50512"/>
            </a:xfrm>
            <a:custGeom>
              <a:avLst/>
              <a:gdLst/>
              <a:ahLst/>
              <a:cxnLst/>
              <a:rect l="l" t="t" r="r" b="b"/>
              <a:pathLst>
                <a:path w="1622" h="1651" extrusionOk="0">
                  <a:moveTo>
                    <a:pt x="811" y="1"/>
                  </a:moveTo>
                  <a:cubicBezTo>
                    <a:pt x="348" y="1"/>
                    <a:pt x="1" y="377"/>
                    <a:pt x="1" y="811"/>
                  </a:cubicBezTo>
                  <a:cubicBezTo>
                    <a:pt x="1" y="1274"/>
                    <a:pt x="348" y="1650"/>
                    <a:pt x="811" y="1650"/>
                  </a:cubicBezTo>
                  <a:cubicBezTo>
                    <a:pt x="1245" y="1650"/>
                    <a:pt x="1621" y="1274"/>
                    <a:pt x="1621" y="811"/>
                  </a:cubicBezTo>
                  <a:cubicBezTo>
                    <a:pt x="1621" y="377"/>
                    <a:pt x="1245" y="1"/>
                    <a:pt x="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3"/>
            <p:cNvSpPr/>
            <p:nvPr/>
          </p:nvSpPr>
          <p:spPr>
            <a:xfrm>
              <a:off x="2061960" y="1898750"/>
              <a:ext cx="49799" cy="49625"/>
            </a:xfrm>
            <a:custGeom>
              <a:avLst/>
              <a:gdLst/>
              <a:ahLst/>
              <a:cxnLst/>
              <a:rect l="l" t="t" r="r" b="b"/>
              <a:pathLst>
                <a:path w="1622" h="1622" extrusionOk="0">
                  <a:moveTo>
                    <a:pt x="811" y="0"/>
                  </a:moveTo>
                  <a:cubicBezTo>
                    <a:pt x="377" y="0"/>
                    <a:pt x="0" y="377"/>
                    <a:pt x="0" y="811"/>
                  </a:cubicBezTo>
                  <a:cubicBezTo>
                    <a:pt x="0" y="1274"/>
                    <a:pt x="377" y="1621"/>
                    <a:pt x="811" y="1621"/>
                  </a:cubicBezTo>
                  <a:cubicBezTo>
                    <a:pt x="1274" y="1621"/>
                    <a:pt x="1621" y="1274"/>
                    <a:pt x="1621" y="811"/>
                  </a:cubicBezTo>
                  <a:cubicBezTo>
                    <a:pt x="1621" y="377"/>
                    <a:pt x="1274" y="0"/>
                    <a:pt x="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3"/>
            <p:cNvSpPr/>
            <p:nvPr/>
          </p:nvSpPr>
          <p:spPr>
            <a:xfrm>
              <a:off x="1900215" y="1757066"/>
              <a:ext cx="50690" cy="49625"/>
            </a:xfrm>
            <a:custGeom>
              <a:avLst/>
              <a:gdLst/>
              <a:ahLst/>
              <a:cxnLst/>
              <a:rect l="l" t="t" r="r" b="b"/>
              <a:pathLst>
                <a:path w="1651" h="1622" extrusionOk="0">
                  <a:moveTo>
                    <a:pt x="840" y="0"/>
                  </a:moveTo>
                  <a:cubicBezTo>
                    <a:pt x="377" y="0"/>
                    <a:pt x="1" y="348"/>
                    <a:pt x="1" y="811"/>
                  </a:cubicBezTo>
                  <a:cubicBezTo>
                    <a:pt x="1" y="1245"/>
                    <a:pt x="377" y="1621"/>
                    <a:pt x="840" y="1621"/>
                  </a:cubicBezTo>
                  <a:cubicBezTo>
                    <a:pt x="1274" y="1621"/>
                    <a:pt x="1650" y="1245"/>
                    <a:pt x="1650" y="811"/>
                  </a:cubicBezTo>
                  <a:cubicBezTo>
                    <a:pt x="1650" y="348"/>
                    <a:pt x="1274" y="0"/>
                    <a:pt x="8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3"/>
            <p:cNvSpPr/>
            <p:nvPr/>
          </p:nvSpPr>
          <p:spPr>
            <a:xfrm>
              <a:off x="1727816" y="1928855"/>
              <a:ext cx="49799" cy="49625"/>
            </a:xfrm>
            <a:custGeom>
              <a:avLst/>
              <a:gdLst/>
              <a:ahLst/>
              <a:cxnLst/>
              <a:rect l="l" t="t" r="r" b="b"/>
              <a:pathLst>
                <a:path w="1622" h="1622" extrusionOk="0">
                  <a:moveTo>
                    <a:pt x="811" y="0"/>
                  </a:moveTo>
                  <a:cubicBezTo>
                    <a:pt x="348" y="0"/>
                    <a:pt x="1" y="377"/>
                    <a:pt x="1" y="811"/>
                  </a:cubicBezTo>
                  <a:cubicBezTo>
                    <a:pt x="1" y="1274"/>
                    <a:pt x="348" y="1621"/>
                    <a:pt x="811" y="1621"/>
                  </a:cubicBezTo>
                  <a:cubicBezTo>
                    <a:pt x="1245" y="1621"/>
                    <a:pt x="1622" y="1274"/>
                    <a:pt x="1622" y="811"/>
                  </a:cubicBezTo>
                  <a:cubicBezTo>
                    <a:pt x="1622" y="377"/>
                    <a:pt x="1245" y="0"/>
                    <a:pt x="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3"/>
            <p:cNvSpPr/>
            <p:nvPr/>
          </p:nvSpPr>
          <p:spPr>
            <a:xfrm>
              <a:off x="2273444" y="2276840"/>
              <a:ext cx="785554" cy="31"/>
            </a:xfrm>
            <a:custGeom>
              <a:avLst/>
              <a:gdLst/>
              <a:ahLst/>
              <a:cxnLst/>
              <a:rect l="l" t="t" r="r" b="b"/>
              <a:pathLst>
                <a:path w="25586" h="1" fill="none" extrusionOk="0">
                  <a:moveTo>
                    <a:pt x="1" y="1"/>
                  </a:moveTo>
                  <a:lnTo>
                    <a:pt x="25586" y="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3"/>
            <p:cNvSpPr/>
            <p:nvPr/>
          </p:nvSpPr>
          <p:spPr>
            <a:xfrm>
              <a:off x="2273444" y="2335276"/>
              <a:ext cx="792677" cy="31"/>
            </a:xfrm>
            <a:custGeom>
              <a:avLst/>
              <a:gdLst/>
              <a:ahLst/>
              <a:cxnLst/>
              <a:rect l="l" t="t" r="r" b="b"/>
              <a:pathLst>
                <a:path w="25818" h="1" fill="none" extrusionOk="0">
                  <a:moveTo>
                    <a:pt x="1" y="1"/>
                  </a:moveTo>
                  <a:lnTo>
                    <a:pt x="25817" y="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3"/>
            <p:cNvSpPr/>
            <p:nvPr/>
          </p:nvSpPr>
          <p:spPr>
            <a:xfrm>
              <a:off x="2273444" y="2461907"/>
              <a:ext cx="785554" cy="31"/>
            </a:xfrm>
            <a:custGeom>
              <a:avLst/>
              <a:gdLst/>
              <a:ahLst/>
              <a:cxnLst/>
              <a:rect l="l" t="t" r="r" b="b"/>
              <a:pathLst>
                <a:path w="25586" h="1" fill="none" extrusionOk="0">
                  <a:moveTo>
                    <a:pt x="1" y="1"/>
                  </a:moveTo>
                  <a:lnTo>
                    <a:pt x="25586" y="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3"/>
            <p:cNvSpPr/>
            <p:nvPr/>
          </p:nvSpPr>
          <p:spPr>
            <a:xfrm>
              <a:off x="2273444" y="2517712"/>
              <a:ext cx="785554" cy="31"/>
            </a:xfrm>
            <a:custGeom>
              <a:avLst/>
              <a:gdLst/>
              <a:ahLst/>
              <a:cxnLst/>
              <a:rect l="l" t="t" r="r" b="b"/>
              <a:pathLst>
                <a:path w="25586" h="1" fill="none" extrusionOk="0">
                  <a:moveTo>
                    <a:pt x="1" y="0"/>
                  </a:moveTo>
                  <a:lnTo>
                    <a:pt x="25586" y="0"/>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3"/>
            <p:cNvSpPr/>
            <p:nvPr/>
          </p:nvSpPr>
          <p:spPr>
            <a:xfrm>
              <a:off x="2273444" y="2572599"/>
              <a:ext cx="785554" cy="31"/>
            </a:xfrm>
            <a:custGeom>
              <a:avLst/>
              <a:gdLst/>
              <a:ahLst/>
              <a:cxnLst/>
              <a:rect l="l" t="t" r="r" b="b"/>
              <a:pathLst>
                <a:path w="25586" h="1" fill="none" extrusionOk="0">
                  <a:moveTo>
                    <a:pt x="1" y="1"/>
                  </a:moveTo>
                  <a:lnTo>
                    <a:pt x="25586" y="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3"/>
            <p:cNvSpPr/>
            <p:nvPr/>
          </p:nvSpPr>
          <p:spPr>
            <a:xfrm>
              <a:off x="2273444" y="2628373"/>
              <a:ext cx="785554" cy="31"/>
            </a:xfrm>
            <a:custGeom>
              <a:avLst/>
              <a:gdLst/>
              <a:ahLst/>
              <a:cxnLst/>
              <a:rect l="l" t="t" r="r" b="b"/>
              <a:pathLst>
                <a:path w="25586" h="1" fill="none" extrusionOk="0">
                  <a:moveTo>
                    <a:pt x="1" y="1"/>
                  </a:moveTo>
                  <a:lnTo>
                    <a:pt x="25586" y="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3"/>
            <p:cNvSpPr/>
            <p:nvPr/>
          </p:nvSpPr>
          <p:spPr>
            <a:xfrm>
              <a:off x="2330090" y="2907306"/>
              <a:ext cx="61344" cy="156769"/>
            </a:xfrm>
            <a:custGeom>
              <a:avLst/>
              <a:gdLst/>
              <a:ahLst/>
              <a:cxnLst/>
              <a:rect l="l" t="t" r="r" b="b"/>
              <a:pathLst>
                <a:path w="1998" h="5124" extrusionOk="0">
                  <a:moveTo>
                    <a:pt x="0" y="1"/>
                  </a:moveTo>
                  <a:lnTo>
                    <a:pt x="0" y="5124"/>
                  </a:lnTo>
                  <a:lnTo>
                    <a:pt x="1997" y="5124"/>
                  </a:lnTo>
                  <a:lnTo>
                    <a:pt x="1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3"/>
            <p:cNvSpPr/>
            <p:nvPr/>
          </p:nvSpPr>
          <p:spPr>
            <a:xfrm>
              <a:off x="2443874" y="2818764"/>
              <a:ext cx="60453" cy="245311"/>
            </a:xfrm>
            <a:custGeom>
              <a:avLst/>
              <a:gdLst/>
              <a:ahLst/>
              <a:cxnLst/>
              <a:rect l="l" t="t" r="r" b="b"/>
              <a:pathLst>
                <a:path w="1969" h="8018" extrusionOk="0">
                  <a:moveTo>
                    <a:pt x="1" y="1"/>
                  </a:moveTo>
                  <a:lnTo>
                    <a:pt x="1" y="8018"/>
                  </a:lnTo>
                  <a:lnTo>
                    <a:pt x="1969" y="8018"/>
                  </a:lnTo>
                  <a:lnTo>
                    <a:pt x="19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3"/>
            <p:cNvSpPr/>
            <p:nvPr/>
          </p:nvSpPr>
          <p:spPr>
            <a:xfrm>
              <a:off x="2556767" y="2768283"/>
              <a:ext cx="61344" cy="295792"/>
            </a:xfrm>
            <a:custGeom>
              <a:avLst/>
              <a:gdLst/>
              <a:ahLst/>
              <a:cxnLst/>
              <a:rect l="l" t="t" r="r" b="b"/>
              <a:pathLst>
                <a:path w="1998" h="9668" extrusionOk="0">
                  <a:moveTo>
                    <a:pt x="0" y="1"/>
                  </a:moveTo>
                  <a:lnTo>
                    <a:pt x="0" y="9668"/>
                  </a:lnTo>
                  <a:lnTo>
                    <a:pt x="1997" y="9668"/>
                  </a:lnTo>
                  <a:lnTo>
                    <a:pt x="1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3"/>
            <p:cNvSpPr/>
            <p:nvPr/>
          </p:nvSpPr>
          <p:spPr>
            <a:xfrm>
              <a:off x="2784335" y="2768283"/>
              <a:ext cx="61344" cy="295792"/>
            </a:xfrm>
            <a:custGeom>
              <a:avLst/>
              <a:gdLst/>
              <a:ahLst/>
              <a:cxnLst/>
              <a:rect l="l" t="t" r="r" b="b"/>
              <a:pathLst>
                <a:path w="1998" h="9668" extrusionOk="0">
                  <a:moveTo>
                    <a:pt x="0" y="1"/>
                  </a:moveTo>
                  <a:lnTo>
                    <a:pt x="0" y="9668"/>
                  </a:lnTo>
                  <a:lnTo>
                    <a:pt x="1997" y="9668"/>
                  </a:lnTo>
                  <a:lnTo>
                    <a:pt x="1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3"/>
            <p:cNvSpPr/>
            <p:nvPr/>
          </p:nvSpPr>
          <p:spPr>
            <a:xfrm>
              <a:off x="2898118" y="2706298"/>
              <a:ext cx="60453" cy="357778"/>
            </a:xfrm>
            <a:custGeom>
              <a:avLst/>
              <a:gdLst/>
              <a:ahLst/>
              <a:cxnLst/>
              <a:rect l="l" t="t" r="r" b="b"/>
              <a:pathLst>
                <a:path w="1969" h="11694" extrusionOk="0">
                  <a:moveTo>
                    <a:pt x="1" y="1"/>
                  </a:moveTo>
                  <a:lnTo>
                    <a:pt x="1" y="11694"/>
                  </a:lnTo>
                  <a:lnTo>
                    <a:pt x="1969" y="11694"/>
                  </a:lnTo>
                  <a:lnTo>
                    <a:pt x="19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3"/>
            <p:cNvSpPr/>
            <p:nvPr/>
          </p:nvSpPr>
          <p:spPr>
            <a:xfrm>
              <a:off x="2670551" y="2677080"/>
              <a:ext cx="61344" cy="386996"/>
            </a:xfrm>
            <a:custGeom>
              <a:avLst/>
              <a:gdLst/>
              <a:ahLst/>
              <a:cxnLst/>
              <a:rect l="l" t="t" r="r" b="b"/>
              <a:pathLst>
                <a:path w="1998" h="12649" extrusionOk="0">
                  <a:moveTo>
                    <a:pt x="0" y="1"/>
                  </a:moveTo>
                  <a:lnTo>
                    <a:pt x="0" y="12649"/>
                  </a:lnTo>
                  <a:lnTo>
                    <a:pt x="1997" y="12649"/>
                  </a:lnTo>
                  <a:lnTo>
                    <a:pt x="19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3"/>
            <p:cNvSpPr/>
            <p:nvPr/>
          </p:nvSpPr>
          <p:spPr>
            <a:xfrm>
              <a:off x="2287660" y="3198629"/>
              <a:ext cx="598085" cy="162092"/>
            </a:xfrm>
            <a:custGeom>
              <a:avLst/>
              <a:gdLst/>
              <a:ahLst/>
              <a:cxnLst/>
              <a:rect l="l" t="t" r="r" b="b"/>
              <a:pathLst>
                <a:path w="19480" h="5298" extrusionOk="0">
                  <a:moveTo>
                    <a:pt x="1" y="1"/>
                  </a:moveTo>
                  <a:lnTo>
                    <a:pt x="1" y="5297"/>
                  </a:lnTo>
                  <a:lnTo>
                    <a:pt x="19479" y="5297"/>
                  </a:lnTo>
                  <a:lnTo>
                    <a:pt x="194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3"/>
            <p:cNvSpPr/>
            <p:nvPr/>
          </p:nvSpPr>
          <p:spPr>
            <a:xfrm>
              <a:off x="2287660" y="3131351"/>
              <a:ext cx="821108" cy="31"/>
            </a:xfrm>
            <a:custGeom>
              <a:avLst/>
              <a:gdLst/>
              <a:ahLst/>
              <a:cxnLst/>
              <a:rect l="l" t="t" r="r" b="b"/>
              <a:pathLst>
                <a:path w="26744" h="1" fill="none" extrusionOk="0">
                  <a:moveTo>
                    <a:pt x="1" y="0"/>
                  </a:moveTo>
                  <a:lnTo>
                    <a:pt x="26744" y="0"/>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3"/>
            <p:cNvSpPr/>
            <p:nvPr/>
          </p:nvSpPr>
          <p:spPr>
            <a:xfrm>
              <a:off x="2273444" y="3438614"/>
              <a:ext cx="835323" cy="31"/>
            </a:xfrm>
            <a:custGeom>
              <a:avLst/>
              <a:gdLst/>
              <a:ahLst/>
              <a:cxnLst/>
              <a:rect l="l" t="t" r="r" b="b"/>
              <a:pathLst>
                <a:path w="27207" h="1" fill="none" extrusionOk="0">
                  <a:moveTo>
                    <a:pt x="1" y="0"/>
                  </a:moveTo>
                  <a:lnTo>
                    <a:pt x="27207" y="0"/>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3"/>
            <p:cNvSpPr/>
            <p:nvPr/>
          </p:nvSpPr>
          <p:spPr>
            <a:xfrm>
              <a:off x="2273444" y="3515651"/>
              <a:ext cx="835323" cy="918"/>
            </a:xfrm>
            <a:custGeom>
              <a:avLst/>
              <a:gdLst/>
              <a:ahLst/>
              <a:cxnLst/>
              <a:rect l="l" t="t" r="r" b="b"/>
              <a:pathLst>
                <a:path w="27207" h="30" fill="none" extrusionOk="0">
                  <a:moveTo>
                    <a:pt x="1" y="0"/>
                  </a:moveTo>
                  <a:cubicBezTo>
                    <a:pt x="406" y="29"/>
                    <a:pt x="27207" y="0"/>
                    <a:pt x="27207" y="0"/>
                  </a:cubicBez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3"/>
            <p:cNvSpPr/>
            <p:nvPr/>
          </p:nvSpPr>
          <p:spPr>
            <a:xfrm>
              <a:off x="899625" y="2194510"/>
              <a:ext cx="1279619" cy="1693984"/>
            </a:xfrm>
            <a:custGeom>
              <a:avLst/>
              <a:gdLst/>
              <a:ahLst/>
              <a:cxnLst/>
              <a:rect l="l" t="t" r="r" b="b"/>
              <a:pathLst>
                <a:path w="41678" h="55368" extrusionOk="0">
                  <a:moveTo>
                    <a:pt x="0" y="0"/>
                  </a:moveTo>
                  <a:lnTo>
                    <a:pt x="0" y="55367"/>
                  </a:lnTo>
                  <a:lnTo>
                    <a:pt x="41678" y="55367"/>
                  </a:lnTo>
                  <a:lnTo>
                    <a:pt x="416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3"/>
            <p:cNvSpPr/>
            <p:nvPr/>
          </p:nvSpPr>
          <p:spPr>
            <a:xfrm>
              <a:off x="977826" y="2276840"/>
              <a:ext cx="1140997" cy="370169"/>
            </a:xfrm>
            <a:custGeom>
              <a:avLst/>
              <a:gdLst/>
              <a:ahLst/>
              <a:cxnLst/>
              <a:rect l="l" t="t" r="r" b="b"/>
              <a:pathLst>
                <a:path w="37163" h="12099" extrusionOk="0">
                  <a:moveTo>
                    <a:pt x="0" y="1"/>
                  </a:moveTo>
                  <a:lnTo>
                    <a:pt x="0" y="12099"/>
                  </a:lnTo>
                  <a:lnTo>
                    <a:pt x="37163" y="12099"/>
                  </a:lnTo>
                  <a:lnTo>
                    <a:pt x="371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3"/>
            <p:cNvSpPr/>
            <p:nvPr/>
          </p:nvSpPr>
          <p:spPr>
            <a:xfrm>
              <a:off x="978717" y="2747050"/>
              <a:ext cx="1108115" cy="215205"/>
            </a:xfrm>
            <a:custGeom>
              <a:avLst/>
              <a:gdLst/>
              <a:ahLst/>
              <a:cxnLst/>
              <a:rect l="l" t="t" r="r" b="b"/>
              <a:pathLst>
                <a:path w="36092" h="7034" extrusionOk="0">
                  <a:moveTo>
                    <a:pt x="0" y="0"/>
                  </a:moveTo>
                  <a:lnTo>
                    <a:pt x="0" y="7033"/>
                  </a:lnTo>
                  <a:lnTo>
                    <a:pt x="36092" y="7033"/>
                  </a:lnTo>
                  <a:lnTo>
                    <a:pt x="36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3"/>
            <p:cNvSpPr/>
            <p:nvPr/>
          </p:nvSpPr>
          <p:spPr>
            <a:xfrm>
              <a:off x="978717" y="3024208"/>
              <a:ext cx="1108115" cy="214318"/>
            </a:xfrm>
            <a:custGeom>
              <a:avLst/>
              <a:gdLst/>
              <a:ahLst/>
              <a:cxnLst/>
              <a:rect l="l" t="t" r="r" b="b"/>
              <a:pathLst>
                <a:path w="36092" h="7005" extrusionOk="0">
                  <a:moveTo>
                    <a:pt x="0" y="0"/>
                  </a:moveTo>
                  <a:lnTo>
                    <a:pt x="0" y="7004"/>
                  </a:lnTo>
                  <a:lnTo>
                    <a:pt x="36092" y="7004"/>
                  </a:lnTo>
                  <a:lnTo>
                    <a:pt x="36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3"/>
            <p:cNvSpPr/>
            <p:nvPr/>
          </p:nvSpPr>
          <p:spPr>
            <a:xfrm>
              <a:off x="978717" y="3300478"/>
              <a:ext cx="1108115" cy="215205"/>
            </a:xfrm>
            <a:custGeom>
              <a:avLst/>
              <a:gdLst/>
              <a:ahLst/>
              <a:cxnLst/>
              <a:rect l="l" t="t" r="r" b="b"/>
              <a:pathLst>
                <a:path w="36092" h="7034" extrusionOk="0">
                  <a:moveTo>
                    <a:pt x="0" y="0"/>
                  </a:moveTo>
                  <a:lnTo>
                    <a:pt x="0" y="7033"/>
                  </a:lnTo>
                  <a:lnTo>
                    <a:pt x="36092" y="7033"/>
                  </a:lnTo>
                  <a:lnTo>
                    <a:pt x="36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3"/>
            <p:cNvSpPr/>
            <p:nvPr/>
          </p:nvSpPr>
          <p:spPr>
            <a:xfrm>
              <a:off x="978717" y="3577636"/>
              <a:ext cx="1108115" cy="214318"/>
            </a:xfrm>
            <a:custGeom>
              <a:avLst/>
              <a:gdLst/>
              <a:ahLst/>
              <a:cxnLst/>
              <a:rect l="l" t="t" r="r" b="b"/>
              <a:pathLst>
                <a:path w="36092" h="7005" extrusionOk="0">
                  <a:moveTo>
                    <a:pt x="0" y="0"/>
                  </a:moveTo>
                  <a:lnTo>
                    <a:pt x="0" y="7004"/>
                  </a:lnTo>
                  <a:lnTo>
                    <a:pt x="36092" y="7004"/>
                  </a:lnTo>
                  <a:lnTo>
                    <a:pt x="36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3"/>
            <p:cNvSpPr/>
            <p:nvPr/>
          </p:nvSpPr>
          <p:spPr>
            <a:xfrm>
              <a:off x="1208869" y="2706298"/>
              <a:ext cx="68467" cy="1130822"/>
            </a:xfrm>
            <a:custGeom>
              <a:avLst/>
              <a:gdLst/>
              <a:ahLst/>
              <a:cxnLst/>
              <a:rect l="l" t="t" r="r" b="b"/>
              <a:pathLst>
                <a:path w="2230" h="36961" extrusionOk="0">
                  <a:moveTo>
                    <a:pt x="0" y="1"/>
                  </a:moveTo>
                  <a:lnTo>
                    <a:pt x="0" y="36961"/>
                  </a:lnTo>
                  <a:lnTo>
                    <a:pt x="2229" y="36961"/>
                  </a:lnTo>
                  <a:lnTo>
                    <a:pt x="22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3"/>
            <p:cNvSpPr/>
            <p:nvPr/>
          </p:nvSpPr>
          <p:spPr>
            <a:xfrm>
              <a:off x="1509239" y="2706298"/>
              <a:ext cx="67545" cy="1130822"/>
            </a:xfrm>
            <a:custGeom>
              <a:avLst/>
              <a:gdLst/>
              <a:ahLst/>
              <a:cxnLst/>
              <a:rect l="l" t="t" r="r" b="b"/>
              <a:pathLst>
                <a:path w="2200" h="36961" extrusionOk="0">
                  <a:moveTo>
                    <a:pt x="0" y="1"/>
                  </a:moveTo>
                  <a:lnTo>
                    <a:pt x="0" y="36961"/>
                  </a:lnTo>
                  <a:lnTo>
                    <a:pt x="2200" y="36961"/>
                  </a:lnTo>
                  <a:lnTo>
                    <a:pt x="2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3"/>
            <p:cNvSpPr/>
            <p:nvPr/>
          </p:nvSpPr>
          <p:spPr>
            <a:xfrm>
              <a:off x="1798034" y="2706298"/>
              <a:ext cx="67546" cy="1130822"/>
            </a:xfrm>
            <a:custGeom>
              <a:avLst/>
              <a:gdLst/>
              <a:ahLst/>
              <a:cxnLst/>
              <a:rect l="l" t="t" r="r" b="b"/>
              <a:pathLst>
                <a:path w="2200" h="36961" extrusionOk="0">
                  <a:moveTo>
                    <a:pt x="0" y="1"/>
                  </a:moveTo>
                  <a:lnTo>
                    <a:pt x="0" y="36961"/>
                  </a:lnTo>
                  <a:lnTo>
                    <a:pt x="2200" y="36961"/>
                  </a:lnTo>
                  <a:lnTo>
                    <a:pt x="2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3"/>
            <p:cNvSpPr/>
            <p:nvPr/>
          </p:nvSpPr>
          <p:spPr>
            <a:xfrm>
              <a:off x="1327936" y="2854193"/>
              <a:ext cx="141324" cy="31"/>
            </a:xfrm>
            <a:custGeom>
              <a:avLst/>
              <a:gdLst/>
              <a:ahLst/>
              <a:cxnLst/>
              <a:rect l="l" t="t" r="r" b="b"/>
              <a:pathLst>
                <a:path w="4603" h="1" fill="none" extrusionOk="0">
                  <a:moveTo>
                    <a:pt x="1" y="0"/>
                  </a:moveTo>
                  <a:lnTo>
                    <a:pt x="4603" y="0"/>
                  </a:lnTo>
                </a:path>
              </a:pathLst>
            </a:custGeom>
            <a:noFill/>
            <a:ln w="36175" cap="flat" cmpd="sng">
              <a:solidFill>
                <a:schemeClr val="lt2"/>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3"/>
            <p:cNvSpPr/>
            <p:nvPr/>
          </p:nvSpPr>
          <p:spPr>
            <a:xfrm>
              <a:off x="1327936" y="3131351"/>
              <a:ext cx="141324" cy="31"/>
            </a:xfrm>
            <a:custGeom>
              <a:avLst/>
              <a:gdLst/>
              <a:ahLst/>
              <a:cxnLst/>
              <a:rect l="l" t="t" r="r" b="b"/>
              <a:pathLst>
                <a:path w="4603" h="1" fill="none" extrusionOk="0">
                  <a:moveTo>
                    <a:pt x="1" y="0"/>
                  </a:moveTo>
                  <a:lnTo>
                    <a:pt x="4603" y="0"/>
                  </a:lnTo>
                </a:path>
              </a:pathLst>
            </a:custGeom>
            <a:noFill/>
            <a:ln w="36175" cap="flat" cmpd="sng">
              <a:solidFill>
                <a:schemeClr val="lt2"/>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3"/>
            <p:cNvSpPr/>
            <p:nvPr/>
          </p:nvSpPr>
          <p:spPr>
            <a:xfrm>
              <a:off x="1361710" y="3043697"/>
              <a:ext cx="71997" cy="54918"/>
            </a:xfrm>
            <a:custGeom>
              <a:avLst/>
              <a:gdLst/>
              <a:ahLst/>
              <a:cxnLst/>
              <a:rect l="l" t="t" r="r" b="b"/>
              <a:pathLst>
                <a:path w="2345" h="1795" extrusionOk="0">
                  <a:moveTo>
                    <a:pt x="1187" y="0"/>
                  </a:moveTo>
                  <a:cubicBezTo>
                    <a:pt x="1" y="0"/>
                    <a:pt x="1" y="1794"/>
                    <a:pt x="1187" y="1794"/>
                  </a:cubicBezTo>
                  <a:cubicBezTo>
                    <a:pt x="2345" y="1794"/>
                    <a:pt x="2345" y="0"/>
                    <a:pt x="11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3"/>
            <p:cNvSpPr/>
            <p:nvPr/>
          </p:nvSpPr>
          <p:spPr>
            <a:xfrm>
              <a:off x="1361710" y="3165005"/>
              <a:ext cx="71997" cy="55805"/>
            </a:xfrm>
            <a:custGeom>
              <a:avLst/>
              <a:gdLst/>
              <a:ahLst/>
              <a:cxnLst/>
              <a:rect l="l" t="t" r="r" b="b"/>
              <a:pathLst>
                <a:path w="2345" h="1824" extrusionOk="0">
                  <a:moveTo>
                    <a:pt x="1187" y="0"/>
                  </a:moveTo>
                  <a:cubicBezTo>
                    <a:pt x="1" y="0"/>
                    <a:pt x="1" y="1824"/>
                    <a:pt x="1187" y="1824"/>
                  </a:cubicBezTo>
                  <a:cubicBezTo>
                    <a:pt x="2345" y="1824"/>
                    <a:pt x="2345" y="0"/>
                    <a:pt x="11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3"/>
            <p:cNvSpPr/>
            <p:nvPr/>
          </p:nvSpPr>
          <p:spPr>
            <a:xfrm>
              <a:off x="1865582" y="2747050"/>
              <a:ext cx="221273" cy="215205"/>
            </a:xfrm>
            <a:custGeom>
              <a:avLst/>
              <a:gdLst/>
              <a:ahLst/>
              <a:cxnLst/>
              <a:rect l="l" t="t" r="r" b="b"/>
              <a:pathLst>
                <a:path w="7207" h="7034" extrusionOk="0">
                  <a:moveTo>
                    <a:pt x="0" y="0"/>
                  </a:moveTo>
                  <a:lnTo>
                    <a:pt x="0" y="7033"/>
                  </a:lnTo>
                  <a:lnTo>
                    <a:pt x="7207" y="7033"/>
                  </a:lnTo>
                  <a:lnTo>
                    <a:pt x="7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3"/>
            <p:cNvSpPr/>
            <p:nvPr/>
          </p:nvSpPr>
          <p:spPr>
            <a:xfrm>
              <a:off x="1865582" y="3024208"/>
              <a:ext cx="221273" cy="214318"/>
            </a:xfrm>
            <a:custGeom>
              <a:avLst/>
              <a:gdLst/>
              <a:ahLst/>
              <a:cxnLst/>
              <a:rect l="l" t="t" r="r" b="b"/>
              <a:pathLst>
                <a:path w="7207" h="7005" extrusionOk="0">
                  <a:moveTo>
                    <a:pt x="0" y="0"/>
                  </a:moveTo>
                  <a:lnTo>
                    <a:pt x="0" y="7004"/>
                  </a:lnTo>
                  <a:lnTo>
                    <a:pt x="7207" y="7004"/>
                  </a:lnTo>
                  <a:lnTo>
                    <a:pt x="72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3"/>
            <p:cNvSpPr/>
            <p:nvPr/>
          </p:nvSpPr>
          <p:spPr>
            <a:xfrm>
              <a:off x="1865582" y="3300478"/>
              <a:ext cx="221273" cy="215205"/>
            </a:xfrm>
            <a:custGeom>
              <a:avLst/>
              <a:gdLst/>
              <a:ahLst/>
              <a:cxnLst/>
              <a:rect l="l" t="t" r="r" b="b"/>
              <a:pathLst>
                <a:path w="7207" h="7034" extrusionOk="0">
                  <a:moveTo>
                    <a:pt x="0" y="0"/>
                  </a:moveTo>
                  <a:lnTo>
                    <a:pt x="0" y="7033"/>
                  </a:lnTo>
                  <a:lnTo>
                    <a:pt x="7207" y="7033"/>
                  </a:lnTo>
                  <a:lnTo>
                    <a:pt x="72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3"/>
            <p:cNvSpPr/>
            <p:nvPr/>
          </p:nvSpPr>
          <p:spPr>
            <a:xfrm>
              <a:off x="2273444" y="2706298"/>
              <a:ext cx="737566" cy="357778"/>
            </a:xfrm>
            <a:custGeom>
              <a:avLst/>
              <a:gdLst/>
              <a:ahLst/>
              <a:cxnLst/>
              <a:rect l="l" t="t" r="r" b="b"/>
              <a:pathLst>
                <a:path w="24023" h="11694" fill="none" extrusionOk="0">
                  <a:moveTo>
                    <a:pt x="1" y="1"/>
                  </a:moveTo>
                  <a:lnTo>
                    <a:pt x="1" y="11694"/>
                  </a:lnTo>
                  <a:lnTo>
                    <a:pt x="24023" y="11694"/>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3"/>
            <p:cNvSpPr/>
            <p:nvPr/>
          </p:nvSpPr>
          <p:spPr>
            <a:xfrm>
              <a:off x="1031335" y="2329396"/>
              <a:ext cx="1033979" cy="26000"/>
            </a:xfrm>
            <a:custGeom>
              <a:avLst/>
              <a:gdLst/>
              <a:ahLst/>
              <a:cxnLst/>
              <a:rect l="l" t="t" r="r" b="b"/>
              <a:pathLst>
                <a:path w="11548" h="408" extrusionOk="0">
                  <a:moveTo>
                    <a:pt x="198" y="1"/>
                  </a:moveTo>
                  <a:cubicBezTo>
                    <a:pt x="88" y="1"/>
                    <a:pt x="0" y="88"/>
                    <a:pt x="0" y="198"/>
                  </a:cubicBezTo>
                  <a:cubicBezTo>
                    <a:pt x="0" y="308"/>
                    <a:pt x="88" y="407"/>
                    <a:pt x="198" y="407"/>
                  </a:cubicBezTo>
                  <a:lnTo>
                    <a:pt x="11349" y="407"/>
                  </a:lnTo>
                  <a:cubicBezTo>
                    <a:pt x="11459" y="407"/>
                    <a:pt x="11547" y="308"/>
                    <a:pt x="11547" y="198"/>
                  </a:cubicBezTo>
                  <a:cubicBezTo>
                    <a:pt x="11547" y="88"/>
                    <a:pt x="11459" y="1"/>
                    <a:pt x="1134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86"/>
                                        </p:tgtEl>
                                        <p:attrNameLst>
                                          <p:attrName>style.visibility</p:attrName>
                                        </p:attrNameLst>
                                      </p:cBhvr>
                                      <p:to>
                                        <p:strVal val="visible"/>
                                      </p:to>
                                    </p:set>
                                    <p:animEffect transition="in" filter="wipe(left)">
                                      <p:cBhvr>
                                        <p:cTn id="7" dur="500"/>
                                        <p:tgtEl>
                                          <p:spTgt spid="188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87">
                                            <p:txEl>
                                              <p:pRg st="0" end="0"/>
                                            </p:txEl>
                                          </p:spTgt>
                                        </p:tgtEl>
                                        <p:attrNameLst>
                                          <p:attrName>style.visibility</p:attrName>
                                        </p:attrNameLst>
                                      </p:cBhvr>
                                      <p:to>
                                        <p:strVal val="visible"/>
                                      </p:to>
                                    </p:set>
                                    <p:animEffect transition="in" filter="wipe(left)">
                                      <p:cBhvr>
                                        <p:cTn id="10" dur="500"/>
                                        <p:tgtEl>
                                          <p:spTgt spid="1887">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87">
                                            <p:txEl>
                                              <p:pRg st="1" end="1"/>
                                            </p:txEl>
                                          </p:spTgt>
                                        </p:tgtEl>
                                        <p:attrNameLst>
                                          <p:attrName>style.visibility</p:attrName>
                                        </p:attrNameLst>
                                      </p:cBhvr>
                                      <p:to>
                                        <p:strVal val="visible"/>
                                      </p:to>
                                    </p:set>
                                    <p:animEffect transition="in" filter="wipe(left)">
                                      <p:cBhvr>
                                        <p:cTn id="13" dur="500"/>
                                        <p:tgtEl>
                                          <p:spTgt spid="1887">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87">
                                            <p:txEl>
                                              <p:pRg st="2" end="2"/>
                                            </p:txEl>
                                          </p:spTgt>
                                        </p:tgtEl>
                                        <p:attrNameLst>
                                          <p:attrName>style.visibility</p:attrName>
                                        </p:attrNameLst>
                                      </p:cBhvr>
                                      <p:to>
                                        <p:strVal val="visible"/>
                                      </p:to>
                                    </p:set>
                                    <p:animEffect transition="in" filter="wipe(left)">
                                      <p:cBhvr>
                                        <p:cTn id="16" dur="500"/>
                                        <p:tgtEl>
                                          <p:spTgt spid="1887">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87">
                                            <p:txEl>
                                              <p:pRg st="3" end="3"/>
                                            </p:txEl>
                                          </p:spTgt>
                                        </p:tgtEl>
                                        <p:attrNameLst>
                                          <p:attrName>style.visibility</p:attrName>
                                        </p:attrNameLst>
                                      </p:cBhvr>
                                      <p:to>
                                        <p:strVal val="visible"/>
                                      </p:to>
                                    </p:set>
                                    <p:animEffect transition="in" filter="wipe(left)">
                                      <p:cBhvr>
                                        <p:cTn id="19" dur="500"/>
                                        <p:tgtEl>
                                          <p:spTgt spid="1887">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887">
                                            <p:txEl>
                                              <p:pRg st="4" end="4"/>
                                            </p:txEl>
                                          </p:spTgt>
                                        </p:tgtEl>
                                        <p:attrNameLst>
                                          <p:attrName>style.visibility</p:attrName>
                                        </p:attrNameLst>
                                      </p:cBhvr>
                                      <p:to>
                                        <p:strVal val="visible"/>
                                      </p:to>
                                    </p:set>
                                    <p:animEffect transition="in" filter="wipe(left)">
                                      <p:cBhvr>
                                        <p:cTn id="22" dur="500"/>
                                        <p:tgtEl>
                                          <p:spTgt spid="1887">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887">
                                            <p:txEl>
                                              <p:pRg st="5" end="5"/>
                                            </p:txEl>
                                          </p:spTgt>
                                        </p:tgtEl>
                                        <p:attrNameLst>
                                          <p:attrName>style.visibility</p:attrName>
                                        </p:attrNameLst>
                                      </p:cBhvr>
                                      <p:to>
                                        <p:strVal val="visible"/>
                                      </p:to>
                                    </p:set>
                                    <p:animEffect transition="in" filter="wipe(left)">
                                      <p:cBhvr>
                                        <p:cTn id="25" dur="500"/>
                                        <p:tgtEl>
                                          <p:spTgt spid="1887">
                                            <p:txEl>
                                              <p:pRg st="5" end="5"/>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1888"/>
                                        </p:tgtEl>
                                        <p:attrNameLst>
                                          <p:attrName>style.visibility</p:attrName>
                                        </p:attrNameLst>
                                      </p:cBhvr>
                                      <p:to>
                                        <p:strVal val="visible"/>
                                      </p:to>
                                    </p:set>
                                    <p:animEffect transition="in" filter="wipe(left)">
                                      <p:cBhvr>
                                        <p:cTn id="28" dur="500"/>
                                        <p:tgtEl>
                                          <p:spTgt spid="1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6" grpId="0"/>
      <p:bldP spid="188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2"/>
        <p:cNvGrpSpPr/>
        <p:nvPr/>
      </p:nvGrpSpPr>
      <p:grpSpPr>
        <a:xfrm>
          <a:off x="0" y="0"/>
          <a:ext cx="0" cy="0"/>
          <a:chOff x="0" y="0"/>
          <a:chExt cx="0" cy="0"/>
        </a:xfrm>
      </p:grpSpPr>
      <p:pic>
        <p:nvPicPr>
          <p:cNvPr id="14" name="Picture 13" descr="A screenshot of a computer&#10;&#10;Description automatically generated">
            <a:extLst>
              <a:ext uri="{FF2B5EF4-FFF2-40B4-BE49-F238E27FC236}">
                <a16:creationId xmlns:a16="http://schemas.microsoft.com/office/drawing/2014/main" id="{2D338965-A2A8-08B8-3F92-EBB6E285E2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828" y="616688"/>
            <a:ext cx="7877050" cy="4435095"/>
          </a:xfrm>
          <a:prstGeom prst="rect">
            <a:avLst/>
          </a:prstGeom>
        </p:spPr>
      </p:pic>
      <p:sp>
        <p:nvSpPr>
          <p:cNvPr id="2023" name="Google Shape;2023;p47"/>
          <p:cNvSpPr txBox="1">
            <a:spLocks noGrp="1"/>
          </p:cNvSpPr>
          <p:nvPr>
            <p:ph type="title"/>
          </p:nvPr>
        </p:nvSpPr>
        <p:spPr>
          <a:xfrm>
            <a:off x="713225" y="91717"/>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FINDING 1</a:t>
            </a:r>
            <a:endParaRPr b="1" dirty="0"/>
          </a:p>
        </p:txBody>
      </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31"/>
        <p:cNvGrpSpPr/>
        <p:nvPr/>
      </p:nvGrpSpPr>
      <p:grpSpPr>
        <a:xfrm>
          <a:off x="0" y="0"/>
          <a:ext cx="0" cy="0"/>
          <a:chOff x="0" y="0"/>
          <a:chExt cx="0" cy="0"/>
        </a:xfrm>
      </p:grpSpPr>
      <p:sp>
        <p:nvSpPr>
          <p:cNvPr id="2533" name="Google Shape;2533;p6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REASONS</a:t>
            </a:r>
            <a:endParaRPr b="1" dirty="0"/>
          </a:p>
        </p:txBody>
      </p:sp>
      <p:sp>
        <p:nvSpPr>
          <p:cNvPr id="2535" name="Google Shape;2535;p69"/>
          <p:cNvSpPr txBox="1"/>
          <p:nvPr/>
        </p:nvSpPr>
        <p:spPr>
          <a:xfrm>
            <a:off x="1010675" y="1300283"/>
            <a:ext cx="2136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MY" sz="1200" dirty="0">
                <a:solidFill>
                  <a:schemeClr val="dk1"/>
                </a:solidFill>
                <a:latin typeface="Inter"/>
                <a:ea typeface="Inter"/>
                <a:cs typeface="Inter"/>
                <a:sym typeface="Inter"/>
              </a:rPr>
              <a:t>The prevalence of flat tires in the US and Australia could be due to either bike design issues or poor road conditions in these regions.</a:t>
            </a:r>
            <a:endParaRPr sz="1200" dirty="0">
              <a:solidFill>
                <a:schemeClr val="dk1"/>
              </a:solidFill>
              <a:latin typeface="Inter"/>
              <a:ea typeface="Inter"/>
              <a:cs typeface="Inter"/>
              <a:sym typeface="Inter"/>
            </a:endParaRPr>
          </a:p>
        </p:txBody>
      </p:sp>
      <p:sp>
        <p:nvSpPr>
          <p:cNvPr id="2536" name="Google Shape;2536;p69"/>
          <p:cNvSpPr/>
          <p:nvPr/>
        </p:nvSpPr>
        <p:spPr>
          <a:xfrm>
            <a:off x="713225" y="1445500"/>
            <a:ext cx="260100" cy="26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9"/>
          <p:cNvSpPr txBox="1"/>
          <p:nvPr/>
        </p:nvSpPr>
        <p:spPr>
          <a:xfrm>
            <a:off x="1010675" y="3157894"/>
            <a:ext cx="2136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MY" sz="1200" dirty="0">
                <a:solidFill>
                  <a:schemeClr val="dk1"/>
                </a:solidFill>
                <a:latin typeface="Inter"/>
                <a:ea typeface="Inter"/>
                <a:cs typeface="Inter"/>
                <a:sym typeface="Inter"/>
              </a:rPr>
              <a:t>Increased sales during the last quarter might be attributed to end-of-year promotions or holiday shopping.</a:t>
            </a:r>
            <a:endParaRPr sz="1200" dirty="0">
              <a:solidFill>
                <a:schemeClr val="dk1"/>
              </a:solidFill>
              <a:latin typeface="Inter"/>
              <a:ea typeface="Inter"/>
              <a:cs typeface="Inter"/>
              <a:sym typeface="Inter"/>
            </a:endParaRPr>
          </a:p>
        </p:txBody>
      </p:sp>
      <p:sp>
        <p:nvSpPr>
          <p:cNvPr id="2540" name="Google Shape;2540;p69"/>
          <p:cNvSpPr/>
          <p:nvPr/>
        </p:nvSpPr>
        <p:spPr>
          <a:xfrm>
            <a:off x="713225" y="3303111"/>
            <a:ext cx="260100" cy="26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9"/>
          <p:cNvSpPr txBox="1"/>
          <p:nvPr/>
        </p:nvSpPr>
        <p:spPr>
          <a:xfrm flipH="1">
            <a:off x="5997025" y="1300283"/>
            <a:ext cx="2136300" cy="5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MY" sz="1200" dirty="0">
                <a:solidFill>
                  <a:schemeClr val="dk1"/>
                </a:solidFill>
                <a:latin typeface="Inter"/>
                <a:ea typeface="Inter"/>
                <a:cs typeface="Inter"/>
                <a:sym typeface="Inter"/>
              </a:rPr>
              <a:t>The majority of Giant Bike's customers are road cycling enthusiasts, predominantly teenagers or middle-aged individuals.</a:t>
            </a:r>
            <a:endParaRPr sz="1200" dirty="0">
              <a:solidFill>
                <a:schemeClr val="dk1"/>
              </a:solidFill>
              <a:latin typeface="Inter"/>
              <a:ea typeface="Inter"/>
              <a:cs typeface="Inter"/>
              <a:sym typeface="Inter"/>
            </a:endParaRPr>
          </a:p>
        </p:txBody>
      </p:sp>
      <p:sp>
        <p:nvSpPr>
          <p:cNvPr id="2544" name="Google Shape;2544;p69"/>
          <p:cNvSpPr/>
          <p:nvPr/>
        </p:nvSpPr>
        <p:spPr>
          <a:xfrm flipH="1">
            <a:off x="8170675" y="1445500"/>
            <a:ext cx="260100" cy="2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9"/>
          <p:cNvSpPr txBox="1"/>
          <p:nvPr/>
        </p:nvSpPr>
        <p:spPr>
          <a:xfrm flipH="1">
            <a:off x="5997025" y="3157894"/>
            <a:ext cx="2136300" cy="5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MY" sz="1200" dirty="0">
                <a:solidFill>
                  <a:schemeClr val="dk1"/>
                </a:solidFill>
                <a:latin typeface="Inter"/>
                <a:ea typeface="Inter"/>
                <a:cs typeface="Inter"/>
                <a:sym typeface="Inter"/>
              </a:rPr>
              <a:t>High online sales in Australia and the southwest US could result from better internet access, online shopping </a:t>
            </a:r>
            <a:r>
              <a:rPr lang="en-MY" sz="1200" dirty="0" err="1">
                <a:solidFill>
                  <a:schemeClr val="dk1"/>
                </a:solidFill>
                <a:latin typeface="Inter"/>
                <a:ea typeface="Inter"/>
                <a:cs typeface="Inter"/>
                <a:sym typeface="Inter"/>
              </a:rPr>
              <a:t>behaviors</a:t>
            </a:r>
            <a:r>
              <a:rPr lang="en-MY" sz="1200" dirty="0">
                <a:solidFill>
                  <a:schemeClr val="dk1"/>
                </a:solidFill>
                <a:latin typeface="Inter"/>
                <a:ea typeface="Inter"/>
                <a:cs typeface="Inter"/>
                <a:sym typeface="Inter"/>
              </a:rPr>
              <a:t>, or a reliable delivery system in these regions.</a:t>
            </a:r>
            <a:endParaRPr sz="1200" dirty="0">
              <a:solidFill>
                <a:schemeClr val="dk1"/>
              </a:solidFill>
              <a:latin typeface="Inter"/>
              <a:ea typeface="Inter"/>
              <a:cs typeface="Inter"/>
              <a:sym typeface="Inter"/>
            </a:endParaRPr>
          </a:p>
        </p:txBody>
      </p:sp>
      <p:sp>
        <p:nvSpPr>
          <p:cNvPr id="2548" name="Google Shape;2548;p69"/>
          <p:cNvSpPr/>
          <p:nvPr/>
        </p:nvSpPr>
        <p:spPr>
          <a:xfrm flipH="1">
            <a:off x="8170675" y="3303111"/>
            <a:ext cx="260100" cy="2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2227;p52">
            <a:extLst>
              <a:ext uri="{FF2B5EF4-FFF2-40B4-BE49-F238E27FC236}">
                <a16:creationId xmlns:a16="http://schemas.microsoft.com/office/drawing/2014/main" id="{4F4CE5DC-22C8-0F9C-9622-EABFB0487AE9}"/>
              </a:ext>
            </a:extLst>
          </p:cNvPr>
          <p:cNvGrpSpPr/>
          <p:nvPr/>
        </p:nvGrpSpPr>
        <p:grpSpPr>
          <a:xfrm>
            <a:off x="3278320" y="1649333"/>
            <a:ext cx="2587360" cy="2117711"/>
            <a:chOff x="713225" y="1255012"/>
            <a:chExt cx="3310636" cy="2633475"/>
          </a:xfrm>
        </p:grpSpPr>
        <p:sp>
          <p:nvSpPr>
            <p:cNvPr id="3" name="Google Shape;2228;p52">
              <a:extLst>
                <a:ext uri="{FF2B5EF4-FFF2-40B4-BE49-F238E27FC236}">
                  <a16:creationId xmlns:a16="http://schemas.microsoft.com/office/drawing/2014/main" id="{20FC5515-2DA4-D727-7947-94B4FF31D474}"/>
                </a:ext>
              </a:extLst>
            </p:cNvPr>
            <p:cNvSpPr/>
            <p:nvPr/>
          </p:nvSpPr>
          <p:spPr>
            <a:xfrm>
              <a:off x="2026849" y="3738888"/>
              <a:ext cx="1063811" cy="149599"/>
            </a:xfrm>
            <a:custGeom>
              <a:avLst/>
              <a:gdLst/>
              <a:ahLst/>
              <a:cxnLst/>
              <a:rect l="l" t="t" r="r" b="b"/>
              <a:pathLst>
                <a:path w="35369" h="4980" extrusionOk="0">
                  <a:moveTo>
                    <a:pt x="35368" y="2490"/>
                  </a:moveTo>
                  <a:cubicBezTo>
                    <a:pt x="35368" y="3850"/>
                    <a:pt x="27438" y="4979"/>
                    <a:pt x="17685" y="4979"/>
                  </a:cubicBezTo>
                  <a:cubicBezTo>
                    <a:pt x="7902" y="4979"/>
                    <a:pt x="1" y="3850"/>
                    <a:pt x="1" y="2490"/>
                  </a:cubicBezTo>
                  <a:cubicBezTo>
                    <a:pt x="1" y="1101"/>
                    <a:pt x="7902" y="1"/>
                    <a:pt x="17685" y="1"/>
                  </a:cubicBezTo>
                  <a:cubicBezTo>
                    <a:pt x="27438" y="1"/>
                    <a:pt x="35368" y="1101"/>
                    <a:pt x="35368" y="2490"/>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29;p52">
              <a:extLst>
                <a:ext uri="{FF2B5EF4-FFF2-40B4-BE49-F238E27FC236}">
                  <a16:creationId xmlns:a16="http://schemas.microsoft.com/office/drawing/2014/main" id="{D863A300-6AF9-EB85-F1CE-1EB7F1C4B4E0}"/>
                </a:ext>
              </a:extLst>
            </p:cNvPr>
            <p:cNvSpPr/>
            <p:nvPr/>
          </p:nvSpPr>
          <p:spPr>
            <a:xfrm>
              <a:off x="1321732" y="1576672"/>
              <a:ext cx="2515832" cy="1902373"/>
            </a:xfrm>
            <a:custGeom>
              <a:avLst/>
              <a:gdLst/>
              <a:ahLst/>
              <a:cxnLst/>
              <a:rect l="l" t="t" r="r" b="b"/>
              <a:pathLst>
                <a:path w="83645" h="63328" extrusionOk="0">
                  <a:moveTo>
                    <a:pt x="1997" y="1"/>
                  </a:moveTo>
                  <a:lnTo>
                    <a:pt x="81647" y="1"/>
                  </a:lnTo>
                  <a:cubicBezTo>
                    <a:pt x="82747" y="1"/>
                    <a:pt x="83644" y="869"/>
                    <a:pt x="83644" y="1969"/>
                  </a:cubicBezTo>
                  <a:lnTo>
                    <a:pt x="83644" y="61359"/>
                  </a:lnTo>
                  <a:cubicBezTo>
                    <a:pt x="83644" y="62459"/>
                    <a:pt x="82747" y="63327"/>
                    <a:pt x="81647" y="63327"/>
                  </a:cubicBezTo>
                  <a:lnTo>
                    <a:pt x="1997" y="63327"/>
                  </a:lnTo>
                  <a:cubicBezTo>
                    <a:pt x="897" y="63327"/>
                    <a:pt x="0" y="62459"/>
                    <a:pt x="0" y="61359"/>
                  </a:cubicBezTo>
                  <a:lnTo>
                    <a:pt x="0" y="1969"/>
                  </a:lnTo>
                  <a:cubicBezTo>
                    <a:pt x="0" y="869"/>
                    <a:pt x="897" y="1"/>
                    <a:pt x="1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30;p52">
              <a:extLst>
                <a:ext uri="{FF2B5EF4-FFF2-40B4-BE49-F238E27FC236}">
                  <a16:creationId xmlns:a16="http://schemas.microsoft.com/office/drawing/2014/main" id="{AF095ECB-9151-42A9-7C02-E883D8814FBD}"/>
                </a:ext>
              </a:extLst>
            </p:cNvPr>
            <p:cNvSpPr/>
            <p:nvPr/>
          </p:nvSpPr>
          <p:spPr>
            <a:xfrm>
              <a:off x="1321732" y="3212032"/>
              <a:ext cx="2515832" cy="266965"/>
            </a:xfrm>
            <a:custGeom>
              <a:avLst/>
              <a:gdLst/>
              <a:ahLst/>
              <a:cxnLst/>
              <a:rect l="l" t="t" r="r" b="b"/>
              <a:pathLst>
                <a:path w="83645" h="8887" extrusionOk="0">
                  <a:moveTo>
                    <a:pt x="81647" y="8886"/>
                  </a:moveTo>
                  <a:lnTo>
                    <a:pt x="1997" y="8886"/>
                  </a:lnTo>
                  <a:cubicBezTo>
                    <a:pt x="897" y="8886"/>
                    <a:pt x="0" y="8018"/>
                    <a:pt x="0" y="6918"/>
                  </a:cubicBezTo>
                  <a:lnTo>
                    <a:pt x="0" y="1"/>
                  </a:lnTo>
                  <a:lnTo>
                    <a:pt x="83644" y="1"/>
                  </a:lnTo>
                  <a:lnTo>
                    <a:pt x="83644" y="6918"/>
                  </a:lnTo>
                  <a:cubicBezTo>
                    <a:pt x="83644" y="8018"/>
                    <a:pt x="82747" y="8886"/>
                    <a:pt x="81647" y="88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31;p52">
              <a:extLst>
                <a:ext uri="{FF2B5EF4-FFF2-40B4-BE49-F238E27FC236}">
                  <a16:creationId xmlns:a16="http://schemas.microsoft.com/office/drawing/2014/main" id="{B577E11E-CC8C-86D0-1267-CEE89E1E0248}"/>
                </a:ext>
              </a:extLst>
            </p:cNvPr>
            <p:cNvSpPr/>
            <p:nvPr/>
          </p:nvSpPr>
          <p:spPr>
            <a:xfrm>
              <a:off x="2208790" y="3478960"/>
              <a:ext cx="733891" cy="319085"/>
            </a:xfrm>
            <a:custGeom>
              <a:avLst/>
              <a:gdLst/>
              <a:ahLst/>
              <a:cxnLst/>
              <a:rect l="l" t="t" r="r" b="b"/>
              <a:pathLst>
                <a:path w="24400" h="10622" extrusionOk="0">
                  <a:moveTo>
                    <a:pt x="3590" y="4399"/>
                  </a:moveTo>
                  <a:lnTo>
                    <a:pt x="3590" y="0"/>
                  </a:lnTo>
                  <a:lnTo>
                    <a:pt x="20781" y="0"/>
                  </a:lnTo>
                  <a:lnTo>
                    <a:pt x="20781" y="4399"/>
                  </a:lnTo>
                  <a:cubicBezTo>
                    <a:pt x="20781" y="6454"/>
                    <a:pt x="21910" y="8336"/>
                    <a:pt x="23734" y="9291"/>
                  </a:cubicBezTo>
                  <a:lnTo>
                    <a:pt x="23734" y="9291"/>
                  </a:lnTo>
                  <a:cubicBezTo>
                    <a:pt x="24399" y="9638"/>
                    <a:pt x="24139" y="10622"/>
                    <a:pt x="23386" y="10622"/>
                  </a:cubicBezTo>
                  <a:lnTo>
                    <a:pt x="985" y="10622"/>
                  </a:lnTo>
                  <a:cubicBezTo>
                    <a:pt x="232" y="10622"/>
                    <a:pt x="1" y="9638"/>
                    <a:pt x="637" y="9291"/>
                  </a:cubicBezTo>
                  <a:lnTo>
                    <a:pt x="637" y="9291"/>
                  </a:lnTo>
                  <a:cubicBezTo>
                    <a:pt x="2461" y="8336"/>
                    <a:pt x="3590" y="6454"/>
                    <a:pt x="3590" y="43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32;p52">
              <a:extLst>
                <a:ext uri="{FF2B5EF4-FFF2-40B4-BE49-F238E27FC236}">
                  <a16:creationId xmlns:a16="http://schemas.microsoft.com/office/drawing/2014/main" id="{9B202E8F-1429-5B23-3971-77D3C9EE745C}"/>
                </a:ext>
              </a:extLst>
            </p:cNvPr>
            <p:cNvSpPr/>
            <p:nvPr/>
          </p:nvSpPr>
          <p:spPr>
            <a:xfrm>
              <a:off x="1419214" y="1666218"/>
              <a:ext cx="2321712" cy="1444173"/>
            </a:xfrm>
            <a:custGeom>
              <a:avLst/>
              <a:gdLst/>
              <a:ahLst/>
              <a:cxnLst/>
              <a:rect l="l" t="t" r="r" b="b"/>
              <a:pathLst>
                <a:path w="77191" h="48075" extrusionOk="0">
                  <a:moveTo>
                    <a:pt x="1622" y="1"/>
                  </a:moveTo>
                  <a:lnTo>
                    <a:pt x="75541" y="1"/>
                  </a:lnTo>
                  <a:cubicBezTo>
                    <a:pt x="76467" y="1"/>
                    <a:pt x="77191" y="724"/>
                    <a:pt x="77191" y="1651"/>
                  </a:cubicBezTo>
                  <a:lnTo>
                    <a:pt x="77191" y="46425"/>
                  </a:lnTo>
                  <a:cubicBezTo>
                    <a:pt x="77191" y="47322"/>
                    <a:pt x="76467" y="48074"/>
                    <a:pt x="75541" y="48074"/>
                  </a:cubicBezTo>
                  <a:lnTo>
                    <a:pt x="1622" y="48074"/>
                  </a:lnTo>
                  <a:cubicBezTo>
                    <a:pt x="724" y="48074"/>
                    <a:pt x="1" y="47322"/>
                    <a:pt x="1" y="46425"/>
                  </a:cubicBezTo>
                  <a:lnTo>
                    <a:pt x="1" y="1651"/>
                  </a:lnTo>
                  <a:cubicBezTo>
                    <a:pt x="1" y="724"/>
                    <a:pt x="724" y="1"/>
                    <a:pt x="16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33;p52">
              <a:extLst>
                <a:ext uri="{FF2B5EF4-FFF2-40B4-BE49-F238E27FC236}">
                  <a16:creationId xmlns:a16="http://schemas.microsoft.com/office/drawing/2014/main" id="{291D1C73-FB13-759D-E7DB-4B272D1639BE}"/>
                </a:ext>
              </a:extLst>
            </p:cNvPr>
            <p:cNvSpPr/>
            <p:nvPr/>
          </p:nvSpPr>
          <p:spPr>
            <a:xfrm>
              <a:off x="1743064" y="2108755"/>
              <a:ext cx="310791" cy="76542"/>
            </a:xfrm>
            <a:custGeom>
              <a:avLst/>
              <a:gdLst/>
              <a:ahLst/>
              <a:cxnLst/>
              <a:rect l="l" t="t" r="r" b="b"/>
              <a:pathLst>
                <a:path w="10333" h="2548" extrusionOk="0">
                  <a:moveTo>
                    <a:pt x="9059" y="2548"/>
                  </a:moveTo>
                  <a:lnTo>
                    <a:pt x="1274" y="2548"/>
                  </a:lnTo>
                  <a:cubicBezTo>
                    <a:pt x="579" y="2548"/>
                    <a:pt x="0" y="1969"/>
                    <a:pt x="0" y="1274"/>
                  </a:cubicBezTo>
                  <a:lnTo>
                    <a:pt x="0" y="1274"/>
                  </a:lnTo>
                  <a:cubicBezTo>
                    <a:pt x="0" y="551"/>
                    <a:pt x="579" y="1"/>
                    <a:pt x="1274" y="1"/>
                  </a:cubicBezTo>
                  <a:lnTo>
                    <a:pt x="9059" y="1"/>
                  </a:lnTo>
                  <a:cubicBezTo>
                    <a:pt x="9754" y="1"/>
                    <a:pt x="10333" y="551"/>
                    <a:pt x="10333" y="1274"/>
                  </a:cubicBezTo>
                  <a:lnTo>
                    <a:pt x="10333" y="1274"/>
                  </a:lnTo>
                  <a:cubicBezTo>
                    <a:pt x="10333" y="1969"/>
                    <a:pt x="9754" y="2548"/>
                    <a:pt x="9059" y="254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34;p52">
              <a:extLst>
                <a:ext uri="{FF2B5EF4-FFF2-40B4-BE49-F238E27FC236}">
                  <a16:creationId xmlns:a16="http://schemas.microsoft.com/office/drawing/2014/main" id="{B9992686-FD5B-8396-9A81-247A6670C45E}"/>
                </a:ext>
              </a:extLst>
            </p:cNvPr>
            <p:cNvSpPr/>
            <p:nvPr/>
          </p:nvSpPr>
          <p:spPr>
            <a:xfrm>
              <a:off x="1743064" y="2244381"/>
              <a:ext cx="620709" cy="76542"/>
            </a:xfrm>
            <a:custGeom>
              <a:avLst/>
              <a:gdLst/>
              <a:ahLst/>
              <a:cxnLst/>
              <a:rect l="l" t="t" r="r" b="b"/>
              <a:pathLst>
                <a:path w="20637" h="2548" extrusionOk="0">
                  <a:moveTo>
                    <a:pt x="19363" y="2548"/>
                  </a:moveTo>
                  <a:lnTo>
                    <a:pt x="1274" y="2548"/>
                  </a:lnTo>
                  <a:cubicBezTo>
                    <a:pt x="579" y="2548"/>
                    <a:pt x="0" y="1969"/>
                    <a:pt x="0" y="1274"/>
                  </a:cubicBezTo>
                  <a:lnTo>
                    <a:pt x="0" y="1274"/>
                  </a:lnTo>
                  <a:cubicBezTo>
                    <a:pt x="0" y="580"/>
                    <a:pt x="579" y="1"/>
                    <a:pt x="1274" y="1"/>
                  </a:cubicBezTo>
                  <a:lnTo>
                    <a:pt x="19363" y="1"/>
                  </a:lnTo>
                  <a:cubicBezTo>
                    <a:pt x="20058" y="1"/>
                    <a:pt x="20636" y="580"/>
                    <a:pt x="20636" y="1274"/>
                  </a:cubicBezTo>
                  <a:lnTo>
                    <a:pt x="20636" y="1274"/>
                  </a:lnTo>
                  <a:cubicBezTo>
                    <a:pt x="20636" y="1969"/>
                    <a:pt x="20058" y="2548"/>
                    <a:pt x="19363" y="254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35;p52">
              <a:extLst>
                <a:ext uri="{FF2B5EF4-FFF2-40B4-BE49-F238E27FC236}">
                  <a16:creationId xmlns:a16="http://schemas.microsoft.com/office/drawing/2014/main" id="{F4E2B6F6-D112-BD2E-5D15-1476711682A5}"/>
                </a:ext>
              </a:extLst>
            </p:cNvPr>
            <p:cNvSpPr/>
            <p:nvPr/>
          </p:nvSpPr>
          <p:spPr>
            <a:xfrm>
              <a:off x="1743064" y="2380008"/>
              <a:ext cx="403069" cy="76542"/>
            </a:xfrm>
            <a:custGeom>
              <a:avLst/>
              <a:gdLst/>
              <a:ahLst/>
              <a:cxnLst/>
              <a:rect l="l" t="t" r="r" b="b"/>
              <a:pathLst>
                <a:path w="13401" h="2548" extrusionOk="0">
                  <a:moveTo>
                    <a:pt x="12127" y="2548"/>
                  </a:moveTo>
                  <a:lnTo>
                    <a:pt x="1274" y="2548"/>
                  </a:lnTo>
                  <a:cubicBezTo>
                    <a:pt x="579" y="2548"/>
                    <a:pt x="0" y="1969"/>
                    <a:pt x="0" y="1274"/>
                  </a:cubicBezTo>
                  <a:lnTo>
                    <a:pt x="0" y="1274"/>
                  </a:lnTo>
                  <a:cubicBezTo>
                    <a:pt x="0" y="580"/>
                    <a:pt x="579" y="1"/>
                    <a:pt x="1274" y="1"/>
                  </a:cubicBezTo>
                  <a:lnTo>
                    <a:pt x="12127" y="1"/>
                  </a:lnTo>
                  <a:cubicBezTo>
                    <a:pt x="12822" y="1"/>
                    <a:pt x="13401" y="580"/>
                    <a:pt x="13401" y="1274"/>
                  </a:cubicBezTo>
                  <a:lnTo>
                    <a:pt x="13401" y="1274"/>
                  </a:lnTo>
                  <a:cubicBezTo>
                    <a:pt x="13401" y="1969"/>
                    <a:pt x="12822" y="2548"/>
                    <a:pt x="12127" y="254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36;p52">
              <a:extLst>
                <a:ext uri="{FF2B5EF4-FFF2-40B4-BE49-F238E27FC236}">
                  <a16:creationId xmlns:a16="http://schemas.microsoft.com/office/drawing/2014/main" id="{1E147D78-7D83-7294-6757-FFD1DE427EE7}"/>
                </a:ext>
              </a:extLst>
            </p:cNvPr>
            <p:cNvSpPr/>
            <p:nvPr/>
          </p:nvSpPr>
          <p:spPr>
            <a:xfrm>
              <a:off x="1743064" y="2507825"/>
              <a:ext cx="256832" cy="75671"/>
            </a:xfrm>
            <a:custGeom>
              <a:avLst/>
              <a:gdLst/>
              <a:ahLst/>
              <a:cxnLst/>
              <a:rect l="l" t="t" r="r" b="b"/>
              <a:pathLst>
                <a:path w="8539" h="2519" extrusionOk="0">
                  <a:moveTo>
                    <a:pt x="7265" y="2518"/>
                  </a:moveTo>
                  <a:lnTo>
                    <a:pt x="1274" y="2518"/>
                  </a:lnTo>
                  <a:cubicBezTo>
                    <a:pt x="579" y="2518"/>
                    <a:pt x="0" y="1968"/>
                    <a:pt x="0" y="1274"/>
                  </a:cubicBezTo>
                  <a:lnTo>
                    <a:pt x="0" y="1274"/>
                  </a:lnTo>
                  <a:cubicBezTo>
                    <a:pt x="0" y="550"/>
                    <a:pt x="579" y="0"/>
                    <a:pt x="1274" y="0"/>
                  </a:cubicBezTo>
                  <a:lnTo>
                    <a:pt x="7265" y="0"/>
                  </a:lnTo>
                  <a:cubicBezTo>
                    <a:pt x="7960" y="0"/>
                    <a:pt x="8538" y="550"/>
                    <a:pt x="8538" y="1274"/>
                  </a:cubicBezTo>
                  <a:lnTo>
                    <a:pt x="8538" y="1274"/>
                  </a:lnTo>
                  <a:cubicBezTo>
                    <a:pt x="8538" y="1968"/>
                    <a:pt x="7960" y="2518"/>
                    <a:pt x="7265" y="25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37;p52">
              <a:extLst>
                <a:ext uri="{FF2B5EF4-FFF2-40B4-BE49-F238E27FC236}">
                  <a16:creationId xmlns:a16="http://schemas.microsoft.com/office/drawing/2014/main" id="{BB01C429-01CA-30E3-25A6-C2254AF97DBF}"/>
                </a:ext>
              </a:extLst>
            </p:cNvPr>
            <p:cNvSpPr/>
            <p:nvPr/>
          </p:nvSpPr>
          <p:spPr>
            <a:xfrm>
              <a:off x="1743064" y="2633869"/>
              <a:ext cx="493602" cy="76542"/>
            </a:xfrm>
            <a:custGeom>
              <a:avLst/>
              <a:gdLst/>
              <a:ahLst/>
              <a:cxnLst/>
              <a:rect l="l" t="t" r="r" b="b"/>
              <a:pathLst>
                <a:path w="16411" h="2548" extrusionOk="0">
                  <a:moveTo>
                    <a:pt x="15137" y="2548"/>
                  </a:moveTo>
                  <a:lnTo>
                    <a:pt x="1274" y="2548"/>
                  </a:lnTo>
                  <a:cubicBezTo>
                    <a:pt x="579" y="2548"/>
                    <a:pt x="0" y="1969"/>
                    <a:pt x="0" y="1274"/>
                  </a:cubicBezTo>
                  <a:lnTo>
                    <a:pt x="0" y="1274"/>
                  </a:lnTo>
                  <a:cubicBezTo>
                    <a:pt x="0" y="580"/>
                    <a:pt x="579" y="1"/>
                    <a:pt x="1274" y="1"/>
                  </a:cubicBezTo>
                  <a:lnTo>
                    <a:pt x="15137" y="1"/>
                  </a:lnTo>
                  <a:cubicBezTo>
                    <a:pt x="15832" y="1"/>
                    <a:pt x="16411" y="580"/>
                    <a:pt x="16411" y="1274"/>
                  </a:cubicBezTo>
                  <a:lnTo>
                    <a:pt x="16411" y="1274"/>
                  </a:lnTo>
                  <a:cubicBezTo>
                    <a:pt x="16411" y="1969"/>
                    <a:pt x="15832" y="2548"/>
                    <a:pt x="15137" y="254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38;p52">
              <a:extLst>
                <a:ext uri="{FF2B5EF4-FFF2-40B4-BE49-F238E27FC236}">
                  <a16:creationId xmlns:a16="http://schemas.microsoft.com/office/drawing/2014/main" id="{5DD9E521-53E0-18FD-2AB7-4BBF22760DC9}"/>
                </a:ext>
              </a:extLst>
            </p:cNvPr>
            <p:cNvSpPr/>
            <p:nvPr/>
          </p:nvSpPr>
          <p:spPr>
            <a:xfrm>
              <a:off x="2693677" y="2238313"/>
              <a:ext cx="323002" cy="526030"/>
            </a:xfrm>
            <a:custGeom>
              <a:avLst/>
              <a:gdLst/>
              <a:ahLst/>
              <a:cxnLst/>
              <a:rect l="l" t="t" r="r" b="b"/>
              <a:pathLst>
                <a:path w="10739" h="17511" extrusionOk="0">
                  <a:moveTo>
                    <a:pt x="10160" y="5152"/>
                  </a:moveTo>
                  <a:lnTo>
                    <a:pt x="6136" y="492"/>
                  </a:lnTo>
                  <a:cubicBezTo>
                    <a:pt x="5731" y="0"/>
                    <a:pt x="4979" y="0"/>
                    <a:pt x="4574" y="492"/>
                  </a:cubicBezTo>
                  <a:lnTo>
                    <a:pt x="551" y="5152"/>
                  </a:lnTo>
                  <a:cubicBezTo>
                    <a:pt x="1" y="5818"/>
                    <a:pt x="464" y="6831"/>
                    <a:pt x="1332" y="6831"/>
                  </a:cubicBezTo>
                  <a:lnTo>
                    <a:pt x="2142" y="6831"/>
                  </a:lnTo>
                  <a:cubicBezTo>
                    <a:pt x="2316" y="6831"/>
                    <a:pt x="2490" y="7004"/>
                    <a:pt x="2490" y="7178"/>
                  </a:cubicBezTo>
                  <a:lnTo>
                    <a:pt x="2490" y="16468"/>
                  </a:lnTo>
                  <a:cubicBezTo>
                    <a:pt x="2490" y="17047"/>
                    <a:pt x="2953" y="17510"/>
                    <a:pt x="3503" y="17510"/>
                  </a:cubicBezTo>
                  <a:lnTo>
                    <a:pt x="7207" y="17510"/>
                  </a:lnTo>
                  <a:cubicBezTo>
                    <a:pt x="7786" y="17510"/>
                    <a:pt x="8249" y="17047"/>
                    <a:pt x="8249" y="16468"/>
                  </a:cubicBezTo>
                  <a:lnTo>
                    <a:pt x="8249" y="7178"/>
                  </a:lnTo>
                  <a:cubicBezTo>
                    <a:pt x="8249" y="7004"/>
                    <a:pt x="8394" y="6831"/>
                    <a:pt x="8597" y="6831"/>
                  </a:cubicBezTo>
                  <a:lnTo>
                    <a:pt x="9378" y="6831"/>
                  </a:lnTo>
                  <a:cubicBezTo>
                    <a:pt x="10275" y="6831"/>
                    <a:pt x="10738" y="5818"/>
                    <a:pt x="10160" y="515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39;p52">
              <a:extLst>
                <a:ext uri="{FF2B5EF4-FFF2-40B4-BE49-F238E27FC236}">
                  <a16:creationId xmlns:a16="http://schemas.microsoft.com/office/drawing/2014/main" id="{9E766B14-4859-14D8-C43A-95852A312A59}"/>
                </a:ext>
              </a:extLst>
            </p:cNvPr>
            <p:cNvSpPr/>
            <p:nvPr/>
          </p:nvSpPr>
          <p:spPr>
            <a:xfrm>
              <a:off x="3095007" y="2032245"/>
              <a:ext cx="322972" cy="732105"/>
            </a:xfrm>
            <a:custGeom>
              <a:avLst/>
              <a:gdLst/>
              <a:ahLst/>
              <a:cxnLst/>
              <a:rect l="l" t="t" r="r" b="b"/>
              <a:pathLst>
                <a:path w="10738" h="24371" extrusionOk="0">
                  <a:moveTo>
                    <a:pt x="10159" y="5124"/>
                  </a:moveTo>
                  <a:lnTo>
                    <a:pt x="6165" y="464"/>
                  </a:lnTo>
                  <a:cubicBezTo>
                    <a:pt x="5731" y="1"/>
                    <a:pt x="5007" y="1"/>
                    <a:pt x="4602" y="464"/>
                  </a:cubicBezTo>
                  <a:lnTo>
                    <a:pt x="579" y="5124"/>
                  </a:lnTo>
                  <a:cubicBezTo>
                    <a:pt x="0" y="5789"/>
                    <a:pt x="463" y="6831"/>
                    <a:pt x="1360" y="6831"/>
                  </a:cubicBezTo>
                  <a:lnTo>
                    <a:pt x="2142" y="6831"/>
                  </a:lnTo>
                  <a:cubicBezTo>
                    <a:pt x="2345" y="6831"/>
                    <a:pt x="2489" y="6976"/>
                    <a:pt x="2489" y="7178"/>
                  </a:cubicBezTo>
                  <a:lnTo>
                    <a:pt x="2489" y="16469"/>
                  </a:lnTo>
                  <a:cubicBezTo>
                    <a:pt x="2489" y="16498"/>
                    <a:pt x="2489" y="16527"/>
                    <a:pt x="2489" y="16556"/>
                  </a:cubicBezTo>
                  <a:lnTo>
                    <a:pt x="2489" y="23242"/>
                  </a:lnTo>
                  <a:cubicBezTo>
                    <a:pt x="2489" y="23878"/>
                    <a:pt x="3010" y="24370"/>
                    <a:pt x="3618" y="24370"/>
                  </a:cubicBezTo>
                  <a:lnTo>
                    <a:pt x="7149" y="24370"/>
                  </a:lnTo>
                  <a:cubicBezTo>
                    <a:pt x="7757" y="24370"/>
                    <a:pt x="8249" y="23878"/>
                    <a:pt x="8249" y="23271"/>
                  </a:cubicBezTo>
                  <a:lnTo>
                    <a:pt x="8249" y="16527"/>
                  </a:lnTo>
                  <a:cubicBezTo>
                    <a:pt x="8249" y="16498"/>
                    <a:pt x="8249" y="16469"/>
                    <a:pt x="8249" y="16440"/>
                  </a:cubicBezTo>
                  <a:lnTo>
                    <a:pt x="8249" y="7150"/>
                  </a:lnTo>
                  <a:cubicBezTo>
                    <a:pt x="8249" y="6976"/>
                    <a:pt x="8394" y="6831"/>
                    <a:pt x="8596" y="6831"/>
                  </a:cubicBezTo>
                  <a:lnTo>
                    <a:pt x="9378" y="6831"/>
                  </a:lnTo>
                  <a:cubicBezTo>
                    <a:pt x="10275" y="6831"/>
                    <a:pt x="10738" y="5789"/>
                    <a:pt x="10159" y="51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40;p52">
              <a:extLst>
                <a:ext uri="{FF2B5EF4-FFF2-40B4-BE49-F238E27FC236}">
                  <a16:creationId xmlns:a16="http://schemas.microsoft.com/office/drawing/2014/main" id="{6A729CD9-85C3-8F28-F3D5-74E6F3C1FEA3}"/>
                </a:ext>
              </a:extLst>
            </p:cNvPr>
            <p:cNvSpPr/>
            <p:nvPr/>
          </p:nvSpPr>
          <p:spPr>
            <a:xfrm>
              <a:off x="713225" y="2226989"/>
              <a:ext cx="840937" cy="641684"/>
            </a:xfrm>
            <a:custGeom>
              <a:avLst/>
              <a:gdLst/>
              <a:ahLst/>
              <a:cxnLst/>
              <a:rect l="l" t="t" r="r" b="b"/>
              <a:pathLst>
                <a:path w="27959" h="21361" extrusionOk="0">
                  <a:moveTo>
                    <a:pt x="26512" y="21360"/>
                  </a:moveTo>
                  <a:lnTo>
                    <a:pt x="1447" y="21360"/>
                  </a:lnTo>
                  <a:cubicBezTo>
                    <a:pt x="637" y="21360"/>
                    <a:pt x="0" y="20724"/>
                    <a:pt x="0" y="19913"/>
                  </a:cubicBezTo>
                  <a:lnTo>
                    <a:pt x="0" y="1448"/>
                  </a:lnTo>
                  <a:cubicBezTo>
                    <a:pt x="0" y="667"/>
                    <a:pt x="637" y="1"/>
                    <a:pt x="1447" y="1"/>
                  </a:cubicBezTo>
                  <a:lnTo>
                    <a:pt x="26512" y="1"/>
                  </a:lnTo>
                  <a:cubicBezTo>
                    <a:pt x="27322" y="1"/>
                    <a:pt x="27959" y="667"/>
                    <a:pt x="27959" y="1448"/>
                  </a:cubicBezTo>
                  <a:lnTo>
                    <a:pt x="27959" y="19913"/>
                  </a:lnTo>
                  <a:cubicBezTo>
                    <a:pt x="27959" y="20724"/>
                    <a:pt x="27322" y="21360"/>
                    <a:pt x="26512" y="213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41;p52">
              <a:extLst>
                <a:ext uri="{FF2B5EF4-FFF2-40B4-BE49-F238E27FC236}">
                  <a16:creationId xmlns:a16="http://schemas.microsoft.com/office/drawing/2014/main" id="{60265697-9F01-F9B4-544E-ABF5156A76A5}"/>
                </a:ext>
              </a:extLst>
            </p:cNvPr>
            <p:cNvSpPr/>
            <p:nvPr/>
          </p:nvSpPr>
          <p:spPr>
            <a:xfrm>
              <a:off x="902987" y="2315244"/>
              <a:ext cx="383729" cy="377813"/>
            </a:xfrm>
            <a:custGeom>
              <a:avLst/>
              <a:gdLst/>
              <a:ahLst/>
              <a:cxnLst/>
              <a:rect l="l" t="t" r="r" b="b"/>
              <a:pathLst>
                <a:path w="12758" h="12577" extrusionOk="0">
                  <a:moveTo>
                    <a:pt x="7246" y="0"/>
                  </a:moveTo>
                  <a:cubicBezTo>
                    <a:pt x="6673" y="0"/>
                    <a:pt x="6069" y="104"/>
                    <a:pt x="5442" y="333"/>
                  </a:cubicBezTo>
                  <a:cubicBezTo>
                    <a:pt x="1" y="2765"/>
                    <a:pt x="1998" y="8842"/>
                    <a:pt x="5066" y="11245"/>
                  </a:cubicBezTo>
                  <a:cubicBezTo>
                    <a:pt x="5876" y="11968"/>
                    <a:pt x="5645" y="12576"/>
                    <a:pt x="5645" y="12576"/>
                  </a:cubicBezTo>
                  <a:lnTo>
                    <a:pt x="8770" y="12576"/>
                  </a:lnTo>
                  <a:cubicBezTo>
                    <a:pt x="8423" y="11360"/>
                    <a:pt x="12186" y="9363"/>
                    <a:pt x="12388" y="6151"/>
                  </a:cubicBezTo>
                  <a:cubicBezTo>
                    <a:pt x="12758" y="3369"/>
                    <a:pt x="10509"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42;p52">
              <a:extLst>
                <a:ext uri="{FF2B5EF4-FFF2-40B4-BE49-F238E27FC236}">
                  <a16:creationId xmlns:a16="http://schemas.microsoft.com/office/drawing/2014/main" id="{A4EAF8B7-B3E9-489E-95FD-C32C4B5D9B69}"/>
                </a:ext>
              </a:extLst>
            </p:cNvPr>
            <p:cNvSpPr/>
            <p:nvPr/>
          </p:nvSpPr>
          <p:spPr>
            <a:xfrm>
              <a:off x="1062310" y="2693016"/>
              <a:ext cx="114926" cy="97390"/>
            </a:xfrm>
            <a:custGeom>
              <a:avLst/>
              <a:gdLst/>
              <a:ahLst/>
              <a:cxnLst/>
              <a:rect l="l" t="t" r="r" b="b"/>
              <a:pathLst>
                <a:path w="3821" h="3242" extrusionOk="0">
                  <a:moveTo>
                    <a:pt x="3473" y="0"/>
                  </a:moveTo>
                  <a:cubicBezTo>
                    <a:pt x="3444" y="1476"/>
                    <a:pt x="3821" y="3242"/>
                    <a:pt x="1679" y="3068"/>
                  </a:cubicBezTo>
                  <a:cubicBezTo>
                    <a:pt x="0" y="3010"/>
                    <a:pt x="377" y="1129"/>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43;p52">
              <a:extLst>
                <a:ext uri="{FF2B5EF4-FFF2-40B4-BE49-F238E27FC236}">
                  <a16:creationId xmlns:a16="http://schemas.microsoft.com/office/drawing/2014/main" id="{58BBC9C8-66B7-8C54-A3F8-0DB8BFE9E2EA}"/>
                </a:ext>
              </a:extLst>
            </p:cNvPr>
            <p:cNvSpPr/>
            <p:nvPr/>
          </p:nvSpPr>
          <p:spPr>
            <a:xfrm>
              <a:off x="1010936" y="2404370"/>
              <a:ext cx="234213" cy="288684"/>
            </a:xfrm>
            <a:custGeom>
              <a:avLst/>
              <a:gdLst/>
              <a:ahLst/>
              <a:cxnLst/>
              <a:rect l="l" t="t" r="r" b="b"/>
              <a:pathLst>
                <a:path w="7787" h="9610" fill="none" extrusionOk="0">
                  <a:moveTo>
                    <a:pt x="4226" y="9609"/>
                  </a:moveTo>
                  <a:cubicBezTo>
                    <a:pt x="4226" y="9609"/>
                    <a:pt x="4168" y="4689"/>
                    <a:pt x="4603" y="3329"/>
                  </a:cubicBezTo>
                  <a:cubicBezTo>
                    <a:pt x="5037" y="1968"/>
                    <a:pt x="5905" y="926"/>
                    <a:pt x="6542" y="2084"/>
                  </a:cubicBezTo>
                  <a:cubicBezTo>
                    <a:pt x="7786" y="5818"/>
                    <a:pt x="1187" y="6744"/>
                    <a:pt x="666" y="3444"/>
                  </a:cubicBezTo>
                  <a:cubicBezTo>
                    <a:pt x="1" y="290"/>
                    <a:pt x="3561" y="0"/>
                    <a:pt x="2953" y="9609"/>
                  </a:cubicBezTo>
                </a:path>
              </a:pathLst>
            </a:custGeom>
            <a:solidFill>
              <a:schemeClr val="accent1"/>
            </a:solidFill>
            <a:ln w="9400" cap="flat" cmpd="sng">
              <a:solidFill>
                <a:schemeClr val="accen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44;p52">
              <a:extLst>
                <a:ext uri="{FF2B5EF4-FFF2-40B4-BE49-F238E27FC236}">
                  <a16:creationId xmlns:a16="http://schemas.microsoft.com/office/drawing/2014/main" id="{39FF766F-74B7-19B4-E6E8-40262DEDACE6}"/>
                </a:ext>
              </a:extLst>
            </p:cNvPr>
            <p:cNvSpPr/>
            <p:nvPr/>
          </p:nvSpPr>
          <p:spPr>
            <a:xfrm>
              <a:off x="1567050" y="2958400"/>
              <a:ext cx="2026039" cy="59575"/>
            </a:xfrm>
            <a:custGeom>
              <a:avLst/>
              <a:gdLst/>
              <a:ahLst/>
              <a:cxnLst/>
              <a:rect l="l" t="t" r="r" b="b"/>
              <a:pathLst>
                <a:path w="11548" h="408" extrusionOk="0">
                  <a:moveTo>
                    <a:pt x="198" y="1"/>
                  </a:moveTo>
                  <a:cubicBezTo>
                    <a:pt x="88" y="1"/>
                    <a:pt x="0" y="88"/>
                    <a:pt x="0" y="198"/>
                  </a:cubicBezTo>
                  <a:cubicBezTo>
                    <a:pt x="0" y="308"/>
                    <a:pt x="88" y="407"/>
                    <a:pt x="198" y="407"/>
                  </a:cubicBezTo>
                  <a:lnTo>
                    <a:pt x="11349" y="407"/>
                  </a:lnTo>
                  <a:cubicBezTo>
                    <a:pt x="11459" y="407"/>
                    <a:pt x="11547" y="308"/>
                    <a:pt x="11547" y="198"/>
                  </a:cubicBezTo>
                  <a:cubicBezTo>
                    <a:pt x="11547" y="88"/>
                    <a:pt x="11459" y="1"/>
                    <a:pt x="1134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45;p52">
              <a:extLst>
                <a:ext uri="{FF2B5EF4-FFF2-40B4-BE49-F238E27FC236}">
                  <a16:creationId xmlns:a16="http://schemas.microsoft.com/office/drawing/2014/main" id="{F271949F-AC1F-DD70-34DA-A9C8CD51D723}"/>
                </a:ext>
              </a:extLst>
            </p:cNvPr>
            <p:cNvSpPr/>
            <p:nvPr/>
          </p:nvSpPr>
          <p:spPr>
            <a:xfrm>
              <a:off x="3182052" y="1255012"/>
              <a:ext cx="841809" cy="641654"/>
            </a:xfrm>
            <a:custGeom>
              <a:avLst/>
              <a:gdLst/>
              <a:ahLst/>
              <a:cxnLst/>
              <a:rect l="l" t="t" r="r" b="b"/>
              <a:pathLst>
                <a:path w="27988" h="21360" extrusionOk="0">
                  <a:moveTo>
                    <a:pt x="26541" y="21360"/>
                  </a:moveTo>
                  <a:lnTo>
                    <a:pt x="1448" y="21360"/>
                  </a:lnTo>
                  <a:cubicBezTo>
                    <a:pt x="666" y="21360"/>
                    <a:pt x="0" y="20694"/>
                    <a:pt x="0" y="19913"/>
                  </a:cubicBezTo>
                  <a:lnTo>
                    <a:pt x="0" y="1447"/>
                  </a:lnTo>
                  <a:cubicBezTo>
                    <a:pt x="0" y="637"/>
                    <a:pt x="666" y="0"/>
                    <a:pt x="1448" y="0"/>
                  </a:cubicBezTo>
                  <a:lnTo>
                    <a:pt x="26541" y="0"/>
                  </a:lnTo>
                  <a:cubicBezTo>
                    <a:pt x="27322" y="0"/>
                    <a:pt x="27988" y="637"/>
                    <a:pt x="27988" y="1447"/>
                  </a:cubicBezTo>
                  <a:lnTo>
                    <a:pt x="27988" y="19913"/>
                  </a:lnTo>
                  <a:cubicBezTo>
                    <a:pt x="27988" y="20694"/>
                    <a:pt x="27322" y="21360"/>
                    <a:pt x="26541" y="213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46;p52">
              <a:extLst>
                <a:ext uri="{FF2B5EF4-FFF2-40B4-BE49-F238E27FC236}">
                  <a16:creationId xmlns:a16="http://schemas.microsoft.com/office/drawing/2014/main" id="{9A83C0E9-C178-99D9-EB09-9719E55CE602}"/>
                </a:ext>
              </a:extLst>
            </p:cNvPr>
            <p:cNvSpPr/>
            <p:nvPr/>
          </p:nvSpPr>
          <p:spPr>
            <a:xfrm>
              <a:off x="3609490" y="1335848"/>
              <a:ext cx="150628" cy="218271"/>
            </a:xfrm>
            <a:custGeom>
              <a:avLst/>
              <a:gdLst/>
              <a:ahLst/>
              <a:cxnLst/>
              <a:rect l="l" t="t" r="r" b="b"/>
              <a:pathLst>
                <a:path w="5008" h="7266" extrusionOk="0">
                  <a:moveTo>
                    <a:pt x="4863" y="2374"/>
                  </a:moveTo>
                  <a:cubicBezTo>
                    <a:pt x="5007" y="2229"/>
                    <a:pt x="5007" y="2027"/>
                    <a:pt x="4863" y="1882"/>
                  </a:cubicBezTo>
                  <a:lnTo>
                    <a:pt x="4863" y="1882"/>
                  </a:lnTo>
                  <a:cubicBezTo>
                    <a:pt x="4776" y="1824"/>
                    <a:pt x="4689" y="1737"/>
                    <a:pt x="4602" y="1679"/>
                  </a:cubicBezTo>
                  <a:cubicBezTo>
                    <a:pt x="4602" y="1679"/>
                    <a:pt x="4602" y="1679"/>
                    <a:pt x="4602" y="1650"/>
                  </a:cubicBezTo>
                  <a:cubicBezTo>
                    <a:pt x="4515" y="1593"/>
                    <a:pt x="4428" y="1535"/>
                    <a:pt x="4342" y="1448"/>
                  </a:cubicBezTo>
                  <a:cubicBezTo>
                    <a:pt x="4342" y="1448"/>
                    <a:pt x="4342" y="1448"/>
                    <a:pt x="4342" y="1448"/>
                  </a:cubicBezTo>
                  <a:cubicBezTo>
                    <a:pt x="4226" y="1390"/>
                    <a:pt x="4139" y="1303"/>
                    <a:pt x="4052" y="1245"/>
                  </a:cubicBezTo>
                  <a:cubicBezTo>
                    <a:pt x="4052" y="1245"/>
                    <a:pt x="4052" y="1245"/>
                    <a:pt x="4052" y="1245"/>
                  </a:cubicBezTo>
                  <a:cubicBezTo>
                    <a:pt x="3965" y="1187"/>
                    <a:pt x="3850" y="1101"/>
                    <a:pt x="3763" y="1043"/>
                  </a:cubicBezTo>
                  <a:lnTo>
                    <a:pt x="3763" y="1043"/>
                  </a:lnTo>
                  <a:cubicBezTo>
                    <a:pt x="3647" y="985"/>
                    <a:pt x="3560" y="927"/>
                    <a:pt x="3444" y="869"/>
                  </a:cubicBezTo>
                  <a:lnTo>
                    <a:pt x="3444" y="869"/>
                  </a:lnTo>
                  <a:cubicBezTo>
                    <a:pt x="3358" y="811"/>
                    <a:pt x="3242" y="782"/>
                    <a:pt x="3126" y="724"/>
                  </a:cubicBezTo>
                  <a:lnTo>
                    <a:pt x="3126" y="724"/>
                  </a:lnTo>
                  <a:cubicBezTo>
                    <a:pt x="2258" y="290"/>
                    <a:pt x="1303" y="30"/>
                    <a:pt x="290" y="1"/>
                  </a:cubicBezTo>
                  <a:cubicBezTo>
                    <a:pt x="116" y="1"/>
                    <a:pt x="0" y="117"/>
                    <a:pt x="0" y="290"/>
                  </a:cubicBezTo>
                  <a:lnTo>
                    <a:pt x="0" y="7265"/>
                  </a:lnTo>
                  <a:lnTo>
                    <a:pt x="4892" y="237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47;p52">
              <a:extLst>
                <a:ext uri="{FF2B5EF4-FFF2-40B4-BE49-F238E27FC236}">
                  <a16:creationId xmlns:a16="http://schemas.microsoft.com/office/drawing/2014/main" id="{03398603-BC15-5040-AC3E-29C557E68196}"/>
                </a:ext>
              </a:extLst>
            </p:cNvPr>
            <p:cNvSpPr/>
            <p:nvPr/>
          </p:nvSpPr>
          <p:spPr>
            <a:xfrm>
              <a:off x="3374431" y="1360210"/>
              <a:ext cx="443132" cy="443420"/>
            </a:xfrm>
            <a:custGeom>
              <a:avLst/>
              <a:gdLst/>
              <a:ahLst/>
              <a:cxnLst/>
              <a:rect l="l" t="t" r="r" b="b"/>
              <a:pathLst>
                <a:path w="14733" h="14761" extrusionOk="0">
                  <a:moveTo>
                    <a:pt x="12301" y="2460"/>
                  </a:moveTo>
                  <a:lnTo>
                    <a:pt x="7468" y="7294"/>
                  </a:lnTo>
                  <a:lnTo>
                    <a:pt x="7468" y="347"/>
                  </a:lnTo>
                  <a:cubicBezTo>
                    <a:pt x="7468" y="145"/>
                    <a:pt x="7323" y="0"/>
                    <a:pt x="7121" y="0"/>
                  </a:cubicBezTo>
                  <a:cubicBezTo>
                    <a:pt x="3156" y="174"/>
                    <a:pt x="1" y="3560"/>
                    <a:pt x="174" y="7612"/>
                  </a:cubicBezTo>
                  <a:cubicBezTo>
                    <a:pt x="348" y="11346"/>
                    <a:pt x="3387" y="14385"/>
                    <a:pt x="7092" y="14558"/>
                  </a:cubicBezTo>
                  <a:cubicBezTo>
                    <a:pt x="11288" y="14761"/>
                    <a:pt x="14733" y="11432"/>
                    <a:pt x="14733" y="7294"/>
                  </a:cubicBezTo>
                  <a:cubicBezTo>
                    <a:pt x="14733" y="5441"/>
                    <a:pt x="14038" y="3763"/>
                    <a:pt x="12909" y="2489"/>
                  </a:cubicBezTo>
                  <a:cubicBezTo>
                    <a:pt x="12764" y="2287"/>
                    <a:pt x="12475" y="2287"/>
                    <a:pt x="12301" y="24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48;p52">
              <a:extLst>
                <a:ext uri="{FF2B5EF4-FFF2-40B4-BE49-F238E27FC236}">
                  <a16:creationId xmlns:a16="http://schemas.microsoft.com/office/drawing/2014/main" id="{2092F3EE-4571-53AA-3D25-A69995C99F17}"/>
                </a:ext>
              </a:extLst>
            </p:cNvPr>
            <p:cNvSpPr/>
            <p:nvPr/>
          </p:nvSpPr>
          <p:spPr>
            <a:xfrm>
              <a:off x="3599023" y="1428008"/>
              <a:ext cx="218543" cy="305206"/>
            </a:xfrm>
            <a:custGeom>
              <a:avLst/>
              <a:gdLst/>
              <a:ahLst/>
              <a:cxnLst/>
              <a:rect l="l" t="t" r="r" b="b"/>
              <a:pathLst>
                <a:path w="7266" h="10160" extrusionOk="0">
                  <a:moveTo>
                    <a:pt x="5153" y="10159"/>
                  </a:moveTo>
                  <a:cubicBezTo>
                    <a:pt x="6455" y="8857"/>
                    <a:pt x="7266" y="7034"/>
                    <a:pt x="7266" y="5037"/>
                  </a:cubicBezTo>
                  <a:cubicBezTo>
                    <a:pt x="7266" y="3155"/>
                    <a:pt x="6571" y="1448"/>
                    <a:pt x="5384" y="145"/>
                  </a:cubicBezTo>
                  <a:cubicBezTo>
                    <a:pt x="5268" y="1"/>
                    <a:pt x="5037" y="1"/>
                    <a:pt x="4892" y="145"/>
                  </a:cubicBezTo>
                  <a:lnTo>
                    <a:pt x="1" y="503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49;p52">
              <a:extLst>
                <a:ext uri="{FF2B5EF4-FFF2-40B4-BE49-F238E27FC236}">
                  <a16:creationId xmlns:a16="http://schemas.microsoft.com/office/drawing/2014/main" id="{5EA6F267-48C1-2732-5889-5AB867D78CBD}"/>
                </a:ext>
              </a:extLst>
            </p:cNvPr>
            <p:cNvSpPr/>
            <p:nvPr/>
          </p:nvSpPr>
          <p:spPr>
            <a:xfrm>
              <a:off x="752275" y="2300331"/>
              <a:ext cx="21000" cy="495000"/>
            </a:xfrm>
            <a:prstGeom prst="roundRect">
              <a:avLst>
                <a:gd name="adj" fmla="val 50000"/>
              </a:avLst>
            </a:pr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50;p52">
              <a:extLst>
                <a:ext uri="{FF2B5EF4-FFF2-40B4-BE49-F238E27FC236}">
                  <a16:creationId xmlns:a16="http://schemas.microsoft.com/office/drawing/2014/main" id="{1EE3EB5E-F62D-4691-5DDC-961555C97038}"/>
                </a:ext>
              </a:extLst>
            </p:cNvPr>
            <p:cNvSpPr/>
            <p:nvPr/>
          </p:nvSpPr>
          <p:spPr>
            <a:xfrm>
              <a:off x="3222125" y="1328340"/>
              <a:ext cx="21000" cy="495000"/>
            </a:xfrm>
            <a:prstGeom prst="roundRect">
              <a:avLst>
                <a:gd name="adj" fmla="val 50000"/>
              </a:avLst>
            </a:pr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533"/>
                                        </p:tgtEl>
                                        <p:attrNameLst>
                                          <p:attrName>style.visibility</p:attrName>
                                        </p:attrNameLst>
                                      </p:cBhvr>
                                      <p:to>
                                        <p:strVal val="visible"/>
                                      </p:to>
                                    </p:set>
                                    <p:animEffect transition="in" filter="wipe(up)">
                                      <p:cBhvr>
                                        <p:cTn id="7" dur="500"/>
                                        <p:tgtEl>
                                          <p:spTgt spid="25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35"/>
                                        </p:tgtEl>
                                        <p:attrNameLst>
                                          <p:attrName>style.visibility</p:attrName>
                                        </p:attrNameLst>
                                      </p:cBhvr>
                                      <p:to>
                                        <p:strVal val="visible"/>
                                      </p:to>
                                    </p:set>
                                    <p:animEffect transition="in" filter="wipe(left)">
                                      <p:cBhvr>
                                        <p:cTn id="10" dur="500"/>
                                        <p:tgtEl>
                                          <p:spTgt spid="253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539"/>
                                        </p:tgtEl>
                                        <p:attrNameLst>
                                          <p:attrName>style.visibility</p:attrName>
                                        </p:attrNameLst>
                                      </p:cBhvr>
                                      <p:to>
                                        <p:strVal val="visible"/>
                                      </p:to>
                                    </p:set>
                                    <p:animEffect transition="in" filter="wipe(left)">
                                      <p:cBhvr>
                                        <p:cTn id="13" dur="500"/>
                                        <p:tgtEl>
                                          <p:spTgt spid="2539"/>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2543"/>
                                        </p:tgtEl>
                                        <p:attrNameLst>
                                          <p:attrName>style.visibility</p:attrName>
                                        </p:attrNameLst>
                                      </p:cBhvr>
                                      <p:to>
                                        <p:strVal val="visible"/>
                                      </p:to>
                                    </p:set>
                                    <p:animEffect transition="in" filter="wipe(right)">
                                      <p:cBhvr>
                                        <p:cTn id="16" dur="500"/>
                                        <p:tgtEl>
                                          <p:spTgt spid="2543"/>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2547"/>
                                        </p:tgtEl>
                                        <p:attrNameLst>
                                          <p:attrName>style.visibility</p:attrName>
                                        </p:attrNameLst>
                                      </p:cBhvr>
                                      <p:to>
                                        <p:strVal val="visible"/>
                                      </p:to>
                                    </p:set>
                                    <p:animEffect transition="in" filter="wipe(right)">
                                      <p:cBhvr>
                                        <p:cTn id="19" dur="500"/>
                                        <p:tgtEl>
                                          <p:spTgt spid="2547"/>
                                        </p:tgtEl>
                                      </p:cBhvr>
                                    </p:animEffect>
                                  </p:childTnLst>
                                </p:cTn>
                              </p:par>
                            </p:childTnLst>
                          </p:cTn>
                        </p:par>
                        <p:par>
                          <p:cTn id="20" fill="hold">
                            <p:stCondLst>
                              <p:cond delay="500"/>
                            </p:stCondLst>
                            <p:childTnLst>
                              <p:par>
                                <p:cTn id="21" presetID="16" presetClass="entr" presetSubtype="21"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3" grpId="0"/>
      <p:bldP spid="2535" grpId="0"/>
      <p:bldP spid="2539" grpId="0"/>
      <p:bldP spid="2543" grpId="0"/>
      <p:bldP spid="25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5"/>
        <p:cNvGrpSpPr/>
        <p:nvPr/>
      </p:nvGrpSpPr>
      <p:grpSpPr>
        <a:xfrm>
          <a:off x="0" y="0"/>
          <a:ext cx="0" cy="0"/>
          <a:chOff x="0" y="0"/>
          <a:chExt cx="0" cy="0"/>
        </a:xfrm>
      </p:grpSpPr>
      <p:sp>
        <p:nvSpPr>
          <p:cNvPr id="2096" name="Google Shape;2096;p49"/>
          <p:cNvSpPr txBox="1">
            <a:spLocks noGrp="1"/>
          </p:cNvSpPr>
          <p:nvPr>
            <p:ph type="title"/>
          </p:nvPr>
        </p:nvSpPr>
        <p:spPr>
          <a:xfrm>
            <a:off x="713225" y="340172"/>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RECOMMENDATIONS</a:t>
            </a:r>
            <a:endParaRPr b="1" dirty="0"/>
          </a:p>
        </p:txBody>
      </p:sp>
      <p:sp>
        <p:nvSpPr>
          <p:cNvPr id="2097" name="Google Shape;2097;p49"/>
          <p:cNvSpPr txBox="1">
            <a:spLocks noGrp="1"/>
          </p:cNvSpPr>
          <p:nvPr>
            <p:ph type="subTitle" idx="1"/>
          </p:nvPr>
        </p:nvSpPr>
        <p:spPr>
          <a:xfrm>
            <a:off x="1320590" y="2122645"/>
            <a:ext cx="3385071" cy="8313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MY" dirty="0"/>
              <a:t>Enhance the durability of tires and tubes and design bikes to be more resistant to tough road conditions.</a:t>
            </a:r>
          </a:p>
          <a:p>
            <a:pPr marL="171450" lvl="0" indent="-171450" algn="l" rtl="0">
              <a:spcBef>
                <a:spcPts val="0"/>
              </a:spcBef>
              <a:spcAft>
                <a:spcPts val="0"/>
              </a:spcAft>
              <a:buFont typeface="Arial" panose="020B0604020202020204" pitchFamily="34" charset="0"/>
              <a:buChar char="•"/>
            </a:pPr>
            <a:r>
              <a:rPr lang="en-MY" dirty="0"/>
              <a:t>Focus on designing road bikes tailored to the preferences of the primary customer demographic (teenagers and middle-aged individuals). Explore opportunities to diversify and appeal to other demographics.</a:t>
            </a:r>
          </a:p>
          <a:p>
            <a:pPr marL="171450" lvl="0" indent="-171450" algn="l" rtl="0">
              <a:spcBef>
                <a:spcPts val="0"/>
              </a:spcBef>
              <a:spcAft>
                <a:spcPts val="0"/>
              </a:spcAft>
              <a:buFont typeface="Arial" panose="020B0604020202020204" pitchFamily="34" charset="0"/>
              <a:buChar char="•"/>
            </a:pPr>
            <a:r>
              <a:rPr lang="en-MY" dirty="0"/>
              <a:t>Leverage the popularity of black-</a:t>
            </a:r>
            <a:r>
              <a:rPr lang="en-MY" dirty="0" err="1"/>
              <a:t>colored</a:t>
            </a:r>
            <a:r>
              <a:rPr lang="en-MY" dirty="0"/>
              <a:t> products by applying similar design and promotional strategies to other product lines.</a:t>
            </a:r>
          </a:p>
        </p:txBody>
      </p:sp>
      <p:sp>
        <p:nvSpPr>
          <p:cNvPr id="2098" name="Google Shape;2098;p49"/>
          <p:cNvSpPr txBox="1">
            <a:spLocks noGrp="1"/>
          </p:cNvSpPr>
          <p:nvPr>
            <p:ph type="subTitle" idx="2"/>
          </p:nvPr>
        </p:nvSpPr>
        <p:spPr>
          <a:xfrm>
            <a:off x="1320590" y="1647846"/>
            <a:ext cx="3068530" cy="5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MY" dirty="0"/>
              <a:t>Product Development and Strategy</a:t>
            </a:r>
            <a:endParaRPr dirty="0"/>
          </a:p>
        </p:txBody>
      </p:sp>
      <p:sp>
        <p:nvSpPr>
          <p:cNvPr id="2101" name="Google Shape;2101;p49"/>
          <p:cNvSpPr txBox="1">
            <a:spLocks noGrp="1"/>
          </p:cNvSpPr>
          <p:nvPr>
            <p:ph type="subTitle" idx="5"/>
          </p:nvPr>
        </p:nvSpPr>
        <p:spPr>
          <a:xfrm>
            <a:off x="5752116" y="2122636"/>
            <a:ext cx="3285558" cy="8313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MY" dirty="0"/>
              <a:t>Amp up promotional efforts and stock inventory in preparation for the sales peak during October, November, and December.</a:t>
            </a:r>
          </a:p>
          <a:p>
            <a:pPr marL="171450" lvl="0" indent="-171450" algn="l" rtl="0">
              <a:spcBef>
                <a:spcPts val="0"/>
              </a:spcBef>
              <a:spcAft>
                <a:spcPts val="0"/>
              </a:spcAft>
              <a:buFont typeface="Arial" panose="020B0604020202020204" pitchFamily="34" charset="0"/>
              <a:buChar char="•"/>
            </a:pPr>
            <a:r>
              <a:rPr lang="en-MY" dirty="0"/>
              <a:t>Allocate additional resources and manpower during high-demand periods, especially December.</a:t>
            </a:r>
          </a:p>
          <a:p>
            <a:pPr marL="171450" lvl="0" indent="-171450" algn="l" rtl="0">
              <a:spcBef>
                <a:spcPts val="0"/>
              </a:spcBef>
              <a:spcAft>
                <a:spcPts val="0"/>
              </a:spcAft>
              <a:buFont typeface="Arial" panose="020B0604020202020204" pitchFamily="34" charset="0"/>
              <a:buChar char="•"/>
            </a:pPr>
            <a:r>
              <a:rPr lang="en-MY" dirty="0"/>
              <a:t>Harness the influence of the company website, particularly in regions like Australia and the southwest US, through targeted marketing and possibly enhanced online shopping features. Ensure delivery quality and reliability in these regions to maintain consumer trust.</a:t>
            </a:r>
            <a:endParaRPr dirty="0"/>
          </a:p>
        </p:txBody>
      </p:sp>
      <p:sp>
        <p:nvSpPr>
          <p:cNvPr id="2102" name="Google Shape;2102;p49"/>
          <p:cNvSpPr txBox="1">
            <a:spLocks noGrp="1"/>
          </p:cNvSpPr>
          <p:nvPr>
            <p:ph type="subTitle" idx="6"/>
          </p:nvPr>
        </p:nvSpPr>
        <p:spPr>
          <a:xfrm>
            <a:off x="5752117" y="1647834"/>
            <a:ext cx="2787584" cy="5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MY" dirty="0"/>
              <a:t>Operational and Marketing Strategy</a:t>
            </a:r>
            <a:endParaRPr dirty="0"/>
          </a:p>
        </p:txBody>
      </p:sp>
      <p:cxnSp>
        <p:nvCxnSpPr>
          <p:cNvPr id="2105" name="Google Shape;2105;p49"/>
          <p:cNvCxnSpPr/>
          <p:nvPr/>
        </p:nvCxnSpPr>
        <p:spPr>
          <a:xfrm>
            <a:off x="404640" y="3128832"/>
            <a:ext cx="818100" cy="0"/>
          </a:xfrm>
          <a:prstGeom prst="straightConnector1">
            <a:avLst/>
          </a:prstGeom>
          <a:noFill/>
          <a:ln w="28575" cap="flat" cmpd="sng">
            <a:solidFill>
              <a:schemeClr val="dk1"/>
            </a:solidFill>
            <a:prstDash val="solid"/>
            <a:round/>
            <a:headEnd type="none" w="med" len="med"/>
            <a:tailEnd type="none" w="med" len="med"/>
          </a:ln>
        </p:spPr>
      </p:cxnSp>
      <p:cxnSp>
        <p:nvCxnSpPr>
          <p:cNvPr id="2106" name="Google Shape;2106;p49"/>
          <p:cNvCxnSpPr/>
          <p:nvPr/>
        </p:nvCxnSpPr>
        <p:spPr>
          <a:xfrm>
            <a:off x="4836167" y="3128832"/>
            <a:ext cx="818100" cy="0"/>
          </a:xfrm>
          <a:prstGeom prst="straightConnector1">
            <a:avLst/>
          </a:prstGeom>
          <a:noFill/>
          <a:ln w="28575" cap="flat" cmpd="sng">
            <a:solidFill>
              <a:schemeClr val="dk1"/>
            </a:solidFill>
            <a:prstDash val="solid"/>
            <a:round/>
            <a:headEnd type="none" w="med" len="med"/>
            <a:tailEnd type="none" w="med" len="med"/>
          </a:ln>
        </p:spPr>
      </p:cxnSp>
      <p:grpSp>
        <p:nvGrpSpPr>
          <p:cNvPr id="2109" name="Google Shape;2109;p49"/>
          <p:cNvGrpSpPr/>
          <p:nvPr/>
        </p:nvGrpSpPr>
        <p:grpSpPr>
          <a:xfrm>
            <a:off x="4882148" y="2136731"/>
            <a:ext cx="726139" cy="676892"/>
            <a:chOff x="-3080947" y="1249394"/>
            <a:chExt cx="413425" cy="388126"/>
          </a:xfrm>
        </p:grpSpPr>
        <p:sp>
          <p:nvSpPr>
            <p:cNvPr id="2110" name="Google Shape;2110;p49"/>
            <p:cNvSpPr/>
            <p:nvPr/>
          </p:nvSpPr>
          <p:spPr>
            <a:xfrm>
              <a:off x="-2935528" y="1515776"/>
              <a:ext cx="122556" cy="121744"/>
            </a:xfrm>
            <a:custGeom>
              <a:avLst/>
              <a:gdLst/>
              <a:ahLst/>
              <a:cxnLst/>
              <a:rect l="l" t="t" r="r" b="b"/>
              <a:pathLst>
                <a:path w="3924" h="3898" extrusionOk="0">
                  <a:moveTo>
                    <a:pt x="1975" y="0"/>
                  </a:moveTo>
                  <a:cubicBezTo>
                    <a:pt x="886" y="0"/>
                    <a:pt x="1" y="861"/>
                    <a:pt x="1" y="1949"/>
                  </a:cubicBezTo>
                  <a:cubicBezTo>
                    <a:pt x="1" y="3012"/>
                    <a:pt x="886" y="3897"/>
                    <a:pt x="1975" y="3897"/>
                  </a:cubicBezTo>
                  <a:cubicBezTo>
                    <a:pt x="3063" y="3897"/>
                    <a:pt x="3923" y="3012"/>
                    <a:pt x="3923" y="1949"/>
                  </a:cubicBezTo>
                  <a:cubicBezTo>
                    <a:pt x="3923" y="861"/>
                    <a:pt x="3063" y="0"/>
                    <a:pt x="19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9"/>
            <p:cNvSpPr/>
            <p:nvPr/>
          </p:nvSpPr>
          <p:spPr>
            <a:xfrm>
              <a:off x="-2797200" y="1322103"/>
              <a:ext cx="117809" cy="174715"/>
            </a:xfrm>
            <a:custGeom>
              <a:avLst/>
              <a:gdLst/>
              <a:ahLst/>
              <a:cxnLst/>
              <a:rect l="l" t="t" r="r" b="b"/>
              <a:pathLst>
                <a:path w="3772" h="5594" extrusionOk="0">
                  <a:moveTo>
                    <a:pt x="3771" y="1"/>
                  </a:moveTo>
                  <a:cubicBezTo>
                    <a:pt x="2278" y="1"/>
                    <a:pt x="1063" y="1215"/>
                    <a:pt x="1063" y="2709"/>
                  </a:cubicBezTo>
                  <a:lnTo>
                    <a:pt x="1063" y="4101"/>
                  </a:lnTo>
                  <a:lnTo>
                    <a:pt x="557" y="3594"/>
                  </a:lnTo>
                  <a:lnTo>
                    <a:pt x="1" y="4151"/>
                  </a:lnTo>
                  <a:lnTo>
                    <a:pt x="1443" y="5594"/>
                  </a:lnTo>
                  <a:lnTo>
                    <a:pt x="2886" y="4151"/>
                  </a:lnTo>
                  <a:lnTo>
                    <a:pt x="2329" y="3594"/>
                  </a:lnTo>
                  <a:lnTo>
                    <a:pt x="1823" y="4101"/>
                  </a:lnTo>
                  <a:lnTo>
                    <a:pt x="1823" y="2709"/>
                  </a:lnTo>
                  <a:cubicBezTo>
                    <a:pt x="1823" y="1646"/>
                    <a:pt x="2708" y="760"/>
                    <a:pt x="3771" y="760"/>
                  </a:cubicBezTo>
                  <a:lnTo>
                    <a:pt x="3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9"/>
            <p:cNvSpPr/>
            <p:nvPr/>
          </p:nvSpPr>
          <p:spPr>
            <a:xfrm>
              <a:off x="-3069110" y="1322103"/>
              <a:ext cx="117809" cy="174715"/>
            </a:xfrm>
            <a:custGeom>
              <a:avLst/>
              <a:gdLst/>
              <a:ahLst/>
              <a:cxnLst/>
              <a:rect l="l" t="t" r="r" b="b"/>
              <a:pathLst>
                <a:path w="3772" h="5594" extrusionOk="0">
                  <a:moveTo>
                    <a:pt x="1" y="1"/>
                  </a:moveTo>
                  <a:lnTo>
                    <a:pt x="1" y="760"/>
                  </a:lnTo>
                  <a:cubicBezTo>
                    <a:pt x="1064" y="760"/>
                    <a:pt x="1949" y="1646"/>
                    <a:pt x="1949" y="2709"/>
                  </a:cubicBezTo>
                  <a:lnTo>
                    <a:pt x="1949" y="4101"/>
                  </a:lnTo>
                  <a:lnTo>
                    <a:pt x="1443" y="3594"/>
                  </a:lnTo>
                  <a:lnTo>
                    <a:pt x="886" y="4151"/>
                  </a:lnTo>
                  <a:lnTo>
                    <a:pt x="2329" y="5594"/>
                  </a:lnTo>
                  <a:lnTo>
                    <a:pt x="3772" y="4151"/>
                  </a:lnTo>
                  <a:lnTo>
                    <a:pt x="3215" y="3594"/>
                  </a:lnTo>
                  <a:lnTo>
                    <a:pt x="2709" y="4101"/>
                  </a:lnTo>
                  <a:lnTo>
                    <a:pt x="2709" y="2709"/>
                  </a:lnTo>
                  <a:cubicBezTo>
                    <a:pt x="2709" y="1215"/>
                    <a:pt x="1494"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9"/>
            <p:cNvSpPr/>
            <p:nvPr/>
          </p:nvSpPr>
          <p:spPr>
            <a:xfrm>
              <a:off x="-3080947" y="1249394"/>
              <a:ext cx="413425" cy="64058"/>
            </a:xfrm>
            <a:custGeom>
              <a:avLst/>
              <a:gdLst/>
              <a:ahLst/>
              <a:cxnLst/>
              <a:rect l="l" t="t" r="r" b="b"/>
              <a:pathLst>
                <a:path w="13237" h="2051" extrusionOk="0">
                  <a:moveTo>
                    <a:pt x="0" y="0"/>
                  </a:moveTo>
                  <a:lnTo>
                    <a:pt x="0" y="760"/>
                  </a:lnTo>
                  <a:lnTo>
                    <a:pt x="380" y="760"/>
                  </a:lnTo>
                  <a:cubicBezTo>
                    <a:pt x="1594" y="760"/>
                    <a:pt x="2657" y="1266"/>
                    <a:pt x="3442" y="2050"/>
                  </a:cubicBezTo>
                  <a:lnTo>
                    <a:pt x="9794" y="2050"/>
                  </a:lnTo>
                  <a:cubicBezTo>
                    <a:pt x="10579" y="1266"/>
                    <a:pt x="11667" y="760"/>
                    <a:pt x="12856" y="760"/>
                  </a:cubicBezTo>
                  <a:lnTo>
                    <a:pt x="13236" y="760"/>
                  </a:lnTo>
                  <a:lnTo>
                    <a:pt x="132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9"/>
            <p:cNvSpPr/>
            <p:nvPr/>
          </p:nvSpPr>
          <p:spPr>
            <a:xfrm>
              <a:off x="-2954487" y="1337907"/>
              <a:ext cx="161285" cy="64870"/>
            </a:xfrm>
            <a:custGeom>
              <a:avLst/>
              <a:gdLst/>
              <a:ahLst/>
              <a:cxnLst/>
              <a:rect l="l" t="t" r="r" b="b"/>
              <a:pathLst>
                <a:path w="5164" h="2077" extrusionOk="0">
                  <a:moveTo>
                    <a:pt x="0" y="1"/>
                  </a:moveTo>
                  <a:cubicBezTo>
                    <a:pt x="355" y="608"/>
                    <a:pt x="582" y="1317"/>
                    <a:pt x="608" y="2076"/>
                  </a:cubicBezTo>
                  <a:lnTo>
                    <a:pt x="4556" y="2076"/>
                  </a:lnTo>
                  <a:cubicBezTo>
                    <a:pt x="4581" y="1317"/>
                    <a:pt x="4783" y="608"/>
                    <a:pt x="5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9"/>
            <p:cNvSpPr/>
            <p:nvPr/>
          </p:nvSpPr>
          <p:spPr>
            <a:xfrm>
              <a:off x="-2935528" y="1427232"/>
              <a:ext cx="122556" cy="64058"/>
            </a:xfrm>
            <a:custGeom>
              <a:avLst/>
              <a:gdLst/>
              <a:ahLst/>
              <a:cxnLst/>
              <a:rect l="l" t="t" r="r" b="b"/>
              <a:pathLst>
                <a:path w="3924" h="2051" extrusionOk="0">
                  <a:moveTo>
                    <a:pt x="1" y="1"/>
                  </a:moveTo>
                  <a:lnTo>
                    <a:pt x="1" y="2051"/>
                  </a:lnTo>
                  <a:lnTo>
                    <a:pt x="3923" y="2051"/>
                  </a:lnTo>
                  <a:lnTo>
                    <a:pt x="39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6" name="Google Shape;2116;p49"/>
          <p:cNvGrpSpPr/>
          <p:nvPr/>
        </p:nvGrpSpPr>
        <p:grpSpPr>
          <a:xfrm>
            <a:off x="450627" y="2136731"/>
            <a:ext cx="726139" cy="722374"/>
            <a:chOff x="-4491875" y="1926796"/>
            <a:chExt cx="413425" cy="414205"/>
          </a:xfrm>
        </p:grpSpPr>
        <p:sp>
          <p:nvSpPr>
            <p:cNvPr id="2117" name="Google Shape;2117;p49"/>
            <p:cNvSpPr/>
            <p:nvPr/>
          </p:nvSpPr>
          <p:spPr>
            <a:xfrm>
              <a:off x="-4491875" y="2218445"/>
              <a:ext cx="413425" cy="49816"/>
            </a:xfrm>
            <a:custGeom>
              <a:avLst/>
              <a:gdLst/>
              <a:ahLst/>
              <a:cxnLst/>
              <a:rect l="l" t="t" r="r" b="b"/>
              <a:pathLst>
                <a:path w="13237" h="1595" extrusionOk="0">
                  <a:moveTo>
                    <a:pt x="1" y="1"/>
                  </a:moveTo>
                  <a:lnTo>
                    <a:pt x="1" y="1595"/>
                  </a:lnTo>
                  <a:lnTo>
                    <a:pt x="13237" y="1595"/>
                  </a:lnTo>
                  <a:lnTo>
                    <a:pt x="132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9"/>
            <p:cNvSpPr/>
            <p:nvPr/>
          </p:nvSpPr>
          <p:spPr>
            <a:xfrm>
              <a:off x="-4491875" y="1976580"/>
              <a:ext cx="97258" cy="218190"/>
            </a:xfrm>
            <a:custGeom>
              <a:avLst/>
              <a:gdLst/>
              <a:ahLst/>
              <a:cxnLst/>
              <a:rect l="l" t="t" r="r" b="b"/>
              <a:pathLst>
                <a:path w="3114" h="6986" extrusionOk="0">
                  <a:moveTo>
                    <a:pt x="1" y="0"/>
                  </a:moveTo>
                  <a:lnTo>
                    <a:pt x="1" y="6985"/>
                  </a:lnTo>
                  <a:lnTo>
                    <a:pt x="3114" y="6985"/>
                  </a:lnTo>
                  <a:lnTo>
                    <a:pt x="31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9"/>
            <p:cNvSpPr/>
            <p:nvPr/>
          </p:nvSpPr>
          <p:spPr>
            <a:xfrm>
              <a:off x="-4175709" y="1976580"/>
              <a:ext cx="97258" cy="218190"/>
            </a:xfrm>
            <a:custGeom>
              <a:avLst/>
              <a:gdLst/>
              <a:ahLst/>
              <a:cxnLst/>
              <a:rect l="l" t="t" r="r" b="b"/>
              <a:pathLst>
                <a:path w="3114" h="6986" extrusionOk="0">
                  <a:moveTo>
                    <a:pt x="1" y="0"/>
                  </a:moveTo>
                  <a:lnTo>
                    <a:pt x="1" y="6985"/>
                  </a:lnTo>
                  <a:lnTo>
                    <a:pt x="3114" y="6985"/>
                  </a:lnTo>
                  <a:lnTo>
                    <a:pt x="31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9"/>
            <p:cNvSpPr/>
            <p:nvPr/>
          </p:nvSpPr>
          <p:spPr>
            <a:xfrm>
              <a:off x="-4394648" y="2291966"/>
              <a:ext cx="218971" cy="49035"/>
            </a:xfrm>
            <a:custGeom>
              <a:avLst/>
              <a:gdLst/>
              <a:ahLst/>
              <a:cxnLst/>
              <a:rect l="l" t="t" r="r" b="b"/>
              <a:pathLst>
                <a:path w="7011" h="1570" extrusionOk="0">
                  <a:moveTo>
                    <a:pt x="1570" y="0"/>
                  </a:moveTo>
                  <a:lnTo>
                    <a:pt x="1570" y="785"/>
                  </a:lnTo>
                  <a:lnTo>
                    <a:pt x="1" y="785"/>
                  </a:lnTo>
                  <a:lnTo>
                    <a:pt x="1" y="1569"/>
                  </a:lnTo>
                  <a:lnTo>
                    <a:pt x="7011" y="1569"/>
                  </a:lnTo>
                  <a:lnTo>
                    <a:pt x="7011" y="785"/>
                  </a:lnTo>
                  <a:lnTo>
                    <a:pt x="5442" y="785"/>
                  </a:lnTo>
                  <a:lnTo>
                    <a:pt x="54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9"/>
            <p:cNvSpPr/>
            <p:nvPr/>
          </p:nvSpPr>
          <p:spPr>
            <a:xfrm>
              <a:off x="-4248418" y="1928358"/>
              <a:ext cx="46661" cy="48254"/>
            </a:xfrm>
            <a:custGeom>
              <a:avLst/>
              <a:gdLst/>
              <a:ahLst/>
              <a:cxnLst/>
              <a:rect l="l" t="t" r="r" b="b"/>
              <a:pathLst>
                <a:path w="1494" h="1545" extrusionOk="0">
                  <a:moveTo>
                    <a:pt x="0" y="1"/>
                  </a:moveTo>
                  <a:lnTo>
                    <a:pt x="0" y="1544"/>
                  </a:lnTo>
                  <a:lnTo>
                    <a:pt x="1494" y="1544"/>
                  </a:lnTo>
                  <a:cubicBezTo>
                    <a:pt x="1342" y="785"/>
                    <a:pt x="760" y="15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9"/>
            <p:cNvSpPr/>
            <p:nvPr/>
          </p:nvSpPr>
          <p:spPr>
            <a:xfrm>
              <a:off x="-4370131" y="1926796"/>
              <a:ext cx="169967" cy="267975"/>
            </a:xfrm>
            <a:custGeom>
              <a:avLst/>
              <a:gdLst/>
              <a:ahLst/>
              <a:cxnLst/>
              <a:rect l="l" t="t" r="r" b="b"/>
              <a:pathLst>
                <a:path w="5442" h="8580" extrusionOk="0">
                  <a:moveTo>
                    <a:pt x="3113" y="3138"/>
                  </a:moveTo>
                  <a:lnTo>
                    <a:pt x="3113" y="3897"/>
                  </a:lnTo>
                  <a:lnTo>
                    <a:pt x="785" y="3897"/>
                  </a:lnTo>
                  <a:lnTo>
                    <a:pt x="785" y="3138"/>
                  </a:lnTo>
                  <a:close/>
                  <a:moveTo>
                    <a:pt x="4657" y="3138"/>
                  </a:moveTo>
                  <a:lnTo>
                    <a:pt x="4657" y="3897"/>
                  </a:lnTo>
                  <a:lnTo>
                    <a:pt x="3872" y="3897"/>
                  </a:lnTo>
                  <a:lnTo>
                    <a:pt x="3872" y="3138"/>
                  </a:lnTo>
                  <a:close/>
                  <a:moveTo>
                    <a:pt x="1544" y="4682"/>
                  </a:moveTo>
                  <a:lnTo>
                    <a:pt x="1544" y="5466"/>
                  </a:lnTo>
                  <a:lnTo>
                    <a:pt x="785" y="5466"/>
                  </a:lnTo>
                  <a:lnTo>
                    <a:pt x="785" y="4682"/>
                  </a:lnTo>
                  <a:close/>
                  <a:moveTo>
                    <a:pt x="4657" y="4682"/>
                  </a:moveTo>
                  <a:lnTo>
                    <a:pt x="4657" y="5466"/>
                  </a:lnTo>
                  <a:lnTo>
                    <a:pt x="2328" y="5466"/>
                  </a:lnTo>
                  <a:lnTo>
                    <a:pt x="2328" y="4682"/>
                  </a:lnTo>
                  <a:close/>
                  <a:moveTo>
                    <a:pt x="3113" y="6251"/>
                  </a:moveTo>
                  <a:lnTo>
                    <a:pt x="3113" y="7010"/>
                  </a:lnTo>
                  <a:lnTo>
                    <a:pt x="785" y="7010"/>
                  </a:lnTo>
                  <a:lnTo>
                    <a:pt x="785" y="6251"/>
                  </a:lnTo>
                  <a:close/>
                  <a:moveTo>
                    <a:pt x="4657" y="6251"/>
                  </a:moveTo>
                  <a:lnTo>
                    <a:pt x="4657" y="7010"/>
                  </a:lnTo>
                  <a:lnTo>
                    <a:pt x="3872" y="7010"/>
                  </a:lnTo>
                  <a:lnTo>
                    <a:pt x="3872" y="6251"/>
                  </a:lnTo>
                  <a:close/>
                  <a:moveTo>
                    <a:pt x="0" y="0"/>
                  </a:moveTo>
                  <a:lnTo>
                    <a:pt x="0" y="8579"/>
                  </a:lnTo>
                  <a:lnTo>
                    <a:pt x="5441" y="8579"/>
                  </a:lnTo>
                  <a:lnTo>
                    <a:pt x="5441" y="2354"/>
                  </a:lnTo>
                  <a:lnTo>
                    <a:pt x="3113" y="2354"/>
                  </a:lnTo>
                  <a:lnTo>
                    <a:pt x="31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96"/>
                                        </p:tgtEl>
                                        <p:attrNameLst>
                                          <p:attrName>style.visibility</p:attrName>
                                        </p:attrNameLst>
                                      </p:cBhvr>
                                      <p:to>
                                        <p:strVal val="visible"/>
                                      </p:to>
                                    </p:set>
                                    <p:animEffect transition="in" filter="wipe(down)">
                                      <p:cBhvr>
                                        <p:cTn id="7" dur="500"/>
                                        <p:tgtEl>
                                          <p:spTgt spid="209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116"/>
                                        </p:tgtEl>
                                        <p:attrNameLst>
                                          <p:attrName>style.visibility</p:attrName>
                                        </p:attrNameLst>
                                      </p:cBhvr>
                                      <p:to>
                                        <p:strVal val="visible"/>
                                      </p:to>
                                    </p:set>
                                    <p:animEffect transition="in" filter="fade">
                                      <p:cBhvr>
                                        <p:cTn id="11" dur="250"/>
                                        <p:tgtEl>
                                          <p:spTgt spid="2116"/>
                                        </p:tgtEl>
                                      </p:cBhvr>
                                    </p:animEffect>
                                    <p:anim calcmode="lin" valueType="num">
                                      <p:cBhvr>
                                        <p:cTn id="12" dur="250" fill="hold"/>
                                        <p:tgtEl>
                                          <p:spTgt spid="2116"/>
                                        </p:tgtEl>
                                        <p:attrNameLst>
                                          <p:attrName>ppt_x</p:attrName>
                                        </p:attrNameLst>
                                      </p:cBhvr>
                                      <p:tavLst>
                                        <p:tav tm="0">
                                          <p:val>
                                            <p:strVal val="#ppt_x"/>
                                          </p:val>
                                        </p:tav>
                                        <p:tav tm="100000">
                                          <p:val>
                                            <p:strVal val="#ppt_x"/>
                                          </p:val>
                                        </p:tav>
                                      </p:tavLst>
                                    </p:anim>
                                    <p:anim calcmode="lin" valueType="num">
                                      <p:cBhvr>
                                        <p:cTn id="13" dur="250" fill="hold"/>
                                        <p:tgtEl>
                                          <p:spTgt spid="2116"/>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2105"/>
                                        </p:tgtEl>
                                        <p:attrNameLst>
                                          <p:attrName>style.visibility</p:attrName>
                                        </p:attrNameLst>
                                      </p:cBhvr>
                                      <p:to>
                                        <p:strVal val="visible"/>
                                      </p:to>
                                    </p:set>
                                    <p:animEffect transition="in" filter="fade">
                                      <p:cBhvr>
                                        <p:cTn id="16" dur="250"/>
                                        <p:tgtEl>
                                          <p:spTgt spid="2105"/>
                                        </p:tgtEl>
                                      </p:cBhvr>
                                    </p:animEffect>
                                    <p:anim calcmode="lin" valueType="num">
                                      <p:cBhvr>
                                        <p:cTn id="17" dur="250" fill="hold"/>
                                        <p:tgtEl>
                                          <p:spTgt spid="2105"/>
                                        </p:tgtEl>
                                        <p:attrNameLst>
                                          <p:attrName>ppt_x</p:attrName>
                                        </p:attrNameLst>
                                      </p:cBhvr>
                                      <p:tavLst>
                                        <p:tav tm="0">
                                          <p:val>
                                            <p:strVal val="#ppt_x"/>
                                          </p:val>
                                        </p:tav>
                                        <p:tav tm="100000">
                                          <p:val>
                                            <p:strVal val="#ppt_x"/>
                                          </p:val>
                                        </p:tav>
                                      </p:tavLst>
                                    </p:anim>
                                    <p:anim calcmode="lin" valueType="num">
                                      <p:cBhvr>
                                        <p:cTn id="18" dur="250" fill="hold"/>
                                        <p:tgtEl>
                                          <p:spTgt spid="2105"/>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106"/>
                                        </p:tgtEl>
                                        <p:attrNameLst>
                                          <p:attrName>style.visibility</p:attrName>
                                        </p:attrNameLst>
                                      </p:cBhvr>
                                      <p:to>
                                        <p:strVal val="visible"/>
                                      </p:to>
                                    </p:set>
                                    <p:animEffect transition="in" filter="fade">
                                      <p:cBhvr>
                                        <p:cTn id="21" dur="250"/>
                                        <p:tgtEl>
                                          <p:spTgt spid="2106"/>
                                        </p:tgtEl>
                                      </p:cBhvr>
                                    </p:animEffect>
                                    <p:anim calcmode="lin" valueType="num">
                                      <p:cBhvr>
                                        <p:cTn id="22" dur="250" fill="hold"/>
                                        <p:tgtEl>
                                          <p:spTgt spid="2106"/>
                                        </p:tgtEl>
                                        <p:attrNameLst>
                                          <p:attrName>ppt_x</p:attrName>
                                        </p:attrNameLst>
                                      </p:cBhvr>
                                      <p:tavLst>
                                        <p:tav tm="0">
                                          <p:val>
                                            <p:strVal val="#ppt_x"/>
                                          </p:val>
                                        </p:tav>
                                        <p:tav tm="100000">
                                          <p:val>
                                            <p:strVal val="#ppt_x"/>
                                          </p:val>
                                        </p:tav>
                                      </p:tavLst>
                                    </p:anim>
                                    <p:anim calcmode="lin" valueType="num">
                                      <p:cBhvr>
                                        <p:cTn id="23" dur="250" fill="hold"/>
                                        <p:tgtEl>
                                          <p:spTgt spid="210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109"/>
                                        </p:tgtEl>
                                        <p:attrNameLst>
                                          <p:attrName>style.visibility</p:attrName>
                                        </p:attrNameLst>
                                      </p:cBhvr>
                                      <p:to>
                                        <p:strVal val="visible"/>
                                      </p:to>
                                    </p:set>
                                    <p:animEffect transition="in" filter="fade">
                                      <p:cBhvr>
                                        <p:cTn id="26" dur="250"/>
                                        <p:tgtEl>
                                          <p:spTgt spid="2109"/>
                                        </p:tgtEl>
                                      </p:cBhvr>
                                    </p:animEffect>
                                    <p:anim calcmode="lin" valueType="num">
                                      <p:cBhvr>
                                        <p:cTn id="27" dur="250" fill="hold"/>
                                        <p:tgtEl>
                                          <p:spTgt spid="2109"/>
                                        </p:tgtEl>
                                        <p:attrNameLst>
                                          <p:attrName>ppt_x</p:attrName>
                                        </p:attrNameLst>
                                      </p:cBhvr>
                                      <p:tavLst>
                                        <p:tav tm="0">
                                          <p:val>
                                            <p:strVal val="#ppt_x"/>
                                          </p:val>
                                        </p:tav>
                                        <p:tav tm="100000">
                                          <p:val>
                                            <p:strVal val="#ppt_x"/>
                                          </p:val>
                                        </p:tav>
                                      </p:tavLst>
                                    </p:anim>
                                    <p:anim calcmode="lin" valueType="num">
                                      <p:cBhvr>
                                        <p:cTn id="28" dur="250" fill="hold"/>
                                        <p:tgtEl>
                                          <p:spTgt spid="2109"/>
                                        </p:tgtEl>
                                        <p:attrNameLst>
                                          <p:attrName>ppt_y</p:attrName>
                                        </p:attrNameLst>
                                      </p:cBhvr>
                                      <p:tavLst>
                                        <p:tav tm="0">
                                          <p:val>
                                            <p:strVal val="#ppt_y+.1"/>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2098">
                                            <p:txEl>
                                              <p:pRg st="0" end="0"/>
                                            </p:txEl>
                                          </p:spTgt>
                                        </p:tgtEl>
                                        <p:attrNameLst>
                                          <p:attrName>style.visibility</p:attrName>
                                        </p:attrNameLst>
                                      </p:cBhvr>
                                      <p:to>
                                        <p:strVal val="visible"/>
                                      </p:to>
                                    </p:set>
                                    <p:animEffect transition="in" filter="wipe(left)">
                                      <p:cBhvr>
                                        <p:cTn id="32" dur="500"/>
                                        <p:tgtEl>
                                          <p:spTgt spid="2098">
                                            <p:txEl>
                                              <p:pRg st="0" end="0"/>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097">
                                            <p:txEl>
                                              <p:pRg st="0" end="0"/>
                                            </p:txEl>
                                          </p:spTgt>
                                        </p:tgtEl>
                                        <p:attrNameLst>
                                          <p:attrName>style.visibility</p:attrName>
                                        </p:attrNameLst>
                                      </p:cBhvr>
                                      <p:to>
                                        <p:strVal val="visible"/>
                                      </p:to>
                                    </p:set>
                                    <p:animEffect transition="in" filter="wipe(left)">
                                      <p:cBhvr>
                                        <p:cTn id="35" dur="500"/>
                                        <p:tgtEl>
                                          <p:spTgt spid="2097">
                                            <p:txEl>
                                              <p:pRg st="0" end="0"/>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097">
                                            <p:txEl>
                                              <p:pRg st="1" end="1"/>
                                            </p:txEl>
                                          </p:spTgt>
                                        </p:tgtEl>
                                        <p:attrNameLst>
                                          <p:attrName>style.visibility</p:attrName>
                                        </p:attrNameLst>
                                      </p:cBhvr>
                                      <p:to>
                                        <p:strVal val="visible"/>
                                      </p:to>
                                    </p:set>
                                    <p:animEffect transition="in" filter="wipe(left)">
                                      <p:cBhvr>
                                        <p:cTn id="38" dur="500"/>
                                        <p:tgtEl>
                                          <p:spTgt spid="2097">
                                            <p:txEl>
                                              <p:pRg st="1" end="1"/>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097">
                                            <p:txEl>
                                              <p:pRg st="2" end="2"/>
                                            </p:txEl>
                                          </p:spTgt>
                                        </p:tgtEl>
                                        <p:attrNameLst>
                                          <p:attrName>style.visibility</p:attrName>
                                        </p:attrNameLst>
                                      </p:cBhvr>
                                      <p:to>
                                        <p:strVal val="visible"/>
                                      </p:to>
                                    </p:set>
                                    <p:animEffect transition="in" filter="wipe(left)">
                                      <p:cBhvr>
                                        <p:cTn id="41" dur="500"/>
                                        <p:tgtEl>
                                          <p:spTgt spid="2097">
                                            <p:txEl>
                                              <p:pRg st="2" end="2"/>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102">
                                            <p:txEl>
                                              <p:pRg st="0" end="0"/>
                                            </p:txEl>
                                          </p:spTgt>
                                        </p:tgtEl>
                                        <p:attrNameLst>
                                          <p:attrName>style.visibility</p:attrName>
                                        </p:attrNameLst>
                                      </p:cBhvr>
                                      <p:to>
                                        <p:strVal val="visible"/>
                                      </p:to>
                                    </p:set>
                                    <p:animEffect transition="in" filter="wipe(left)">
                                      <p:cBhvr>
                                        <p:cTn id="44" dur="500"/>
                                        <p:tgtEl>
                                          <p:spTgt spid="2102">
                                            <p:txEl>
                                              <p:pRg st="0" end="0"/>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101">
                                            <p:txEl>
                                              <p:pRg st="0" end="0"/>
                                            </p:txEl>
                                          </p:spTgt>
                                        </p:tgtEl>
                                        <p:attrNameLst>
                                          <p:attrName>style.visibility</p:attrName>
                                        </p:attrNameLst>
                                      </p:cBhvr>
                                      <p:to>
                                        <p:strVal val="visible"/>
                                      </p:to>
                                    </p:set>
                                    <p:animEffect transition="in" filter="wipe(left)">
                                      <p:cBhvr>
                                        <p:cTn id="47" dur="500"/>
                                        <p:tgtEl>
                                          <p:spTgt spid="2101">
                                            <p:txEl>
                                              <p:pRg st="0" end="0"/>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101">
                                            <p:txEl>
                                              <p:pRg st="1" end="1"/>
                                            </p:txEl>
                                          </p:spTgt>
                                        </p:tgtEl>
                                        <p:attrNameLst>
                                          <p:attrName>style.visibility</p:attrName>
                                        </p:attrNameLst>
                                      </p:cBhvr>
                                      <p:to>
                                        <p:strVal val="visible"/>
                                      </p:to>
                                    </p:set>
                                    <p:animEffect transition="in" filter="wipe(left)">
                                      <p:cBhvr>
                                        <p:cTn id="50" dur="500"/>
                                        <p:tgtEl>
                                          <p:spTgt spid="2101">
                                            <p:txEl>
                                              <p:pRg st="1" end="1"/>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101">
                                            <p:txEl>
                                              <p:pRg st="2" end="2"/>
                                            </p:txEl>
                                          </p:spTgt>
                                        </p:tgtEl>
                                        <p:attrNameLst>
                                          <p:attrName>style.visibility</p:attrName>
                                        </p:attrNameLst>
                                      </p:cBhvr>
                                      <p:to>
                                        <p:strVal val="visible"/>
                                      </p:to>
                                    </p:set>
                                    <p:animEffect transition="in" filter="wipe(left)">
                                      <p:cBhvr>
                                        <p:cTn id="53" dur="500"/>
                                        <p:tgtEl>
                                          <p:spTgt spid="21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6" grpId="0"/>
      <p:bldP spid="2097" grpId="0" uiExpand="1" build="p"/>
      <p:bldP spid="2098" grpId="0" build="p"/>
      <p:bldP spid="2101" grpId="0" uiExpand="1" build="p"/>
      <p:bldP spid="210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2"/>
        <p:cNvGrpSpPr/>
        <p:nvPr/>
      </p:nvGrpSpPr>
      <p:grpSpPr>
        <a:xfrm>
          <a:off x="0" y="0"/>
          <a:ext cx="0" cy="0"/>
          <a:chOff x="0" y="0"/>
          <a:chExt cx="0" cy="0"/>
        </a:xfrm>
      </p:grpSpPr>
      <p:sp>
        <p:nvSpPr>
          <p:cNvPr id="2023" name="Google Shape;2023;p47"/>
          <p:cNvSpPr txBox="1">
            <a:spLocks noGrp="1"/>
          </p:cNvSpPr>
          <p:nvPr>
            <p:ph type="title"/>
          </p:nvPr>
        </p:nvSpPr>
        <p:spPr>
          <a:xfrm>
            <a:off x="713225" y="91717"/>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FINDING 2</a:t>
            </a:r>
            <a:endParaRPr b="1" dirty="0"/>
          </a:p>
        </p:txBody>
      </p:sp>
      <p:pic>
        <p:nvPicPr>
          <p:cNvPr id="2" name="Picture 1" descr="A screenshot of a graph&#10;&#10;Description automatically generated">
            <a:extLst>
              <a:ext uri="{FF2B5EF4-FFF2-40B4-BE49-F238E27FC236}">
                <a16:creationId xmlns:a16="http://schemas.microsoft.com/office/drawing/2014/main" id="{882BD8A8-5605-1CE5-EF47-DEF05A581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001" y="681136"/>
            <a:ext cx="7872574" cy="4370648"/>
          </a:xfrm>
          <a:prstGeom prst="rect">
            <a:avLst/>
          </a:prstGeom>
        </p:spPr>
      </p:pic>
    </p:spTree>
    <p:extLst>
      <p:ext uri="{BB962C8B-B14F-4D97-AF65-F5344CB8AC3E}">
        <p14:creationId xmlns:p14="http://schemas.microsoft.com/office/powerpoint/2010/main" val="3299029864"/>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7"/>
        <p:cNvGrpSpPr/>
        <p:nvPr/>
      </p:nvGrpSpPr>
      <p:grpSpPr>
        <a:xfrm>
          <a:off x="0" y="0"/>
          <a:ext cx="0" cy="0"/>
          <a:chOff x="0" y="0"/>
          <a:chExt cx="0" cy="0"/>
        </a:xfrm>
      </p:grpSpPr>
      <p:sp>
        <p:nvSpPr>
          <p:cNvPr id="2358" name="Google Shape;2358;p59"/>
          <p:cNvSpPr txBox="1">
            <a:spLocks noGrp="1"/>
          </p:cNvSpPr>
          <p:nvPr>
            <p:ph type="title"/>
          </p:nvPr>
        </p:nvSpPr>
        <p:spPr>
          <a:xfrm>
            <a:off x="713225" y="318904"/>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REASONS</a:t>
            </a:r>
            <a:endParaRPr b="1" dirty="0"/>
          </a:p>
        </p:txBody>
      </p:sp>
      <p:sp>
        <p:nvSpPr>
          <p:cNvPr id="2359" name="Google Shape;2359;p59"/>
          <p:cNvSpPr txBox="1">
            <a:spLocks noGrp="1"/>
          </p:cNvSpPr>
          <p:nvPr>
            <p:ph type="subTitle" idx="1"/>
          </p:nvPr>
        </p:nvSpPr>
        <p:spPr>
          <a:xfrm>
            <a:off x="1728520" y="1208465"/>
            <a:ext cx="22410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t>Attractive discounts might drive higher sales in Southwest America.</a:t>
            </a:r>
            <a:endParaRPr dirty="0"/>
          </a:p>
        </p:txBody>
      </p:sp>
      <p:sp>
        <p:nvSpPr>
          <p:cNvPr id="2362" name="Google Shape;2362;p59"/>
          <p:cNvSpPr txBox="1">
            <a:spLocks noGrp="1"/>
          </p:cNvSpPr>
          <p:nvPr>
            <p:ph type="subTitle" idx="4"/>
          </p:nvPr>
        </p:nvSpPr>
        <p:spPr>
          <a:xfrm>
            <a:off x="5259521" y="1187199"/>
            <a:ext cx="22410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t>External factors in specific months, such as September and January, could boost sales in 2013.</a:t>
            </a:r>
          </a:p>
        </p:txBody>
      </p:sp>
      <p:cxnSp>
        <p:nvCxnSpPr>
          <p:cNvPr id="2368" name="Google Shape;2368;p59"/>
          <p:cNvCxnSpPr/>
          <p:nvPr/>
        </p:nvCxnSpPr>
        <p:spPr>
          <a:xfrm>
            <a:off x="1962245" y="2111018"/>
            <a:ext cx="1773600" cy="0"/>
          </a:xfrm>
          <a:prstGeom prst="straightConnector1">
            <a:avLst/>
          </a:prstGeom>
          <a:noFill/>
          <a:ln w="28575" cap="flat" cmpd="sng">
            <a:solidFill>
              <a:schemeClr val="dk1"/>
            </a:solidFill>
            <a:prstDash val="solid"/>
            <a:round/>
            <a:headEnd type="none" w="med" len="med"/>
            <a:tailEnd type="none" w="med" len="med"/>
          </a:ln>
        </p:spPr>
      </p:cxnSp>
      <p:cxnSp>
        <p:nvCxnSpPr>
          <p:cNvPr id="2370" name="Google Shape;2370;p59"/>
          <p:cNvCxnSpPr/>
          <p:nvPr/>
        </p:nvCxnSpPr>
        <p:spPr>
          <a:xfrm>
            <a:off x="5493221" y="2089752"/>
            <a:ext cx="1773600" cy="0"/>
          </a:xfrm>
          <a:prstGeom prst="straightConnector1">
            <a:avLst/>
          </a:prstGeom>
          <a:noFill/>
          <a:ln w="28575" cap="flat" cmpd="sng">
            <a:solidFill>
              <a:schemeClr val="dk1"/>
            </a:solidFill>
            <a:prstDash val="solid"/>
            <a:round/>
            <a:headEnd type="none" w="med" len="med"/>
            <a:tailEnd type="none" w="med" len="med"/>
          </a:ln>
        </p:spPr>
      </p:cxnSp>
      <p:sp>
        <p:nvSpPr>
          <p:cNvPr id="16" name="Google Shape;2358;p59">
            <a:extLst>
              <a:ext uri="{FF2B5EF4-FFF2-40B4-BE49-F238E27FC236}">
                <a16:creationId xmlns:a16="http://schemas.microsoft.com/office/drawing/2014/main" id="{89C85B9C-F008-1AA6-FF4D-2F260AAB2222}"/>
              </a:ext>
            </a:extLst>
          </p:cNvPr>
          <p:cNvSpPr txBox="1">
            <a:spLocks/>
          </p:cNvSpPr>
          <p:nvPr/>
        </p:nvSpPr>
        <p:spPr>
          <a:xfrm>
            <a:off x="716767" y="2480855"/>
            <a:ext cx="7717500" cy="70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Manrope"/>
              <a:buNone/>
              <a:defRPr sz="3200" b="0" i="0" u="none" strike="noStrike" cap="none">
                <a:solidFill>
                  <a:schemeClr val="dk1"/>
                </a:solidFill>
                <a:latin typeface="Manrope"/>
                <a:ea typeface="Manrope"/>
                <a:cs typeface="Manrope"/>
                <a:sym typeface="Manrope"/>
              </a:defRPr>
            </a:lvl1pPr>
            <a:lvl2pPr marR="0" lvl="1" algn="ctr" rtl="0">
              <a:lnSpc>
                <a:spcPct val="100000"/>
              </a:lnSpc>
              <a:spcBef>
                <a:spcPts val="0"/>
              </a:spcBef>
              <a:spcAft>
                <a:spcPts val="0"/>
              </a:spcAft>
              <a:buClr>
                <a:schemeClr val="dk1"/>
              </a:buClr>
              <a:buSzPts val="3200"/>
              <a:buFont typeface="Manrope"/>
              <a:buNone/>
              <a:defRPr sz="3200" b="0" i="0" u="none" strike="noStrike" cap="none">
                <a:solidFill>
                  <a:schemeClr val="dk1"/>
                </a:solidFill>
                <a:latin typeface="Manrope"/>
                <a:ea typeface="Manrope"/>
                <a:cs typeface="Manrope"/>
                <a:sym typeface="Manrope"/>
              </a:defRPr>
            </a:lvl2pPr>
            <a:lvl3pPr marR="0" lvl="2" algn="ctr" rtl="0">
              <a:lnSpc>
                <a:spcPct val="100000"/>
              </a:lnSpc>
              <a:spcBef>
                <a:spcPts val="0"/>
              </a:spcBef>
              <a:spcAft>
                <a:spcPts val="0"/>
              </a:spcAft>
              <a:buClr>
                <a:schemeClr val="dk1"/>
              </a:buClr>
              <a:buSzPts val="3200"/>
              <a:buFont typeface="Manrope"/>
              <a:buNone/>
              <a:defRPr sz="3200" b="0" i="0" u="none" strike="noStrike" cap="none">
                <a:solidFill>
                  <a:schemeClr val="dk1"/>
                </a:solidFill>
                <a:latin typeface="Manrope"/>
                <a:ea typeface="Manrope"/>
                <a:cs typeface="Manrope"/>
                <a:sym typeface="Manrope"/>
              </a:defRPr>
            </a:lvl3pPr>
            <a:lvl4pPr marR="0" lvl="3" algn="ctr" rtl="0">
              <a:lnSpc>
                <a:spcPct val="100000"/>
              </a:lnSpc>
              <a:spcBef>
                <a:spcPts val="0"/>
              </a:spcBef>
              <a:spcAft>
                <a:spcPts val="0"/>
              </a:spcAft>
              <a:buClr>
                <a:schemeClr val="dk1"/>
              </a:buClr>
              <a:buSzPts val="3200"/>
              <a:buFont typeface="Manrope"/>
              <a:buNone/>
              <a:defRPr sz="3200" b="0" i="0" u="none" strike="noStrike" cap="none">
                <a:solidFill>
                  <a:schemeClr val="dk1"/>
                </a:solidFill>
                <a:latin typeface="Manrope"/>
                <a:ea typeface="Manrope"/>
                <a:cs typeface="Manrope"/>
                <a:sym typeface="Manrope"/>
              </a:defRPr>
            </a:lvl4pPr>
            <a:lvl5pPr marR="0" lvl="4" algn="ctr" rtl="0">
              <a:lnSpc>
                <a:spcPct val="100000"/>
              </a:lnSpc>
              <a:spcBef>
                <a:spcPts val="0"/>
              </a:spcBef>
              <a:spcAft>
                <a:spcPts val="0"/>
              </a:spcAft>
              <a:buClr>
                <a:schemeClr val="dk1"/>
              </a:buClr>
              <a:buSzPts val="3200"/>
              <a:buFont typeface="Manrope"/>
              <a:buNone/>
              <a:defRPr sz="3200" b="0" i="0" u="none" strike="noStrike" cap="none">
                <a:solidFill>
                  <a:schemeClr val="dk1"/>
                </a:solidFill>
                <a:latin typeface="Manrope"/>
                <a:ea typeface="Manrope"/>
                <a:cs typeface="Manrope"/>
                <a:sym typeface="Manrope"/>
              </a:defRPr>
            </a:lvl5pPr>
            <a:lvl6pPr marR="0" lvl="5" algn="ctr" rtl="0">
              <a:lnSpc>
                <a:spcPct val="100000"/>
              </a:lnSpc>
              <a:spcBef>
                <a:spcPts val="0"/>
              </a:spcBef>
              <a:spcAft>
                <a:spcPts val="0"/>
              </a:spcAft>
              <a:buClr>
                <a:schemeClr val="dk1"/>
              </a:buClr>
              <a:buSzPts val="3200"/>
              <a:buFont typeface="Manrope"/>
              <a:buNone/>
              <a:defRPr sz="3200" b="0" i="0" u="none" strike="noStrike" cap="none">
                <a:solidFill>
                  <a:schemeClr val="dk1"/>
                </a:solidFill>
                <a:latin typeface="Manrope"/>
                <a:ea typeface="Manrope"/>
                <a:cs typeface="Manrope"/>
                <a:sym typeface="Manrope"/>
              </a:defRPr>
            </a:lvl6pPr>
            <a:lvl7pPr marR="0" lvl="6" algn="ctr" rtl="0">
              <a:lnSpc>
                <a:spcPct val="100000"/>
              </a:lnSpc>
              <a:spcBef>
                <a:spcPts val="0"/>
              </a:spcBef>
              <a:spcAft>
                <a:spcPts val="0"/>
              </a:spcAft>
              <a:buClr>
                <a:schemeClr val="dk1"/>
              </a:buClr>
              <a:buSzPts val="3200"/>
              <a:buFont typeface="Manrope"/>
              <a:buNone/>
              <a:defRPr sz="3200" b="0" i="0" u="none" strike="noStrike" cap="none">
                <a:solidFill>
                  <a:schemeClr val="dk1"/>
                </a:solidFill>
                <a:latin typeface="Manrope"/>
                <a:ea typeface="Manrope"/>
                <a:cs typeface="Manrope"/>
                <a:sym typeface="Manrope"/>
              </a:defRPr>
            </a:lvl7pPr>
            <a:lvl8pPr marR="0" lvl="7" algn="ctr" rtl="0">
              <a:lnSpc>
                <a:spcPct val="100000"/>
              </a:lnSpc>
              <a:spcBef>
                <a:spcPts val="0"/>
              </a:spcBef>
              <a:spcAft>
                <a:spcPts val="0"/>
              </a:spcAft>
              <a:buClr>
                <a:schemeClr val="dk1"/>
              </a:buClr>
              <a:buSzPts val="3200"/>
              <a:buFont typeface="Manrope"/>
              <a:buNone/>
              <a:defRPr sz="3200" b="0" i="0" u="none" strike="noStrike" cap="none">
                <a:solidFill>
                  <a:schemeClr val="dk1"/>
                </a:solidFill>
                <a:latin typeface="Manrope"/>
                <a:ea typeface="Manrope"/>
                <a:cs typeface="Manrope"/>
                <a:sym typeface="Manrope"/>
              </a:defRPr>
            </a:lvl8pPr>
            <a:lvl9pPr marR="0" lvl="8" algn="ctr" rtl="0">
              <a:lnSpc>
                <a:spcPct val="100000"/>
              </a:lnSpc>
              <a:spcBef>
                <a:spcPts val="0"/>
              </a:spcBef>
              <a:spcAft>
                <a:spcPts val="0"/>
              </a:spcAft>
              <a:buClr>
                <a:schemeClr val="dk1"/>
              </a:buClr>
              <a:buSzPts val="3200"/>
              <a:buFont typeface="Manrope"/>
              <a:buNone/>
              <a:defRPr sz="3200" b="0" i="0" u="none" strike="noStrike" cap="none">
                <a:solidFill>
                  <a:schemeClr val="dk1"/>
                </a:solidFill>
                <a:latin typeface="Manrope"/>
                <a:ea typeface="Manrope"/>
                <a:cs typeface="Manrope"/>
                <a:sym typeface="Manrope"/>
              </a:defRPr>
            </a:lvl9pPr>
          </a:lstStyle>
          <a:p>
            <a:r>
              <a:rPr lang="en-MY" b="1" dirty="0"/>
              <a:t>RECOMMENDATIONS</a:t>
            </a:r>
          </a:p>
        </p:txBody>
      </p:sp>
      <p:sp>
        <p:nvSpPr>
          <p:cNvPr id="17" name="Google Shape;2359;p59">
            <a:extLst>
              <a:ext uri="{FF2B5EF4-FFF2-40B4-BE49-F238E27FC236}">
                <a16:creationId xmlns:a16="http://schemas.microsoft.com/office/drawing/2014/main" id="{C98E2D6B-FEC8-9876-F818-754D915AA649}"/>
              </a:ext>
            </a:extLst>
          </p:cNvPr>
          <p:cNvSpPr txBox="1">
            <a:spLocks/>
          </p:cNvSpPr>
          <p:nvPr/>
        </p:nvSpPr>
        <p:spPr>
          <a:xfrm>
            <a:off x="1732062" y="3402314"/>
            <a:ext cx="2241000" cy="70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0" indent="0"/>
            <a:r>
              <a:rPr lang="en-MY" dirty="0"/>
              <a:t>Implement targeted discount strategies, like introducing new products with appealing discount plans, especially in areas like Southwest America.</a:t>
            </a:r>
          </a:p>
        </p:txBody>
      </p:sp>
      <p:sp>
        <p:nvSpPr>
          <p:cNvPr id="18" name="Google Shape;2362;p59">
            <a:extLst>
              <a:ext uri="{FF2B5EF4-FFF2-40B4-BE49-F238E27FC236}">
                <a16:creationId xmlns:a16="http://schemas.microsoft.com/office/drawing/2014/main" id="{81E5A576-9934-18D5-DE13-BE137B8A4C5B}"/>
              </a:ext>
            </a:extLst>
          </p:cNvPr>
          <p:cNvSpPr txBox="1">
            <a:spLocks/>
          </p:cNvSpPr>
          <p:nvPr/>
        </p:nvSpPr>
        <p:spPr>
          <a:xfrm>
            <a:off x="5263063" y="3381048"/>
            <a:ext cx="2241000" cy="70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0" indent="0"/>
            <a:r>
              <a:rPr lang="en-MY" dirty="0"/>
              <a:t>Regularly review and assess selling performance, especially during declining periods, to identify and address underlying causes for reduced sales.</a:t>
            </a:r>
          </a:p>
        </p:txBody>
      </p:sp>
      <p:cxnSp>
        <p:nvCxnSpPr>
          <p:cNvPr id="19" name="Google Shape;2368;p59">
            <a:extLst>
              <a:ext uri="{FF2B5EF4-FFF2-40B4-BE49-F238E27FC236}">
                <a16:creationId xmlns:a16="http://schemas.microsoft.com/office/drawing/2014/main" id="{CA91A3E2-2074-F466-4DA5-62841555C8ED}"/>
              </a:ext>
            </a:extLst>
          </p:cNvPr>
          <p:cNvCxnSpPr/>
          <p:nvPr/>
        </p:nvCxnSpPr>
        <p:spPr>
          <a:xfrm>
            <a:off x="1965787" y="4825866"/>
            <a:ext cx="1773600" cy="0"/>
          </a:xfrm>
          <a:prstGeom prst="straightConnector1">
            <a:avLst/>
          </a:prstGeom>
          <a:noFill/>
          <a:ln w="28575" cap="flat" cmpd="sng">
            <a:solidFill>
              <a:schemeClr val="dk1"/>
            </a:solidFill>
            <a:prstDash val="solid"/>
            <a:round/>
            <a:headEnd type="none" w="med" len="med"/>
            <a:tailEnd type="none" w="med" len="med"/>
          </a:ln>
        </p:spPr>
      </p:cxnSp>
      <p:cxnSp>
        <p:nvCxnSpPr>
          <p:cNvPr id="20" name="Google Shape;2370;p59">
            <a:extLst>
              <a:ext uri="{FF2B5EF4-FFF2-40B4-BE49-F238E27FC236}">
                <a16:creationId xmlns:a16="http://schemas.microsoft.com/office/drawing/2014/main" id="{EC118A49-FD05-C18A-910F-ABDB7A16AD00}"/>
              </a:ext>
            </a:extLst>
          </p:cNvPr>
          <p:cNvCxnSpPr/>
          <p:nvPr/>
        </p:nvCxnSpPr>
        <p:spPr>
          <a:xfrm>
            <a:off x="5496763" y="4804600"/>
            <a:ext cx="17736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358"/>
                                        </p:tgtEl>
                                        <p:attrNameLst>
                                          <p:attrName>style.visibility</p:attrName>
                                        </p:attrNameLst>
                                      </p:cBhvr>
                                      <p:to>
                                        <p:strVal val="visible"/>
                                      </p:to>
                                    </p:set>
                                    <p:animEffect transition="in" filter="wipe(down)">
                                      <p:cBhvr>
                                        <p:cTn id="7" dur="500"/>
                                        <p:tgtEl>
                                          <p:spTgt spid="235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359">
                                            <p:txEl>
                                              <p:pRg st="0" end="0"/>
                                            </p:txEl>
                                          </p:spTgt>
                                        </p:tgtEl>
                                        <p:attrNameLst>
                                          <p:attrName>style.visibility</p:attrName>
                                        </p:attrNameLst>
                                      </p:cBhvr>
                                      <p:to>
                                        <p:strVal val="visible"/>
                                      </p:to>
                                    </p:set>
                                    <p:animEffect transition="in" filter="wipe(down)">
                                      <p:cBhvr>
                                        <p:cTn id="14" dur="500"/>
                                        <p:tgtEl>
                                          <p:spTgt spid="2359">
                                            <p:txEl>
                                              <p:pRg st="0" end="0"/>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2362">
                                            <p:txEl>
                                              <p:pRg st="0" end="0"/>
                                            </p:txEl>
                                          </p:spTgt>
                                        </p:tgtEl>
                                        <p:attrNameLst>
                                          <p:attrName>style.visibility</p:attrName>
                                        </p:attrNameLst>
                                      </p:cBhvr>
                                      <p:to>
                                        <p:strVal val="visible"/>
                                      </p:to>
                                    </p:set>
                                    <p:animEffect transition="in" filter="wipe(down)">
                                      <p:cBhvr>
                                        <p:cTn id="17" dur="500"/>
                                        <p:tgtEl>
                                          <p:spTgt spid="2362">
                                            <p:txEl>
                                              <p:pRg st="0" end="0"/>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2368"/>
                                        </p:tgtEl>
                                        <p:attrNameLst>
                                          <p:attrName>style.visibility</p:attrName>
                                        </p:attrNameLst>
                                      </p:cBhvr>
                                      <p:to>
                                        <p:strVal val="visible"/>
                                      </p:to>
                                    </p:set>
                                    <p:animEffect transition="in" filter="wipe(down)">
                                      <p:cBhvr>
                                        <p:cTn id="20" dur="500"/>
                                        <p:tgtEl>
                                          <p:spTgt spid="2368"/>
                                        </p:tgtEl>
                                      </p:cBhvr>
                                    </p:animEffect>
                                  </p:childTnLst>
                                </p:cTn>
                              </p:par>
                              <p:par>
                                <p:cTn id="21" presetID="22" presetClass="entr" presetSubtype="4" fill="hold" nodeType="withEffect">
                                  <p:stCondLst>
                                    <p:cond delay="0"/>
                                  </p:stCondLst>
                                  <p:childTnLst>
                                    <p:set>
                                      <p:cBhvr>
                                        <p:cTn id="22" dur="1" fill="hold">
                                          <p:stCondLst>
                                            <p:cond delay="0"/>
                                          </p:stCondLst>
                                        </p:cTn>
                                        <p:tgtEl>
                                          <p:spTgt spid="2370"/>
                                        </p:tgtEl>
                                        <p:attrNameLst>
                                          <p:attrName>style.visibility</p:attrName>
                                        </p:attrNameLst>
                                      </p:cBhvr>
                                      <p:to>
                                        <p:strVal val="visible"/>
                                      </p:to>
                                    </p:set>
                                    <p:animEffect transition="in" filter="wipe(down)">
                                      <p:cBhvr>
                                        <p:cTn id="23" dur="500"/>
                                        <p:tgtEl>
                                          <p:spTgt spid="237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down)">
                                      <p:cBhvr>
                                        <p:cTn id="26" dur="500"/>
                                        <p:tgtEl>
                                          <p:spTgt spid="17"/>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500"/>
                                        <p:tgtEl>
                                          <p:spTgt spid="18"/>
                                        </p:tgtEl>
                                      </p:cBhvr>
                                    </p:animEffect>
                                  </p:childTnLst>
                                </p:cTn>
                              </p:par>
                              <p:par>
                                <p:cTn id="30" presetID="22" presetClass="entr" presetSubtype="4"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par>
                                <p:cTn id="33" presetID="22" presetClass="entr" presetSubtype="4"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down)">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8" grpId="0"/>
      <p:bldP spid="2359" grpId="0" build="p"/>
      <p:bldP spid="2362" grpId="0" build="p"/>
      <p:bldP spid="16"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2"/>
        <p:cNvGrpSpPr/>
        <p:nvPr/>
      </p:nvGrpSpPr>
      <p:grpSpPr>
        <a:xfrm>
          <a:off x="0" y="0"/>
          <a:ext cx="0" cy="0"/>
          <a:chOff x="0" y="0"/>
          <a:chExt cx="0" cy="0"/>
        </a:xfrm>
      </p:grpSpPr>
      <p:sp>
        <p:nvSpPr>
          <p:cNvPr id="2023" name="Google Shape;2023;p47"/>
          <p:cNvSpPr txBox="1">
            <a:spLocks noGrp="1"/>
          </p:cNvSpPr>
          <p:nvPr>
            <p:ph type="title"/>
          </p:nvPr>
        </p:nvSpPr>
        <p:spPr>
          <a:xfrm>
            <a:off x="713225" y="91717"/>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FINDING 3</a:t>
            </a:r>
            <a:endParaRPr b="1" dirty="0"/>
          </a:p>
        </p:txBody>
      </p:sp>
      <p:pic>
        <p:nvPicPr>
          <p:cNvPr id="3" name="Picture 2" descr="A screenshot of a data analysis&#10;&#10;Description automatically generated">
            <a:extLst>
              <a:ext uri="{FF2B5EF4-FFF2-40B4-BE49-F238E27FC236}">
                <a16:creationId xmlns:a16="http://schemas.microsoft.com/office/drawing/2014/main" id="{EA8DA82A-D520-F7F0-839C-852E69AC8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531" y="587830"/>
            <a:ext cx="7783433" cy="4395320"/>
          </a:xfrm>
          <a:prstGeom prst="rect">
            <a:avLst/>
          </a:prstGeom>
        </p:spPr>
      </p:pic>
    </p:spTree>
    <p:extLst>
      <p:ext uri="{BB962C8B-B14F-4D97-AF65-F5344CB8AC3E}">
        <p14:creationId xmlns:p14="http://schemas.microsoft.com/office/powerpoint/2010/main" val="3614347447"/>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theme/theme1.xml><?xml version="1.0" encoding="utf-8"?>
<a:theme xmlns:a="http://schemas.openxmlformats.org/drawingml/2006/main" name="Business Cost Analysis by Slidesgo">
  <a:themeElements>
    <a:clrScheme name="Simple Light">
      <a:dk1>
        <a:srgbClr val="261E17"/>
      </a:dk1>
      <a:lt1>
        <a:srgbClr val="F2EDE4"/>
      </a:lt1>
      <a:dk2>
        <a:srgbClr val="BFAD8A"/>
      </a:dk2>
      <a:lt2>
        <a:srgbClr val="8C7B23"/>
      </a:lt2>
      <a:accent1>
        <a:srgbClr val="154001"/>
      </a:accent1>
      <a:accent2>
        <a:srgbClr val="FFFFFF"/>
      </a:accent2>
      <a:accent3>
        <a:srgbClr val="FFFFFF"/>
      </a:accent3>
      <a:accent4>
        <a:srgbClr val="FFFFFF"/>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545</Words>
  <Application>Microsoft Macintosh PowerPoint</Application>
  <PresentationFormat>On-screen Show (16:9)</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Inter</vt:lpstr>
      <vt:lpstr>Manrope Medium</vt:lpstr>
      <vt:lpstr>Arial</vt:lpstr>
      <vt:lpstr>Manrope</vt:lpstr>
      <vt:lpstr>Manrope SemiBold</vt:lpstr>
      <vt:lpstr>Business Cost Analysis by Slidesgo</vt:lpstr>
      <vt:lpstr>GIANT BICYCLE COMPANY</vt:lpstr>
      <vt:lpstr>COMPANY INTRODUCTION</vt:lpstr>
      <vt:lpstr>COMPANY BACKGROUND</vt:lpstr>
      <vt:lpstr>FINDING 1</vt:lpstr>
      <vt:lpstr>REASONS</vt:lpstr>
      <vt:lpstr>RECOMMENDATIONS</vt:lpstr>
      <vt:lpstr>FINDING 2</vt:lpstr>
      <vt:lpstr>REASONS</vt:lpstr>
      <vt:lpstr>FINDING 3</vt:lpstr>
      <vt:lpstr>REASONS AND RECOMMENDATIONS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GIANT BICYCLE COMPANY</dc:title>
  <cp:lastModifiedBy>NEAW AIK KA</cp:lastModifiedBy>
  <cp:revision>1</cp:revision>
  <dcterms:modified xsi:type="dcterms:W3CDTF">2023-08-25T09:14:57Z</dcterms:modified>
</cp:coreProperties>
</file>