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6214725" cy="6005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>
      <p:cViewPr varScale="1">
        <p:scale>
          <a:sx n="68" d="100"/>
          <a:sy n="68" d="100"/>
        </p:scale>
        <p:origin x="24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841" y="982847"/>
            <a:ext cx="12161044" cy="2090808"/>
          </a:xfrm>
        </p:spPr>
        <p:txBody>
          <a:bodyPr anchor="b"/>
          <a:lstStyle>
            <a:lvl1pPr algn="ctr"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841" y="3154285"/>
            <a:ext cx="12161044" cy="1449942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370" indent="0" algn="ctr">
              <a:buNone/>
              <a:defRPr sz="1751"/>
            </a:lvl2pPr>
            <a:lvl3pPr marL="800740" indent="0" algn="ctr">
              <a:buNone/>
              <a:defRPr sz="1576"/>
            </a:lvl3pPr>
            <a:lvl4pPr marL="1201110" indent="0" algn="ctr">
              <a:buNone/>
              <a:defRPr sz="1401"/>
            </a:lvl4pPr>
            <a:lvl5pPr marL="1601480" indent="0" algn="ctr">
              <a:buNone/>
              <a:defRPr sz="1401"/>
            </a:lvl5pPr>
            <a:lvl6pPr marL="2001850" indent="0" algn="ctr">
              <a:buNone/>
              <a:defRPr sz="1401"/>
            </a:lvl6pPr>
            <a:lvl7pPr marL="2402220" indent="0" algn="ctr">
              <a:buNone/>
              <a:defRPr sz="1401"/>
            </a:lvl7pPr>
            <a:lvl8pPr marL="2802590" indent="0" algn="ctr">
              <a:buNone/>
              <a:defRPr sz="1401"/>
            </a:lvl8pPr>
            <a:lvl9pPr marL="3202960" indent="0" algn="ctr">
              <a:buNone/>
              <a:defRPr sz="140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03663" y="319738"/>
            <a:ext cx="3496300" cy="50893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762" y="319738"/>
            <a:ext cx="10286216" cy="50893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317" y="1497209"/>
            <a:ext cx="13985200" cy="2498126"/>
          </a:xfrm>
        </p:spPr>
        <p:txBody>
          <a:bodyPr anchor="b"/>
          <a:lstStyle>
            <a:lvl1pPr>
              <a:defRPr sz="52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17" y="4018968"/>
            <a:ext cx="13985200" cy="1313706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75000"/>
                  </a:schemeClr>
                </a:solidFill>
              </a:defRPr>
            </a:lvl1pPr>
            <a:lvl2pPr marL="400370" indent="0">
              <a:buNone/>
              <a:defRPr sz="1751">
                <a:solidFill>
                  <a:schemeClr val="tx1">
                    <a:tint val="75000"/>
                  </a:schemeClr>
                </a:solidFill>
              </a:defRPr>
            </a:lvl2pPr>
            <a:lvl3pPr marL="80074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3pPr>
            <a:lvl4pPr marL="120111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60148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00185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40222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280259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2029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4762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8705" y="1598690"/>
            <a:ext cx="6891258" cy="381044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4" y="319739"/>
            <a:ext cx="13985200" cy="1160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875" y="1472185"/>
            <a:ext cx="6859588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875" y="2193680"/>
            <a:ext cx="6859588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8705" y="1472185"/>
            <a:ext cx="6893370" cy="721495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370" indent="0">
              <a:buNone/>
              <a:defRPr sz="1751" b="1"/>
            </a:lvl2pPr>
            <a:lvl3pPr marL="800740" indent="0">
              <a:buNone/>
              <a:defRPr sz="1576" b="1"/>
            </a:lvl3pPr>
            <a:lvl4pPr marL="1201110" indent="0">
              <a:buNone/>
              <a:defRPr sz="1401" b="1"/>
            </a:lvl4pPr>
            <a:lvl5pPr marL="1601480" indent="0">
              <a:buNone/>
              <a:defRPr sz="1401" b="1"/>
            </a:lvl5pPr>
            <a:lvl6pPr marL="2001850" indent="0">
              <a:buNone/>
              <a:defRPr sz="1401" b="1"/>
            </a:lvl6pPr>
            <a:lvl7pPr marL="2402220" indent="0">
              <a:buNone/>
              <a:defRPr sz="1401" b="1"/>
            </a:lvl7pPr>
            <a:lvl8pPr marL="2802590" indent="0">
              <a:buNone/>
              <a:defRPr sz="1401" b="1"/>
            </a:lvl8pPr>
            <a:lvl9pPr marL="3202960" indent="0">
              <a:buNone/>
              <a:defRPr sz="140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8705" y="2193680"/>
            <a:ext cx="6893370" cy="32265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70" y="864683"/>
            <a:ext cx="8208705" cy="4267807"/>
          </a:xfrm>
        </p:spPr>
        <p:txBody>
          <a:bodyPr/>
          <a:lstStyle>
            <a:lvl1pPr>
              <a:defRPr sz="2802"/>
            </a:lvl1pPr>
            <a:lvl2pPr>
              <a:defRPr sz="2452"/>
            </a:lvl2pPr>
            <a:lvl3pPr>
              <a:defRPr sz="2102"/>
            </a:lvl3pPr>
            <a:lvl4pPr>
              <a:defRPr sz="1751"/>
            </a:lvl4pPr>
            <a:lvl5pPr>
              <a:defRPr sz="1751"/>
            </a:lvl5pPr>
            <a:lvl6pPr>
              <a:defRPr sz="1751"/>
            </a:lvl6pPr>
            <a:lvl7pPr>
              <a:defRPr sz="1751"/>
            </a:lvl7pPr>
            <a:lvl8pPr>
              <a:defRPr sz="1751"/>
            </a:lvl8pPr>
            <a:lvl9pPr>
              <a:defRPr sz="17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875" y="400368"/>
            <a:ext cx="5229670" cy="1401286"/>
          </a:xfrm>
        </p:spPr>
        <p:txBody>
          <a:bodyPr anchor="b"/>
          <a:lstStyle>
            <a:lvl1pPr>
              <a:defRPr sz="280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93370" y="864683"/>
            <a:ext cx="8208705" cy="4267807"/>
          </a:xfrm>
        </p:spPr>
        <p:txBody>
          <a:bodyPr anchor="t"/>
          <a:lstStyle>
            <a:lvl1pPr marL="0" indent="0">
              <a:buNone/>
              <a:defRPr sz="2802"/>
            </a:lvl1pPr>
            <a:lvl2pPr marL="400370" indent="0">
              <a:buNone/>
              <a:defRPr sz="2452"/>
            </a:lvl2pPr>
            <a:lvl3pPr marL="800740" indent="0">
              <a:buNone/>
              <a:defRPr sz="2102"/>
            </a:lvl3pPr>
            <a:lvl4pPr marL="1201110" indent="0">
              <a:buNone/>
              <a:defRPr sz="1751"/>
            </a:lvl4pPr>
            <a:lvl5pPr marL="1601480" indent="0">
              <a:buNone/>
              <a:defRPr sz="1751"/>
            </a:lvl5pPr>
            <a:lvl6pPr marL="2001850" indent="0">
              <a:buNone/>
              <a:defRPr sz="1751"/>
            </a:lvl6pPr>
            <a:lvl7pPr marL="2402220" indent="0">
              <a:buNone/>
              <a:defRPr sz="1751"/>
            </a:lvl7pPr>
            <a:lvl8pPr marL="2802590" indent="0">
              <a:buNone/>
              <a:defRPr sz="1751"/>
            </a:lvl8pPr>
            <a:lvl9pPr marL="3202960" indent="0">
              <a:buNone/>
              <a:defRPr sz="17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875" y="1801654"/>
            <a:ext cx="5229670" cy="3337787"/>
          </a:xfrm>
        </p:spPr>
        <p:txBody>
          <a:bodyPr/>
          <a:lstStyle>
            <a:lvl1pPr marL="0" indent="0">
              <a:buNone/>
              <a:defRPr sz="1401"/>
            </a:lvl1pPr>
            <a:lvl2pPr marL="400370" indent="0">
              <a:buNone/>
              <a:defRPr sz="1226"/>
            </a:lvl2pPr>
            <a:lvl3pPr marL="800740" indent="0">
              <a:buNone/>
              <a:defRPr sz="1051"/>
            </a:lvl3pPr>
            <a:lvl4pPr marL="1201110" indent="0">
              <a:buNone/>
              <a:defRPr sz="876"/>
            </a:lvl4pPr>
            <a:lvl5pPr marL="1601480" indent="0">
              <a:buNone/>
              <a:defRPr sz="876"/>
            </a:lvl5pPr>
            <a:lvl6pPr marL="2001850" indent="0">
              <a:buNone/>
              <a:defRPr sz="876"/>
            </a:lvl6pPr>
            <a:lvl7pPr marL="2402220" indent="0">
              <a:buNone/>
              <a:defRPr sz="876"/>
            </a:lvl7pPr>
            <a:lvl8pPr marL="2802590" indent="0">
              <a:buNone/>
              <a:defRPr sz="876"/>
            </a:lvl8pPr>
            <a:lvl9pPr marL="3202960" indent="0">
              <a:buNone/>
              <a:defRPr sz="87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763" y="319739"/>
            <a:ext cx="13985200" cy="116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763" y="1598690"/>
            <a:ext cx="13985200" cy="381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762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07F0-11BE-A34C-BC23-69B4A6A6098A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128" y="5566221"/>
            <a:ext cx="5472470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1650" y="5566221"/>
            <a:ext cx="3648313" cy="31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3A1C4-3754-CA46-A144-71318E219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740" rtl="0" eaLnBrk="1" latinLnBrk="0" hangingPunct="1">
        <a:lnSpc>
          <a:spcPct val="90000"/>
        </a:lnSpc>
        <a:spcBef>
          <a:spcPct val="0"/>
        </a:spcBef>
        <a:buNone/>
        <a:defRPr sz="3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185" indent="-200185" algn="l" defTabSz="800740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2" kern="1200">
          <a:solidFill>
            <a:schemeClr val="tx1"/>
          </a:solidFill>
          <a:latin typeface="+mn-lt"/>
          <a:ea typeface="+mn-ea"/>
          <a:cs typeface="+mn-cs"/>
        </a:defRPr>
      </a:lvl1pPr>
      <a:lvl2pPr marL="60055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092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3pPr>
      <a:lvl4pPr marL="140129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80166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20203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60240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300277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403145" indent="-200185" algn="l" defTabSz="80074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37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74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11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48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185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22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59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2960" algn="l" defTabSz="800740" rtl="0" eaLnBrk="1" latinLnBrk="0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1193FE-F01B-1147-867C-274E72E7BF52}"/>
              </a:ext>
            </a:extLst>
          </p:cNvPr>
          <p:cNvSpPr/>
          <p:nvPr/>
        </p:nvSpPr>
        <p:spPr>
          <a:xfrm>
            <a:off x="-19050" y="-19050"/>
            <a:ext cx="16233775" cy="602456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65CB-E54F-DAAA-9067-3DDE3407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321" y="1724896"/>
            <a:ext cx="7803982" cy="11826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Hola!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9F08B-8B34-5936-9B0A-3C204F71039A}"/>
              </a:ext>
            </a:extLst>
          </p:cNvPr>
          <p:cNvSpPr txBox="1">
            <a:spLocks/>
          </p:cNvSpPr>
          <p:nvPr/>
        </p:nvSpPr>
        <p:spPr>
          <a:xfrm>
            <a:off x="1095712" y="2907506"/>
            <a:ext cx="13985200" cy="118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0185" indent="-200185" algn="l" defTabSz="800740" rtl="0" eaLnBrk="1" latinLnBrk="0" hangingPunct="1">
              <a:lnSpc>
                <a:spcPct val="90000"/>
              </a:lnSpc>
              <a:spcBef>
                <a:spcPts val="876"/>
              </a:spcBef>
              <a:buFont typeface="Arial" panose="020B0604020202020204" pitchFamily="34" charset="0"/>
              <a:buChar char="•"/>
              <a:defRPr sz="2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055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092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7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129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166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203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240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277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3145" indent="-200185" algn="l" defTabSz="800740" rtl="0" eaLnBrk="1" latinLnBrk="0" hangingPunct="1">
              <a:lnSpc>
                <a:spcPct val="90000"/>
              </a:lnSpc>
              <a:spcBef>
                <a:spcPts val="438"/>
              </a:spcBef>
              <a:buFont typeface="Arial" panose="020B0604020202020204" pitchFamily="34" charset="0"/>
              <a:buChar char="•"/>
              <a:defRPr sz="15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My name is </a:t>
            </a:r>
            <a:r>
              <a:rPr lang="en-US" sz="4400" b="1" dirty="0" err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Neaw</a:t>
            </a: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Aik</a:t>
            </a:r>
            <a:r>
              <a:rPr lang="en-US" sz="4400" b="1" dirty="0">
                <a:solidFill>
                  <a:schemeClr val="bg1"/>
                </a:solidFill>
                <a:latin typeface="SF UI  Text 2" pitchFamily="2" charset="0"/>
                <a:cs typeface="SF UI  Text 2" pitchFamily="2" charset="0"/>
              </a:rPr>
              <a:t> Ka.</a:t>
            </a:r>
          </a:p>
        </p:txBody>
      </p:sp>
    </p:spTree>
    <p:extLst>
      <p:ext uri="{BB962C8B-B14F-4D97-AF65-F5344CB8AC3E}">
        <p14:creationId xmlns:p14="http://schemas.microsoft.com/office/powerpoint/2010/main" val="409760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  <p:bldP spid="5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</TotalTime>
  <Words>9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SF UI  Text 2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NEAW AIK KA</dc:creator>
  <cp:lastModifiedBy>NEAW AIK KA</cp:lastModifiedBy>
  <cp:revision>2</cp:revision>
  <dcterms:created xsi:type="dcterms:W3CDTF">2022-12-28T05:25:01Z</dcterms:created>
  <dcterms:modified xsi:type="dcterms:W3CDTF">2022-12-28T11:14:45Z</dcterms:modified>
</cp:coreProperties>
</file>