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65"/>
    <a:srgbClr val="4D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75"/>
  </p:normalViewPr>
  <p:slideViewPr>
    <p:cSldViewPr snapToGrid="0">
      <p:cViewPr varScale="1">
        <p:scale>
          <a:sx n="87" d="100"/>
          <a:sy n="87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E65794-C160-43CF-404C-F1A36EF009C2}"/>
              </a:ext>
            </a:extLst>
          </p:cNvPr>
          <p:cNvSpPr txBox="1"/>
          <p:nvPr/>
        </p:nvSpPr>
        <p:spPr>
          <a:xfrm>
            <a:off x="2105759" y="2618035"/>
            <a:ext cx="12003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Study in Computer Science specialisms in </a:t>
            </a:r>
            <a:r>
              <a:rPr lang="en-US" sz="4400" b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Data Analyst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76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434</TotalTime>
  <Words>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UI  Text 2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7</cp:revision>
  <dcterms:created xsi:type="dcterms:W3CDTF">2022-12-28T05:25:01Z</dcterms:created>
  <dcterms:modified xsi:type="dcterms:W3CDTF">2022-12-28T13:27:11Z</dcterms:modified>
</cp:coreProperties>
</file>