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7" r:id="rId3"/>
  </p:sldIdLst>
  <p:sldSz cx="16214725" cy="6005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5F65"/>
    <a:srgbClr val="4D4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5775"/>
  </p:normalViewPr>
  <p:slideViewPr>
    <p:cSldViewPr snapToGrid="0">
      <p:cViewPr varScale="1">
        <p:scale>
          <a:sx n="87" d="100"/>
          <a:sy n="87" d="100"/>
        </p:scale>
        <p:origin x="20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841" y="982847"/>
            <a:ext cx="12161044" cy="2090808"/>
          </a:xfrm>
        </p:spPr>
        <p:txBody>
          <a:bodyPr anchor="b"/>
          <a:lstStyle>
            <a:lvl1pPr algn="ctr">
              <a:defRPr sz="52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6841" y="3154285"/>
            <a:ext cx="12161044" cy="1449942"/>
          </a:xfrm>
        </p:spPr>
        <p:txBody>
          <a:bodyPr/>
          <a:lstStyle>
            <a:lvl1pPr marL="0" indent="0" algn="ctr">
              <a:buNone/>
              <a:defRPr sz="2102"/>
            </a:lvl1pPr>
            <a:lvl2pPr marL="400370" indent="0" algn="ctr">
              <a:buNone/>
              <a:defRPr sz="1751"/>
            </a:lvl2pPr>
            <a:lvl3pPr marL="800740" indent="0" algn="ctr">
              <a:buNone/>
              <a:defRPr sz="1576"/>
            </a:lvl3pPr>
            <a:lvl4pPr marL="1201110" indent="0" algn="ctr">
              <a:buNone/>
              <a:defRPr sz="1401"/>
            </a:lvl4pPr>
            <a:lvl5pPr marL="1601480" indent="0" algn="ctr">
              <a:buNone/>
              <a:defRPr sz="1401"/>
            </a:lvl5pPr>
            <a:lvl6pPr marL="2001850" indent="0" algn="ctr">
              <a:buNone/>
              <a:defRPr sz="1401"/>
            </a:lvl6pPr>
            <a:lvl7pPr marL="2402220" indent="0" algn="ctr">
              <a:buNone/>
              <a:defRPr sz="1401"/>
            </a:lvl7pPr>
            <a:lvl8pPr marL="2802590" indent="0" algn="ctr">
              <a:buNone/>
              <a:defRPr sz="1401"/>
            </a:lvl8pPr>
            <a:lvl9pPr marL="3202960" indent="0" algn="ctr">
              <a:buNone/>
              <a:defRPr sz="140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0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3663" y="319738"/>
            <a:ext cx="3496300" cy="508939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4762" y="319738"/>
            <a:ext cx="10286216" cy="508939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6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317" y="1497209"/>
            <a:ext cx="13985200" cy="2498126"/>
          </a:xfrm>
        </p:spPr>
        <p:txBody>
          <a:bodyPr anchor="b"/>
          <a:lstStyle>
            <a:lvl1pPr>
              <a:defRPr sz="52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17" y="4018968"/>
            <a:ext cx="13985200" cy="1313706"/>
          </a:xfrm>
        </p:spPr>
        <p:txBody>
          <a:bodyPr/>
          <a:lstStyle>
            <a:lvl1pPr marL="0" indent="0">
              <a:buNone/>
              <a:defRPr sz="2102">
                <a:solidFill>
                  <a:schemeClr val="tx1">
                    <a:tint val="75000"/>
                  </a:schemeClr>
                </a:solidFill>
              </a:defRPr>
            </a:lvl1pPr>
            <a:lvl2pPr marL="400370" indent="0">
              <a:buNone/>
              <a:defRPr sz="1751">
                <a:solidFill>
                  <a:schemeClr val="tx1">
                    <a:tint val="75000"/>
                  </a:schemeClr>
                </a:solidFill>
              </a:defRPr>
            </a:lvl2pPr>
            <a:lvl3pPr marL="800740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3pPr>
            <a:lvl4pPr marL="120111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60148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00185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40222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280259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20296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4762" y="1598690"/>
            <a:ext cx="6891258" cy="38104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8705" y="1598690"/>
            <a:ext cx="6891258" cy="38104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4" y="319739"/>
            <a:ext cx="13985200" cy="1160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75" y="1472185"/>
            <a:ext cx="6859588" cy="721495"/>
          </a:xfrm>
        </p:spPr>
        <p:txBody>
          <a:bodyPr anchor="b"/>
          <a:lstStyle>
            <a:lvl1pPr marL="0" indent="0">
              <a:buNone/>
              <a:defRPr sz="2102" b="1"/>
            </a:lvl1pPr>
            <a:lvl2pPr marL="400370" indent="0">
              <a:buNone/>
              <a:defRPr sz="1751" b="1"/>
            </a:lvl2pPr>
            <a:lvl3pPr marL="800740" indent="0">
              <a:buNone/>
              <a:defRPr sz="1576" b="1"/>
            </a:lvl3pPr>
            <a:lvl4pPr marL="1201110" indent="0">
              <a:buNone/>
              <a:defRPr sz="1401" b="1"/>
            </a:lvl4pPr>
            <a:lvl5pPr marL="1601480" indent="0">
              <a:buNone/>
              <a:defRPr sz="1401" b="1"/>
            </a:lvl5pPr>
            <a:lvl6pPr marL="2001850" indent="0">
              <a:buNone/>
              <a:defRPr sz="1401" b="1"/>
            </a:lvl6pPr>
            <a:lvl7pPr marL="2402220" indent="0">
              <a:buNone/>
              <a:defRPr sz="1401" b="1"/>
            </a:lvl7pPr>
            <a:lvl8pPr marL="2802590" indent="0">
              <a:buNone/>
              <a:defRPr sz="1401" b="1"/>
            </a:lvl8pPr>
            <a:lvl9pPr marL="3202960" indent="0">
              <a:buNone/>
              <a:defRPr sz="14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6875" y="2193680"/>
            <a:ext cx="6859588" cy="32265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8705" y="1472185"/>
            <a:ext cx="6893370" cy="721495"/>
          </a:xfrm>
        </p:spPr>
        <p:txBody>
          <a:bodyPr anchor="b"/>
          <a:lstStyle>
            <a:lvl1pPr marL="0" indent="0">
              <a:buNone/>
              <a:defRPr sz="2102" b="1"/>
            </a:lvl1pPr>
            <a:lvl2pPr marL="400370" indent="0">
              <a:buNone/>
              <a:defRPr sz="1751" b="1"/>
            </a:lvl2pPr>
            <a:lvl3pPr marL="800740" indent="0">
              <a:buNone/>
              <a:defRPr sz="1576" b="1"/>
            </a:lvl3pPr>
            <a:lvl4pPr marL="1201110" indent="0">
              <a:buNone/>
              <a:defRPr sz="1401" b="1"/>
            </a:lvl4pPr>
            <a:lvl5pPr marL="1601480" indent="0">
              <a:buNone/>
              <a:defRPr sz="1401" b="1"/>
            </a:lvl5pPr>
            <a:lvl6pPr marL="2001850" indent="0">
              <a:buNone/>
              <a:defRPr sz="1401" b="1"/>
            </a:lvl6pPr>
            <a:lvl7pPr marL="2402220" indent="0">
              <a:buNone/>
              <a:defRPr sz="1401" b="1"/>
            </a:lvl7pPr>
            <a:lvl8pPr marL="2802590" indent="0">
              <a:buNone/>
              <a:defRPr sz="1401" b="1"/>
            </a:lvl8pPr>
            <a:lvl9pPr marL="3202960" indent="0">
              <a:buNone/>
              <a:defRPr sz="14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8705" y="2193680"/>
            <a:ext cx="6893370" cy="32265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8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5" y="400368"/>
            <a:ext cx="5229670" cy="1401286"/>
          </a:xfrm>
        </p:spPr>
        <p:txBody>
          <a:bodyPr anchor="b"/>
          <a:lstStyle>
            <a:lvl1pPr>
              <a:defRPr sz="28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370" y="864683"/>
            <a:ext cx="8208705" cy="4267807"/>
          </a:xfrm>
        </p:spPr>
        <p:txBody>
          <a:bodyPr/>
          <a:lstStyle>
            <a:lvl1pPr>
              <a:defRPr sz="2802"/>
            </a:lvl1pPr>
            <a:lvl2pPr>
              <a:defRPr sz="2452"/>
            </a:lvl2pPr>
            <a:lvl3pPr>
              <a:defRPr sz="2102"/>
            </a:lvl3pPr>
            <a:lvl4pPr>
              <a:defRPr sz="1751"/>
            </a:lvl4pPr>
            <a:lvl5pPr>
              <a:defRPr sz="1751"/>
            </a:lvl5pPr>
            <a:lvl6pPr>
              <a:defRPr sz="1751"/>
            </a:lvl6pPr>
            <a:lvl7pPr>
              <a:defRPr sz="1751"/>
            </a:lvl7pPr>
            <a:lvl8pPr>
              <a:defRPr sz="1751"/>
            </a:lvl8pPr>
            <a:lvl9pPr>
              <a:defRPr sz="175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875" y="1801654"/>
            <a:ext cx="5229670" cy="3337787"/>
          </a:xfrm>
        </p:spPr>
        <p:txBody>
          <a:bodyPr/>
          <a:lstStyle>
            <a:lvl1pPr marL="0" indent="0">
              <a:buNone/>
              <a:defRPr sz="1401"/>
            </a:lvl1pPr>
            <a:lvl2pPr marL="400370" indent="0">
              <a:buNone/>
              <a:defRPr sz="1226"/>
            </a:lvl2pPr>
            <a:lvl3pPr marL="800740" indent="0">
              <a:buNone/>
              <a:defRPr sz="1051"/>
            </a:lvl3pPr>
            <a:lvl4pPr marL="1201110" indent="0">
              <a:buNone/>
              <a:defRPr sz="876"/>
            </a:lvl4pPr>
            <a:lvl5pPr marL="1601480" indent="0">
              <a:buNone/>
              <a:defRPr sz="876"/>
            </a:lvl5pPr>
            <a:lvl6pPr marL="2001850" indent="0">
              <a:buNone/>
              <a:defRPr sz="876"/>
            </a:lvl6pPr>
            <a:lvl7pPr marL="2402220" indent="0">
              <a:buNone/>
              <a:defRPr sz="876"/>
            </a:lvl7pPr>
            <a:lvl8pPr marL="2802590" indent="0">
              <a:buNone/>
              <a:defRPr sz="876"/>
            </a:lvl8pPr>
            <a:lvl9pPr marL="3202960" indent="0">
              <a:buNone/>
              <a:defRPr sz="8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5" y="400368"/>
            <a:ext cx="5229670" cy="1401286"/>
          </a:xfrm>
        </p:spPr>
        <p:txBody>
          <a:bodyPr anchor="b"/>
          <a:lstStyle>
            <a:lvl1pPr>
              <a:defRPr sz="28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93370" y="864683"/>
            <a:ext cx="8208705" cy="4267807"/>
          </a:xfrm>
        </p:spPr>
        <p:txBody>
          <a:bodyPr anchor="t"/>
          <a:lstStyle>
            <a:lvl1pPr marL="0" indent="0">
              <a:buNone/>
              <a:defRPr sz="2802"/>
            </a:lvl1pPr>
            <a:lvl2pPr marL="400370" indent="0">
              <a:buNone/>
              <a:defRPr sz="2452"/>
            </a:lvl2pPr>
            <a:lvl3pPr marL="800740" indent="0">
              <a:buNone/>
              <a:defRPr sz="2102"/>
            </a:lvl3pPr>
            <a:lvl4pPr marL="1201110" indent="0">
              <a:buNone/>
              <a:defRPr sz="1751"/>
            </a:lvl4pPr>
            <a:lvl5pPr marL="1601480" indent="0">
              <a:buNone/>
              <a:defRPr sz="1751"/>
            </a:lvl5pPr>
            <a:lvl6pPr marL="2001850" indent="0">
              <a:buNone/>
              <a:defRPr sz="1751"/>
            </a:lvl6pPr>
            <a:lvl7pPr marL="2402220" indent="0">
              <a:buNone/>
              <a:defRPr sz="1751"/>
            </a:lvl7pPr>
            <a:lvl8pPr marL="2802590" indent="0">
              <a:buNone/>
              <a:defRPr sz="1751"/>
            </a:lvl8pPr>
            <a:lvl9pPr marL="3202960" indent="0">
              <a:buNone/>
              <a:defRPr sz="175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875" y="1801654"/>
            <a:ext cx="5229670" cy="3337787"/>
          </a:xfrm>
        </p:spPr>
        <p:txBody>
          <a:bodyPr/>
          <a:lstStyle>
            <a:lvl1pPr marL="0" indent="0">
              <a:buNone/>
              <a:defRPr sz="1401"/>
            </a:lvl1pPr>
            <a:lvl2pPr marL="400370" indent="0">
              <a:buNone/>
              <a:defRPr sz="1226"/>
            </a:lvl2pPr>
            <a:lvl3pPr marL="800740" indent="0">
              <a:buNone/>
              <a:defRPr sz="1051"/>
            </a:lvl3pPr>
            <a:lvl4pPr marL="1201110" indent="0">
              <a:buNone/>
              <a:defRPr sz="876"/>
            </a:lvl4pPr>
            <a:lvl5pPr marL="1601480" indent="0">
              <a:buNone/>
              <a:defRPr sz="876"/>
            </a:lvl5pPr>
            <a:lvl6pPr marL="2001850" indent="0">
              <a:buNone/>
              <a:defRPr sz="876"/>
            </a:lvl6pPr>
            <a:lvl7pPr marL="2402220" indent="0">
              <a:buNone/>
              <a:defRPr sz="876"/>
            </a:lvl7pPr>
            <a:lvl8pPr marL="2802590" indent="0">
              <a:buNone/>
              <a:defRPr sz="876"/>
            </a:lvl8pPr>
            <a:lvl9pPr marL="3202960" indent="0">
              <a:buNone/>
              <a:defRPr sz="8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763" y="319739"/>
            <a:ext cx="13985200" cy="116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763" y="1598690"/>
            <a:ext cx="13985200" cy="381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4762" y="5566221"/>
            <a:ext cx="3648313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1128" y="5566221"/>
            <a:ext cx="5472470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1650" y="5566221"/>
            <a:ext cx="3648313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0740" rtl="0" eaLnBrk="1" latinLnBrk="0" hangingPunct="1">
        <a:lnSpc>
          <a:spcPct val="90000"/>
        </a:lnSpc>
        <a:spcBef>
          <a:spcPct val="0"/>
        </a:spcBef>
        <a:buNone/>
        <a:defRPr sz="38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185" indent="-200185" algn="l" defTabSz="800740" rtl="0" eaLnBrk="1" latinLnBrk="0" hangingPunct="1">
        <a:lnSpc>
          <a:spcPct val="90000"/>
        </a:lnSpc>
        <a:spcBef>
          <a:spcPts val="876"/>
        </a:spcBef>
        <a:buFont typeface="Arial" panose="020B0604020202020204" pitchFamily="34" charset="0"/>
        <a:buChar char="•"/>
        <a:defRPr sz="2452" kern="1200">
          <a:solidFill>
            <a:schemeClr val="tx1"/>
          </a:solidFill>
          <a:latin typeface="+mn-lt"/>
          <a:ea typeface="+mn-ea"/>
          <a:cs typeface="+mn-cs"/>
        </a:defRPr>
      </a:lvl1pPr>
      <a:lvl2pPr marL="60055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2pPr>
      <a:lvl3pPr marL="100092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1" kern="1200">
          <a:solidFill>
            <a:schemeClr val="tx1"/>
          </a:solidFill>
          <a:latin typeface="+mn-lt"/>
          <a:ea typeface="+mn-ea"/>
          <a:cs typeface="+mn-cs"/>
        </a:defRPr>
      </a:lvl3pPr>
      <a:lvl4pPr marL="140129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4pPr>
      <a:lvl5pPr marL="180166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5pPr>
      <a:lvl6pPr marL="220203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6pPr>
      <a:lvl7pPr marL="260240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7pPr>
      <a:lvl8pPr marL="300277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8pPr>
      <a:lvl9pPr marL="340314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40037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2pPr>
      <a:lvl3pPr marL="80074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3pPr>
      <a:lvl4pPr marL="120111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4pPr>
      <a:lvl5pPr marL="160148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5pPr>
      <a:lvl6pPr marL="200185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6pPr>
      <a:lvl7pPr marL="240222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7pPr>
      <a:lvl8pPr marL="280259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8pPr>
      <a:lvl9pPr marL="320296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18776891-09FB-3E3C-B6BF-E4D08E84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663" y="729133"/>
            <a:ext cx="1800000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E48088-8CC3-95D8-C9CD-F334A7C4F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57" y="3345684"/>
            <a:ext cx="1800000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CA5C3-42EE-023A-53E1-940FEA2CC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031" y="734841"/>
            <a:ext cx="1800000" cy="15707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E85AE1-CF15-C4DA-1E53-5A1F27FDF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399" y="729133"/>
            <a:ext cx="1800000" cy="15707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F33676-F9A2-8BF4-1B3E-B74A8E871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8893" y="3268966"/>
            <a:ext cx="1800000" cy="180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7706A89-F7E4-60C3-5413-11DA2431D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14725" y="776928"/>
            <a:ext cx="1800000" cy="180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7AD93DC-BADC-FCC1-C3D1-4FC00458B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77542" y="3295591"/>
            <a:ext cx="1800000" cy="180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80AADF-D422-C7D6-45D5-E026483C0B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14725" y="3345684"/>
            <a:ext cx="1800000" cy="180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67C5DA8-7709-EDE8-653E-D32C07E691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3169" y="3268966"/>
            <a:ext cx="1800000" cy="180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B9E4413-C586-6612-D282-0C8CFA72C2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0306" y="3305118"/>
            <a:ext cx="1800000" cy="180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62CAE26-7E27-9C44-953F-8956A53A8A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8154" y="694572"/>
            <a:ext cx="1800000" cy="1800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8C6FC6D-62B4-0480-426B-F13B8AC3CC0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83259" y="694572"/>
            <a:ext cx="1800000" cy="1800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80E2960-7158-13C1-6C85-7284C44ABA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06031" y="3295591"/>
            <a:ext cx="1800000" cy="1800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04FC258-1558-C374-7B31-BDFBE4601F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471011" y="769384"/>
            <a:ext cx="1800000" cy="1800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AE09B73-B103-BCC8-8844-ED6C35EC89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15253" y="3733966"/>
            <a:ext cx="1800000" cy="93515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FDAFA1E-2B8F-1EA6-610B-1E31DA0F143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1841" y="729133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0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E65794-C160-43CF-404C-F1A36EF009C2}"/>
              </a:ext>
            </a:extLst>
          </p:cNvPr>
          <p:cNvSpPr txBox="1"/>
          <p:nvPr/>
        </p:nvSpPr>
        <p:spPr>
          <a:xfrm>
            <a:off x="4011186" y="3194483"/>
            <a:ext cx="84974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SF UI  Text 2" pitchFamily="2" charset="0"/>
                <a:cs typeface="SF UI  Text 2" pitchFamily="2" charset="0"/>
              </a:rPr>
              <a:t>Welcome to my profile!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E4602-8387-8EB6-A728-511AACC2B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830" y="1563964"/>
            <a:ext cx="1414207" cy="14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0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439</TotalTime>
  <Words>5</Words>
  <Application>Microsoft Macintosh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SF UI  Text 2</vt:lpstr>
      <vt:lpstr>Office Theme 2013 - 2022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NEAW AIK KA</dc:creator>
  <cp:lastModifiedBy>NEAW AIK KA</cp:lastModifiedBy>
  <cp:revision>9</cp:revision>
  <dcterms:created xsi:type="dcterms:W3CDTF">2022-12-28T05:25:01Z</dcterms:created>
  <dcterms:modified xsi:type="dcterms:W3CDTF">2022-12-28T13:35:59Z</dcterms:modified>
</cp:coreProperties>
</file>