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</p:sldIdLst>
  <p:sldSz cx="4052888" cy="1501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322"/>
    <a:srgbClr val="2A2A2A"/>
    <a:srgbClr val="1F1F1F"/>
    <a:srgbClr val="414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>
      <p:cViewPr varScale="1">
        <p:scale>
          <a:sx n="367" d="100"/>
          <a:sy n="367" d="100"/>
        </p:scale>
        <p:origin x="16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611" y="245777"/>
            <a:ext cx="3039666" cy="522840"/>
          </a:xfrm>
        </p:spPr>
        <p:txBody>
          <a:bodyPr anchor="b"/>
          <a:lstStyle>
            <a:lvl1pPr algn="ctr">
              <a:defRPr sz="13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611" y="788780"/>
            <a:ext cx="3039666" cy="362581"/>
          </a:xfrm>
        </p:spPr>
        <p:txBody>
          <a:bodyPr/>
          <a:lstStyle>
            <a:lvl1pPr marL="0" indent="0" algn="ctr">
              <a:buNone/>
              <a:defRPr sz="526"/>
            </a:lvl1pPr>
            <a:lvl2pPr marL="100127" indent="0" algn="ctr">
              <a:buNone/>
              <a:defRPr sz="438"/>
            </a:lvl2pPr>
            <a:lvl3pPr marL="200254" indent="0" algn="ctr">
              <a:buNone/>
              <a:defRPr sz="394"/>
            </a:lvl3pPr>
            <a:lvl4pPr marL="300380" indent="0" algn="ctr">
              <a:buNone/>
              <a:defRPr sz="350"/>
            </a:lvl4pPr>
            <a:lvl5pPr marL="400507" indent="0" algn="ctr">
              <a:buNone/>
              <a:defRPr sz="350"/>
            </a:lvl5pPr>
            <a:lvl6pPr marL="500634" indent="0" algn="ctr">
              <a:buNone/>
              <a:defRPr sz="350"/>
            </a:lvl6pPr>
            <a:lvl7pPr marL="600761" indent="0" algn="ctr">
              <a:buNone/>
              <a:defRPr sz="350"/>
            </a:lvl7pPr>
            <a:lvl8pPr marL="700888" indent="0" algn="ctr">
              <a:buNone/>
              <a:defRPr sz="350"/>
            </a:lvl8pPr>
            <a:lvl9pPr marL="801014" indent="0" algn="ctr">
              <a:buNone/>
              <a:defRPr sz="3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00348" y="79956"/>
            <a:ext cx="873904" cy="12726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636" y="79956"/>
            <a:ext cx="2571051" cy="12726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25" y="374401"/>
            <a:ext cx="3495616" cy="624697"/>
          </a:xfrm>
        </p:spPr>
        <p:txBody>
          <a:bodyPr anchor="b"/>
          <a:lstStyle>
            <a:lvl1pPr>
              <a:defRPr sz="13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525" y="1005008"/>
            <a:ext cx="3495616" cy="328513"/>
          </a:xfrm>
        </p:spPr>
        <p:txBody>
          <a:bodyPr/>
          <a:lstStyle>
            <a:lvl1pPr marL="0" indent="0">
              <a:buNone/>
              <a:defRPr sz="526">
                <a:solidFill>
                  <a:schemeClr val="tx1">
                    <a:tint val="75000"/>
                  </a:schemeClr>
                </a:solidFill>
              </a:defRPr>
            </a:lvl1pPr>
            <a:lvl2pPr marL="100127" indent="0">
              <a:buNone/>
              <a:defRPr sz="438">
                <a:solidFill>
                  <a:schemeClr val="tx1">
                    <a:tint val="75000"/>
                  </a:schemeClr>
                </a:solidFill>
              </a:defRPr>
            </a:lvl2pPr>
            <a:lvl3pPr marL="200254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3pPr>
            <a:lvl4pPr marL="300380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4pPr>
            <a:lvl5pPr marL="400507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5pPr>
            <a:lvl6pPr marL="500634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6pPr>
            <a:lvl7pPr marL="600761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7pPr>
            <a:lvl8pPr marL="700888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8pPr>
            <a:lvl9pPr marL="801014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1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36" y="399778"/>
            <a:ext cx="1722477" cy="952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1775" y="399778"/>
            <a:ext cx="1722477" cy="9528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64" y="79956"/>
            <a:ext cx="3495616" cy="2902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164" y="368144"/>
            <a:ext cx="1714561" cy="180421"/>
          </a:xfrm>
        </p:spPr>
        <p:txBody>
          <a:bodyPr anchor="b"/>
          <a:lstStyle>
            <a:lvl1pPr marL="0" indent="0">
              <a:buNone/>
              <a:defRPr sz="526" b="1"/>
            </a:lvl1pPr>
            <a:lvl2pPr marL="100127" indent="0">
              <a:buNone/>
              <a:defRPr sz="438" b="1"/>
            </a:lvl2pPr>
            <a:lvl3pPr marL="200254" indent="0">
              <a:buNone/>
              <a:defRPr sz="394" b="1"/>
            </a:lvl3pPr>
            <a:lvl4pPr marL="300380" indent="0">
              <a:buNone/>
              <a:defRPr sz="350" b="1"/>
            </a:lvl4pPr>
            <a:lvl5pPr marL="400507" indent="0">
              <a:buNone/>
              <a:defRPr sz="350" b="1"/>
            </a:lvl5pPr>
            <a:lvl6pPr marL="500634" indent="0">
              <a:buNone/>
              <a:defRPr sz="350" b="1"/>
            </a:lvl6pPr>
            <a:lvl7pPr marL="600761" indent="0">
              <a:buNone/>
              <a:defRPr sz="350" b="1"/>
            </a:lvl7pPr>
            <a:lvl8pPr marL="700888" indent="0">
              <a:buNone/>
              <a:defRPr sz="350" b="1"/>
            </a:lvl8pPr>
            <a:lvl9pPr marL="801014" indent="0">
              <a:buNone/>
              <a:defRPr sz="3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9164" y="548565"/>
            <a:ext cx="1714561" cy="806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51775" y="368144"/>
            <a:ext cx="1723005" cy="180421"/>
          </a:xfrm>
        </p:spPr>
        <p:txBody>
          <a:bodyPr anchor="b"/>
          <a:lstStyle>
            <a:lvl1pPr marL="0" indent="0">
              <a:buNone/>
              <a:defRPr sz="526" b="1"/>
            </a:lvl1pPr>
            <a:lvl2pPr marL="100127" indent="0">
              <a:buNone/>
              <a:defRPr sz="438" b="1"/>
            </a:lvl2pPr>
            <a:lvl3pPr marL="200254" indent="0">
              <a:buNone/>
              <a:defRPr sz="394" b="1"/>
            </a:lvl3pPr>
            <a:lvl4pPr marL="300380" indent="0">
              <a:buNone/>
              <a:defRPr sz="350" b="1"/>
            </a:lvl4pPr>
            <a:lvl5pPr marL="400507" indent="0">
              <a:buNone/>
              <a:defRPr sz="350" b="1"/>
            </a:lvl5pPr>
            <a:lvl6pPr marL="500634" indent="0">
              <a:buNone/>
              <a:defRPr sz="350" b="1"/>
            </a:lvl6pPr>
            <a:lvl7pPr marL="600761" indent="0">
              <a:buNone/>
              <a:defRPr sz="350" b="1"/>
            </a:lvl7pPr>
            <a:lvl8pPr marL="700888" indent="0">
              <a:buNone/>
              <a:defRPr sz="350" b="1"/>
            </a:lvl8pPr>
            <a:lvl9pPr marL="801014" indent="0">
              <a:buNone/>
              <a:defRPr sz="3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51775" y="548565"/>
            <a:ext cx="1723005" cy="806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64" y="100118"/>
            <a:ext cx="1307162" cy="350414"/>
          </a:xfrm>
        </p:spPr>
        <p:txBody>
          <a:bodyPr anchor="b"/>
          <a:lstStyle>
            <a:lvl1pPr>
              <a:defRPr sz="7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005" y="216228"/>
            <a:ext cx="2051775" cy="1067234"/>
          </a:xfrm>
        </p:spPr>
        <p:txBody>
          <a:bodyPr/>
          <a:lstStyle>
            <a:lvl1pPr>
              <a:defRPr sz="701"/>
            </a:lvl1pPr>
            <a:lvl2pPr>
              <a:defRPr sz="613"/>
            </a:lvl2pPr>
            <a:lvl3pPr>
              <a:defRPr sz="526"/>
            </a:lvl3pPr>
            <a:lvl4pPr>
              <a:defRPr sz="438"/>
            </a:lvl4pPr>
            <a:lvl5pPr>
              <a:defRPr sz="438"/>
            </a:lvl5pPr>
            <a:lvl6pPr>
              <a:defRPr sz="438"/>
            </a:lvl6pPr>
            <a:lvl7pPr>
              <a:defRPr sz="438"/>
            </a:lvl7pPr>
            <a:lvl8pPr>
              <a:defRPr sz="438"/>
            </a:lvl8pPr>
            <a:lvl9pPr>
              <a:defRPr sz="43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164" y="450533"/>
            <a:ext cx="1307162" cy="834667"/>
          </a:xfrm>
        </p:spPr>
        <p:txBody>
          <a:bodyPr/>
          <a:lstStyle>
            <a:lvl1pPr marL="0" indent="0">
              <a:buNone/>
              <a:defRPr sz="350"/>
            </a:lvl1pPr>
            <a:lvl2pPr marL="100127" indent="0">
              <a:buNone/>
              <a:defRPr sz="307"/>
            </a:lvl2pPr>
            <a:lvl3pPr marL="200254" indent="0">
              <a:buNone/>
              <a:defRPr sz="263"/>
            </a:lvl3pPr>
            <a:lvl4pPr marL="300380" indent="0">
              <a:buNone/>
              <a:defRPr sz="219"/>
            </a:lvl4pPr>
            <a:lvl5pPr marL="400507" indent="0">
              <a:buNone/>
              <a:defRPr sz="219"/>
            </a:lvl5pPr>
            <a:lvl6pPr marL="500634" indent="0">
              <a:buNone/>
              <a:defRPr sz="219"/>
            </a:lvl6pPr>
            <a:lvl7pPr marL="600761" indent="0">
              <a:buNone/>
              <a:defRPr sz="219"/>
            </a:lvl7pPr>
            <a:lvl8pPr marL="700888" indent="0">
              <a:buNone/>
              <a:defRPr sz="219"/>
            </a:lvl8pPr>
            <a:lvl9pPr marL="801014" indent="0">
              <a:buNone/>
              <a:defRPr sz="2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164" y="100118"/>
            <a:ext cx="1307162" cy="350414"/>
          </a:xfrm>
        </p:spPr>
        <p:txBody>
          <a:bodyPr anchor="b"/>
          <a:lstStyle>
            <a:lvl1pPr>
              <a:defRPr sz="7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3005" y="216228"/>
            <a:ext cx="2051775" cy="1067234"/>
          </a:xfrm>
        </p:spPr>
        <p:txBody>
          <a:bodyPr anchor="t"/>
          <a:lstStyle>
            <a:lvl1pPr marL="0" indent="0">
              <a:buNone/>
              <a:defRPr sz="701"/>
            </a:lvl1pPr>
            <a:lvl2pPr marL="100127" indent="0">
              <a:buNone/>
              <a:defRPr sz="613"/>
            </a:lvl2pPr>
            <a:lvl3pPr marL="200254" indent="0">
              <a:buNone/>
              <a:defRPr sz="526"/>
            </a:lvl3pPr>
            <a:lvl4pPr marL="300380" indent="0">
              <a:buNone/>
              <a:defRPr sz="438"/>
            </a:lvl4pPr>
            <a:lvl5pPr marL="400507" indent="0">
              <a:buNone/>
              <a:defRPr sz="438"/>
            </a:lvl5pPr>
            <a:lvl6pPr marL="500634" indent="0">
              <a:buNone/>
              <a:defRPr sz="438"/>
            </a:lvl6pPr>
            <a:lvl7pPr marL="600761" indent="0">
              <a:buNone/>
              <a:defRPr sz="438"/>
            </a:lvl7pPr>
            <a:lvl8pPr marL="700888" indent="0">
              <a:buNone/>
              <a:defRPr sz="438"/>
            </a:lvl8pPr>
            <a:lvl9pPr marL="801014" indent="0">
              <a:buNone/>
              <a:defRPr sz="43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9164" y="450533"/>
            <a:ext cx="1307162" cy="834667"/>
          </a:xfrm>
        </p:spPr>
        <p:txBody>
          <a:bodyPr/>
          <a:lstStyle>
            <a:lvl1pPr marL="0" indent="0">
              <a:buNone/>
              <a:defRPr sz="350"/>
            </a:lvl1pPr>
            <a:lvl2pPr marL="100127" indent="0">
              <a:buNone/>
              <a:defRPr sz="307"/>
            </a:lvl2pPr>
            <a:lvl3pPr marL="200254" indent="0">
              <a:buNone/>
              <a:defRPr sz="263"/>
            </a:lvl3pPr>
            <a:lvl4pPr marL="300380" indent="0">
              <a:buNone/>
              <a:defRPr sz="219"/>
            </a:lvl4pPr>
            <a:lvl5pPr marL="400507" indent="0">
              <a:buNone/>
              <a:defRPr sz="219"/>
            </a:lvl5pPr>
            <a:lvl6pPr marL="500634" indent="0">
              <a:buNone/>
              <a:defRPr sz="219"/>
            </a:lvl6pPr>
            <a:lvl7pPr marL="600761" indent="0">
              <a:buNone/>
              <a:defRPr sz="219"/>
            </a:lvl7pPr>
            <a:lvl8pPr marL="700888" indent="0">
              <a:buNone/>
              <a:defRPr sz="219"/>
            </a:lvl8pPr>
            <a:lvl9pPr marL="801014" indent="0">
              <a:buNone/>
              <a:defRPr sz="2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36" y="79956"/>
            <a:ext cx="3495616" cy="29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36" y="399778"/>
            <a:ext cx="3495616" cy="95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36" y="1391923"/>
            <a:ext cx="911900" cy="79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793A-9B42-8A4D-A7E9-3DBE369E954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2519" y="1391923"/>
            <a:ext cx="1367850" cy="79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62352" y="1391923"/>
            <a:ext cx="911900" cy="799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D0838-460E-DA45-984D-9FE57D1F0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0">
        <p:fade/>
      </p:transition>
    </mc:Choice>
    <mc:Fallback xmlns="">
      <p:transition advClick="0" advTm="0">
        <p:fade/>
      </p:transition>
    </mc:Fallback>
  </mc:AlternateContent>
  <p:txStyles>
    <p:titleStyle>
      <a:lvl1pPr algn="l" defTabSz="200254" rtl="0" eaLnBrk="1" latinLnBrk="0" hangingPunct="1">
        <a:lnSpc>
          <a:spcPct val="90000"/>
        </a:lnSpc>
        <a:spcBef>
          <a:spcPct val="0"/>
        </a:spcBef>
        <a:buNone/>
        <a:defRPr sz="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063" indent="-50063" algn="l" defTabSz="200254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613" kern="1200">
          <a:solidFill>
            <a:schemeClr val="tx1"/>
          </a:solidFill>
          <a:latin typeface="+mn-lt"/>
          <a:ea typeface="+mn-ea"/>
          <a:cs typeface="+mn-cs"/>
        </a:defRPr>
      </a:lvl1pPr>
      <a:lvl2pPr marL="150190" indent="-50063" algn="l" defTabSz="200254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526" kern="1200">
          <a:solidFill>
            <a:schemeClr val="tx1"/>
          </a:solidFill>
          <a:latin typeface="+mn-lt"/>
          <a:ea typeface="+mn-ea"/>
          <a:cs typeface="+mn-cs"/>
        </a:defRPr>
      </a:lvl2pPr>
      <a:lvl3pPr marL="250317" indent="-50063" algn="l" defTabSz="200254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438" kern="1200">
          <a:solidFill>
            <a:schemeClr val="tx1"/>
          </a:solidFill>
          <a:latin typeface="+mn-lt"/>
          <a:ea typeface="+mn-ea"/>
          <a:cs typeface="+mn-cs"/>
        </a:defRPr>
      </a:lvl3pPr>
      <a:lvl4pPr marL="350444" indent="-50063" algn="l" defTabSz="200254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4pPr>
      <a:lvl5pPr marL="450571" indent="-50063" algn="l" defTabSz="200254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5pPr>
      <a:lvl6pPr marL="550697" indent="-50063" algn="l" defTabSz="200254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6pPr>
      <a:lvl7pPr marL="650824" indent="-50063" algn="l" defTabSz="200254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7pPr>
      <a:lvl8pPr marL="750951" indent="-50063" algn="l" defTabSz="200254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8pPr>
      <a:lvl9pPr marL="851078" indent="-50063" algn="l" defTabSz="200254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0254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1pPr>
      <a:lvl2pPr marL="100127" algn="l" defTabSz="200254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2pPr>
      <a:lvl3pPr marL="200254" algn="l" defTabSz="200254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00380" algn="l" defTabSz="200254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4pPr>
      <a:lvl5pPr marL="400507" algn="l" defTabSz="200254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5pPr>
      <a:lvl6pPr marL="500634" algn="l" defTabSz="200254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6pPr>
      <a:lvl7pPr marL="600761" algn="l" defTabSz="200254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7pPr>
      <a:lvl8pPr marL="700888" algn="l" defTabSz="200254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8pPr>
      <a:lvl9pPr marL="801014" algn="l" defTabSz="200254" rtl="0" eaLnBrk="1" latinLnBrk="0" hangingPunct="1">
        <a:defRPr sz="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6DF9B8-C28D-EFFD-B783-7D8DD01C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6908" y="845026"/>
            <a:ext cx="170754" cy="170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F1051-D519-BB7D-64A4-6CBFDCC0B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387" y="822681"/>
            <a:ext cx="430888" cy="215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F02E57-B90B-4AFB-3BE4-AD309D36E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41" y="473065"/>
            <a:ext cx="201552" cy="201552"/>
          </a:xfrm>
          <a:prstGeom prst="rect">
            <a:avLst/>
          </a:prstGeom>
        </p:spPr>
      </p:pic>
      <p:pic>
        <p:nvPicPr>
          <p:cNvPr id="14" name="ezgif.com-gif-maker">
            <a:hlinkClick r:id="" action="ppaction://media"/>
            <a:extLst>
              <a:ext uri="{FF2B5EF4-FFF2-40B4-BE49-F238E27FC236}">
                <a16:creationId xmlns:a16="http://schemas.microsoft.com/office/drawing/2014/main" id="{CD1BA3ED-D1C6-3D46-9688-CE64E06E56D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878.6431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974490" y="403936"/>
            <a:ext cx="452960" cy="3398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CEB2CA-EB4A-D9D9-E00C-21F90969E9FD}"/>
              </a:ext>
            </a:extLst>
          </p:cNvPr>
          <p:cNvSpPr txBox="1"/>
          <p:nvPr/>
        </p:nvSpPr>
        <p:spPr>
          <a:xfrm>
            <a:off x="705693" y="466119"/>
            <a:ext cx="931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Byron1001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19301F-A277-E203-7E41-D3EE2E6730C2}"/>
              </a:ext>
            </a:extLst>
          </p:cNvPr>
          <p:cNvSpPr txBox="1"/>
          <p:nvPr/>
        </p:nvSpPr>
        <p:spPr>
          <a:xfrm>
            <a:off x="705692" y="822681"/>
            <a:ext cx="1047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Neaw</a:t>
            </a:r>
            <a:r>
              <a:rPr lang="en-US" sz="8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 </a:t>
            </a:r>
            <a:r>
              <a:rPr lang="en-US" sz="800" b="1" dirty="0" err="1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Aik</a:t>
            </a:r>
            <a:r>
              <a:rPr lang="en-US" sz="8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 Ka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06538C-1236-8719-D0AB-280E7946BE33}"/>
              </a:ext>
            </a:extLst>
          </p:cNvPr>
          <p:cNvSpPr txBox="1"/>
          <p:nvPr/>
        </p:nvSpPr>
        <p:spPr>
          <a:xfrm>
            <a:off x="2427450" y="466118"/>
            <a:ext cx="14766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aikka1282002</a:t>
            </a:r>
            <a:r>
              <a:rPr lang="en-US" sz="7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@gmail.com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6F33D5-E48B-E564-E4C8-39AC0C55A81A}"/>
              </a:ext>
            </a:extLst>
          </p:cNvPr>
          <p:cNvSpPr txBox="1"/>
          <p:nvPr/>
        </p:nvSpPr>
        <p:spPr>
          <a:xfrm>
            <a:off x="2433680" y="811969"/>
            <a:ext cx="809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aikka28</a:t>
            </a:r>
          </a:p>
        </p:txBody>
      </p:sp>
    </p:spTree>
    <p:extLst>
      <p:ext uri="{BB962C8B-B14F-4D97-AF65-F5344CB8AC3E}">
        <p14:creationId xmlns:p14="http://schemas.microsoft.com/office/powerpoint/2010/main" val="67348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6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246</TotalTime>
  <Words>10</Words>
  <Application>Microsoft Macintosh PowerPoint</Application>
  <PresentationFormat>Custom</PresentationFormat>
  <Paragraphs>4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UI  Text 2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NEAW AIK KA</dc:creator>
  <cp:lastModifiedBy>NEAW AIK KA</cp:lastModifiedBy>
  <cp:revision>2</cp:revision>
  <dcterms:created xsi:type="dcterms:W3CDTF">2022-12-29T15:35:11Z</dcterms:created>
  <dcterms:modified xsi:type="dcterms:W3CDTF">2022-12-29T19:42:54Z</dcterms:modified>
</cp:coreProperties>
</file>