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6214725" cy="6005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>
        <p:scale>
          <a:sx n="70" d="100"/>
          <a:sy n="70" d="100"/>
        </p:scale>
        <p:origin x="14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841" y="982847"/>
            <a:ext cx="12161044" cy="2090808"/>
          </a:xfrm>
        </p:spPr>
        <p:txBody>
          <a:bodyPr anchor="b"/>
          <a:lstStyle>
            <a:lvl1pPr algn="ctr">
              <a:defRPr sz="52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841" y="3154285"/>
            <a:ext cx="12161044" cy="1449942"/>
          </a:xfrm>
        </p:spPr>
        <p:txBody>
          <a:bodyPr/>
          <a:lstStyle>
            <a:lvl1pPr marL="0" indent="0" algn="ctr">
              <a:buNone/>
              <a:defRPr sz="2102"/>
            </a:lvl1pPr>
            <a:lvl2pPr marL="400370" indent="0" algn="ctr">
              <a:buNone/>
              <a:defRPr sz="1751"/>
            </a:lvl2pPr>
            <a:lvl3pPr marL="800740" indent="0" algn="ctr">
              <a:buNone/>
              <a:defRPr sz="1576"/>
            </a:lvl3pPr>
            <a:lvl4pPr marL="1201110" indent="0" algn="ctr">
              <a:buNone/>
              <a:defRPr sz="1401"/>
            </a:lvl4pPr>
            <a:lvl5pPr marL="1601480" indent="0" algn="ctr">
              <a:buNone/>
              <a:defRPr sz="1401"/>
            </a:lvl5pPr>
            <a:lvl6pPr marL="2001850" indent="0" algn="ctr">
              <a:buNone/>
              <a:defRPr sz="1401"/>
            </a:lvl6pPr>
            <a:lvl7pPr marL="2402220" indent="0" algn="ctr">
              <a:buNone/>
              <a:defRPr sz="1401"/>
            </a:lvl7pPr>
            <a:lvl8pPr marL="2802590" indent="0" algn="ctr">
              <a:buNone/>
              <a:defRPr sz="1401"/>
            </a:lvl8pPr>
            <a:lvl9pPr marL="3202960" indent="0" algn="ctr">
              <a:buNone/>
              <a:defRPr sz="140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1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3663" y="319738"/>
            <a:ext cx="3496300" cy="50893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762" y="319738"/>
            <a:ext cx="10286216" cy="508939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7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317" y="1497209"/>
            <a:ext cx="13985200" cy="2498126"/>
          </a:xfrm>
        </p:spPr>
        <p:txBody>
          <a:bodyPr anchor="b"/>
          <a:lstStyle>
            <a:lvl1pPr>
              <a:defRPr sz="52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17" y="4018968"/>
            <a:ext cx="13985200" cy="1313706"/>
          </a:xfrm>
        </p:spPr>
        <p:txBody>
          <a:bodyPr/>
          <a:lstStyle>
            <a:lvl1pPr marL="0" indent="0">
              <a:buNone/>
              <a:defRPr sz="2102">
                <a:solidFill>
                  <a:schemeClr val="tx1">
                    <a:tint val="75000"/>
                  </a:schemeClr>
                </a:solidFill>
              </a:defRPr>
            </a:lvl1pPr>
            <a:lvl2pPr marL="400370" indent="0">
              <a:buNone/>
              <a:defRPr sz="1751">
                <a:solidFill>
                  <a:schemeClr val="tx1">
                    <a:tint val="75000"/>
                  </a:schemeClr>
                </a:solidFill>
              </a:defRPr>
            </a:lvl2pPr>
            <a:lvl3pPr marL="8007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20111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6014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00185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40222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280259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20296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4762" y="1598690"/>
            <a:ext cx="6891258" cy="38104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8705" y="1598690"/>
            <a:ext cx="6891258" cy="38104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5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4" y="319739"/>
            <a:ext cx="13985200" cy="1160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75" y="1472185"/>
            <a:ext cx="6859588" cy="721495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370" indent="0">
              <a:buNone/>
              <a:defRPr sz="1751" b="1"/>
            </a:lvl2pPr>
            <a:lvl3pPr marL="800740" indent="0">
              <a:buNone/>
              <a:defRPr sz="1576" b="1"/>
            </a:lvl3pPr>
            <a:lvl4pPr marL="1201110" indent="0">
              <a:buNone/>
              <a:defRPr sz="1401" b="1"/>
            </a:lvl4pPr>
            <a:lvl5pPr marL="1601480" indent="0">
              <a:buNone/>
              <a:defRPr sz="1401" b="1"/>
            </a:lvl5pPr>
            <a:lvl6pPr marL="2001850" indent="0">
              <a:buNone/>
              <a:defRPr sz="1401" b="1"/>
            </a:lvl6pPr>
            <a:lvl7pPr marL="2402220" indent="0">
              <a:buNone/>
              <a:defRPr sz="1401" b="1"/>
            </a:lvl7pPr>
            <a:lvl8pPr marL="2802590" indent="0">
              <a:buNone/>
              <a:defRPr sz="1401" b="1"/>
            </a:lvl8pPr>
            <a:lvl9pPr marL="3202960" indent="0">
              <a:buNone/>
              <a:defRPr sz="14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6875" y="2193680"/>
            <a:ext cx="6859588" cy="32265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8705" y="1472185"/>
            <a:ext cx="6893370" cy="721495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370" indent="0">
              <a:buNone/>
              <a:defRPr sz="1751" b="1"/>
            </a:lvl2pPr>
            <a:lvl3pPr marL="800740" indent="0">
              <a:buNone/>
              <a:defRPr sz="1576" b="1"/>
            </a:lvl3pPr>
            <a:lvl4pPr marL="1201110" indent="0">
              <a:buNone/>
              <a:defRPr sz="1401" b="1"/>
            </a:lvl4pPr>
            <a:lvl5pPr marL="1601480" indent="0">
              <a:buNone/>
              <a:defRPr sz="1401" b="1"/>
            </a:lvl5pPr>
            <a:lvl6pPr marL="2001850" indent="0">
              <a:buNone/>
              <a:defRPr sz="1401" b="1"/>
            </a:lvl6pPr>
            <a:lvl7pPr marL="2402220" indent="0">
              <a:buNone/>
              <a:defRPr sz="1401" b="1"/>
            </a:lvl7pPr>
            <a:lvl8pPr marL="2802590" indent="0">
              <a:buNone/>
              <a:defRPr sz="1401" b="1"/>
            </a:lvl8pPr>
            <a:lvl9pPr marL="3202960" indent="0">
              <a:buNone/>
              <a:defRPr sz="14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8705" y="2193680"/>
            <a:ext cx="6893370" cy="32265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1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5" y="400368"/>
            <a:ext cx="5229670" cy="1401286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370" y="864683"/>
            <a:ext cx="8208705" cy="4267807"/>
          </a:xfrm>
        </p:spPr>
        <p:txBody>
          <a:bodyPr/>
          <a:lstStyle>
            <a:lvl1pPr>
              <a:defRPr sz="2802"/>
            </a:lvl1pPr>
            <a:lvl2pPr>
              <a:defRPr sz="2452"/>
            </a:lvl2pPr>
            <a:lvl3pPr>
              <a:defRPr sz="2102"/>
            </a:lvl3pPr>
            <a:lvl4pPr>
              <a:defRPr sz="1751"/>
            </a:lvl4pPr>
            <a:lvl5pPr>
              <a:defRPr sz="1751"/>
            </a:lvl5pPr>
            <a:lvl6pPr>
              <a:defRPr sz="1751"/>
            </a:lvl6pPr>
            <a:lvl7pPr>
              <a:defRPr sz="1751"/>
            </a:lvl7pPr>
            <a:lvl8pPr>
              <a:defRPr sz="1751"/>
            </a:lvl8pPr>
            <a:lvl9pPr>
              <a:defRPr sz="175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75" y="1801654"/>
            <a:ext cx="5229670" cy="3337787"/>
          </a:xfrm>
        </p:spPr>
        <p:txBody>
          <a:bodyPr/>
          <a:lstStyle>
            <a:lvl1pPr marL="0" indent="0">
              <a:buNone/>
              <a:defRPr sz="1401"/>
            </a:lvl1pPr>
            <a:lvl2pPr marL="400370" indent="0">
              <a:buNone/>
              <a:defRPr sz="1226"/>
            </a:lvl2pPr>
            <a:lvl3pPr marL="800740" indent="0">
              <a:buNone/>
              <a:defRPr sz="1051"/>
            </a:lvl3pPr>
            <a:lvl4pPr marL="1201110" indent="0">
              <a:buNone/>
              <a:defRPr sz="876"/>
            </a:lvl4pPr>
            <a:lvl5pPr marL="1601480" indent="0">
              <a:buNone/>
              <a:defRPr sz="876"/>
            </a:lvl5pPr>
            <a:lvl6pPr marL="2001850" indent="0">
              <a:buNone/>
              <a:defRPr sz="876"/>
            </a:lvl6pPr>
            <a:lvl7pPr marL="2402220" indent="0">
              <a:buNone/>
              <a:defRPr sz="876"/>
            </a:lvl7pPr>
            <a:lvl8pPr marL="2802590" indent="0">
              <a:buNone/>
              <a:defRPr sz="876"/>
            </a:lvl8pPr>
            <a:lvl9pPr marL="3202960" indent="0">
              <a:buNone/>
              <a:defRPr sz="8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5" y="400368"/>
            <a:ext cx="5229670" cy="1401286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93370" y="864683"/>
            <a:ext cx="8208705" cy="4267807"/>
          </a:xfrm>
        </p:spPr>
        <p:txBody>
          <a:bodyPr anchor="t"/>
          <a:lstStyle>
            <a:lvl1pPr marL="0" indent="0">
              <a:buNone/>
              <a:defRPr sz="2802"/>
            </a:lvl1pPr>
            <a:lvl2pPr marL="400370" indent="0">
              <a:buNone/>
              <a:defRPr sz="2452"/>
            </a:lvl2pPr>
            <a:lvl3pPr marL="800740" indent="0">
              <a:buNone/>
              <a:defRPr sz="2102"/>
            </a:lvl3pPr>
            <a:lvl4pPr marL="1201110" indent="0">
              <a:buNone/>
              <a:defRPr sz="1751"/>
            </a:lvl4pPr>
            <a:lvl5pPr marL="1601480" indent="0">
              <a:buNone/>
              <a:defRPr sz="1751"/>
            </a:lvl5pPr>
            <a:lvl6pPr marL="2001850" indent="0">
              <a:buNone/>
              <a:defRPr sz="1751"/>
            </a:lvl6pPr>
            <a:lvl7pPr marL="2402220" indent="0">
              <a:buNone/>
              <a:defRPr sz="1751"/>
            </a:lvl7pPr>
            <a:lvl8pPr marL="2802590" indent="0">
              <a:buNone/>
              <a:defRPr sz="1751"/>
            </a:lvl8pPr>
            <a:lvl9pPr marL="3202960" indent="0">
              <a:buNone/>
              <a:defRPr sz="175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75" y="1801654"/>
            <a:ext cx="5229670" cy="3337787"/>
          </a:xfrm>
        </p:spPr>
        <p:txBody>
          <a:bodyPr/>
          <a:lstStyle>
            <a:lvl1pPr marL="0" indent="0">
              <a:buNone/>
              <a:defRPr sz="1401"/>
            </a:lvl1pPr>
            <a:lvl2pPr marL="400370" indent="0">
              <a:buNone/>
              <a:defRPr sz="1226"/>
            </a:lvl2pPr>
            <a:lvl3pPr marL="800740" indent="0">
              <a:buNone/>
              <a:defRPr sz="1051"/>
            </a:lvl3pPr>
            <a:lvl4pPr marL="1201110" indent="0">
              <a:buNone/>
              <a:defRPr sz="876"/>
            </a:lvl4pPr>
            <a:lvl5pPr marL="1601480" indent="0">
              <a:buNone/>
              <a:defRPr sz="876"/>
            </a:lvl5pPr>
            <a:lvl6pPr marL="2001850" indent="0">
              <a:buNone/>
              <a:defRPr sz="876"/>
            </a:lvl6pPr>
            <a:lvl7pPr marL="2402220" indent="0">
              <a:buNone/>
              <a:defRPr sz="876"/>
            </a:lvl7pPr>
            <a:lvl8pPr marL="2802590" indent="0">
              <a:buNone/>
              <a:defRPr sz="876"/>
            </a:lvl8pPr>
            <a:lvl9pPr marL="3202960" indent="0">
              <a:buNone/>
              <a:defRPr sz="8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4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763" y="319739"/>
            <a:ext cx="13985200" cy="116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763" y="1598690"/>
            <a:ext cx="13985200" cy="381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4762" y="5566221"/>
            <a:ext cx="3648313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1128" y="5566221"/>
            <a:ext cx="5472470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1650" y="5566221"/>
            <a:ext cx="3648313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0740" rtl="0" eaLnBrk="1" latinLnBrk="0" hangingPunct="1">
        <a:lnSpc>
          <a:spcPct val="90000"/>
        </a:lnSpc>
        <a:spcBef>
          <a:spcPct val="0"/>
        </a:spcBef>
        <a:buNone/>
        <a:defRPr sz="38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185" indent="-200185" algn="l" defTabSz="800740" rtl="0" eaLnBrk="1" latinLnBrk="0" hangingPunct="1">
        <a:lnSpc>
          <a:spcPct val="90000"/>
        </a:lnSpc>
        <a:spcBef>
          <a:spcPts val="876"/>
        </a:spcBef>
        <a:buFont typeface="Arial" panose="020B0604020202020204" pitchFamily="34" charset="0"/>
        <a:buChar char="•"/>
        <a:defRPr sz="2452" kern="1200">
          <a:solidFill>
            <a:schemeClr val="tx1"/>
          </a:solidFill>
          <a:latin typeface="+mn-lt"/>
          <a:ea typeface="+mn-ea"/>
          <a:cs typeface="+mn-cs"/>
        </a:defRPr>
      </a:lvl1pPr>
      <a:lvl2pPr marL="60055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100092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3pPr>
      <a:lvl4pPr marL="140129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80166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20203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60240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300277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40314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40037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2pPr>
      <a:lvl3pPr marL="80074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3pPr>
      <a:lvl4pPr marL="120111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60148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00185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40222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280259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20296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258AEEF4-A3DD-B604-442B-C66144D28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27" y="227167"/>
            <a:ext cx="5265934" cy="263296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0DC8B1E-2C74-FE47-60E2-7DDEFA92F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833" y="1689859"/>
            <a:ext cx="1440000" cy="1440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2CF91E9-22EB-2872-B1AD-C451D9B2C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313" y="2040287"/>
            <a:ext cx="5145029" cy="514502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E7D0EF0-85EF-7CCD-D5A2-51CF45FBB6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719"/>
          <a:stretch/>
        </p:blipFill>
        <p:spPr>
          <a:xfrm>
            <a:off x="4717308" y="3611943"/>
            <a:ext cx="7306688" cy="2408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45F4BF-E46F-32FE-9BF5-CC01A715DA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79" y="140533"/>
            <a:ext cx="1138845" cy="11388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03AA51-39B9-7F14-0611-8CFA0F57A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976" y="4904184"/>
            <a:ext cx="1080000" cy="9424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1E27FB-B365-EEA1-CED4-5873D3F4FC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9833" y="457406"/>
            <a:ext cx="1080000" cy="9424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430A26-8E48-2C0A-0065-A0758989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1413" y="-43920"/>
            <a:ext cx="1206080" cy="12060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5CF0C3-A4F6-1F8C-3234-5712784A31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39298" y="3968565"/>
            <a:ext cx="1155022" cy="11550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DF6B05-A04C-3179-EAD1-825D54B6F8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8945" y="4744319"/>
            <a:ext cx="925487" cy="9254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259E71-DD91-7690-26D3-397BAB0B95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007" y="3672016"/>
            <a:ext cx="900000" cy="90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A27AD9A-138B-5E73-9DBC-CABD80CFA9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7428" y="4989405"/>
            <a:ext cx="951664" cy="9516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FABC1F-317C-0CBB-CAE5-AE8C6ABB0B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24568" y="66158"/>
            <a:ext cx="2702956" cy="270295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3A72203-91B7-188A-35D6-485C774EDE9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892419" y="2297066"/>
            <a:ext cx="1440000" cy="1440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C366927-C4DB-5CC8-A56D-148CF428BBB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259" y="1847136"/>
            <a:ext cx="1719131" cy="171913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A607114-25D8-A71B-1028-61734BE2C5E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15730" y="3195309"/>
            <a:ext cx="1440000" cy="1440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5720C80-43E7-4FAF-4083-EF89AC3A7E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911465" y="3132016"/>
            <a:ext cx="1080000" cy="1080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1E6AF48-2313-7BAA-E74E-4B06928E732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70381" y="4148972"/>
            <a:ext cx="1800000" cy="1800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669CC4C-04A4-48B9-6039-9DEB89C436E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613435" y="4643743"/>
            <a:ext cx="2326789" cy="1208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DB7B92E-13B8-2042-1E51-AC5D7992A92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86814" y="2490837"/>
            <a:ext cx="1571861" cy="157186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84F9062-88A5-B2F4-979A-61AC7C26644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94453" y="896944"/>
            <a:ext cx="1247625" cy="12476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A127FA3-38BD-D71B-0E87-A099D7D7A36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265117" y="-160622"/>
            <a:ext cx="1440000" cy="1440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5D1156E-8AC5-63FE-CDC4-0CCE97CF385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658951" y="297156"/>
            <a:ext cx="1080000" cy="10800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F2C27AF-5E74-7F11-0D8F-B0A085442CB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49867" y="4700759"/>
            <a:ext cx="1080000" cy="1080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61BD05-481F-9DF9-C1F3-599AC1D670D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952498" y="709955"/>
            <a:ext cx="1800000" cy="180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AE0821B-949F-FB2E-FD32-CC84282C8D1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90949" y="3112922"/>
            <a:ext cx="2699582" cy="151851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AFE26AC-667B-D7DF-B0FE-00EDD4CCF99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148579" y="390846"/>
            <a:ext cx="1917508" cy="191750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790CF56-28E5-033A-E5DC-787787AE136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123747" y="3331741"/>
            <a:ext cx="1846770" cy="184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8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8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1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3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6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7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NEAW AIK KA</dc:creator>
  <cp:lastModifiedBy>NEAW AIK KA</cp:lastModifiedBy>
  <cp:revision>2</cp:revision>
  <dcterms:created xsi:type="dcterms:W3CDTF">2022-12-27T18:12:44Z</dcterms:created>
  <dcterms:modified xsi:type="dcterms:W3CDTF">2022-12-28T15:11:14Z</dcterms:modified>
</cp:coreProperties>
</file>