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1" d="100"/>
          <a:sy n="91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AD54-FCA1-A34C-A2E4-FB063073616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56D-4FCB-FA4E-B2F6-5B2BD9E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E512F-D818-2547-08D2-8668F606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426" y="1691293"/>
            <a:ext cx="1767923" cy="17679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5EDE5-D630-CAF5-A433-F1235B125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016" y="3459216"/>
            <a:ext cx="1218011" cy="1218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0DEF2-57B8-B96E-FD64-D0B8A6324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226" y="2252133"/>
            <a:ext cx="1654192" cy="1654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38FFD-2623-E406-1EDB-26F5AB528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9565" y="3375390"/>
            <a:ext cx="1061869" cy="1061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E3F984-F062-EE6E-B28B-86F936411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702" y="1354047"/>
            <a:ext cx="1796171" cy="17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1</cp:revision>
  <dcterms:created xsi:type="dcterms:W3CDTF">2022-12-27T18:12:44Z</dcterms:created>
  <dcterms:modified xsi:type="dcterms:W3CDTF">2022-12-27T18:16:50Z</dcterms:modified>
</cp:coreProperties>
</file>