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1033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9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7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0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2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2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1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0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4FCB-7881-414A-9FB3-AA9A4D1780F0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9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E4FCB-7881-414A-9FB3-AA9A4D1780F0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2969D-C168-9F4B-B1A3-599A998BF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8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401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Project 5 </a:t>
            </a:r>
            <a:br>
              <a:rPr lang="en-US" b="1" dirty="0" smtClean="0"/>
            </a:br>
            <a:r>
              <a:rPr lang="en-US" dirty="0" smtClean="0"/>
              <a:t>Faster, Better, Stronger… </a:t>
            </a:r>
            <a:br>
              <a:rPr lang="en-US" dirty="0" smtClean="0"/>
            </a:br>
            <a:r>
              <a:rPr lang="en-US" i="1" dirty="0" smtClean="0"/>
              <a:t>but did they survive?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33687"/>
            <a:ext cx="9144000" cy="1655762"/>
          </a:xfrm>
        </p:spPr>
        <p:txBody>
          <a:bodyPr/>
          <a:lstStyle/>
          <a:p>
            <a:r>
              <a:rPr lang="en-US" dirty="0" smtClean="0"/>
              <a:t>Byron Allen</a:t>
            </a:r>
          </a:p>
          <a:p>
            <a:r>
              <a:rPr lang="en-US" dirty="0" smtClean="0"/>
              <a:t>Data Science Student at General Assembly</a:t>
            </a:r>
          </a:p>
          <a:p>
            <a:r>
              <a:rPr lang="en-US" i="1" dirty="0" smtClean="0"/>
              <a:t>19 </a:t>
            </a:r>
            <a:r>
              <a:rPr lang="en-US" i="1" dirty="0" smtClean="0"/>
              <a:t>October 2016</a:t>
            </a:r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6461" b="7462"/>
          <a:stretch/>
        </p:blipFill>
        <p:spPr>
          <a:xfrm>
            <a:off x="0" y="4789449"/>
            <a:ext cx="12192000" cy="454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5302"/>
          <a:stretch/>
        </p:blipFill>
        <p:spPr>
          <a:xfrm>
            <a:off x="2307915" y="1460809"/>
            <a:ext cx="7538612" cy="504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Best Models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11453" y="1490633"/>
            <a:ext cx="1793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Random Forest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39" y="1943101"/>
            <a:ext cx="9448800" cy="2146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690" y="3204953"/>
            <a:ext cx="3657600" cy="2882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80892" y="2651157"/>
            <a:ext cx="218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Logistic Regression</a:t>
            </a:r>
            <a:endParaRPr 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6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Reports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0065" y="1690688"/>
            <a:ext cx="1793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Random Forest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90739" y="1770713"/>
            <a:ext cx="218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Logistic Regression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035" y="2250848"/>
            <a:ext cx="5200360" cy="28365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42" y="2250848"/>
            <a:ext cx="5139358" cy="266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ROC Curves for Best Models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144" y="1690688"/>
            <a:ext cx="5461106" cy="461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1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They Survive?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1690688"/>
            <a:ext cx="9690100" cy="41783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445727" y="2514446"/>
            <a:ext cx="1326995" cy="501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31220" y="4640612"/>
            <a:ext cx="1326995" cy="501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0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35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 Project 5  Faster, Better, Stronger…  but did they survive?</vt:lpstr>
      <vt:lpstr>Overview</vt:lpstr>
      <vt:lpstr>Optimized Best Models</vt:lpstr>
      <vt:lpstr>Final Reports</vt:lpstr>
      <vt:lpstr>Visualize ROC Curves for Best Models</vt:lpstr>
      <vt:lpstr>Did They Survive?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Project 4:  Scrape, Model, Validate</dc:title>
  <dc:creator>noorulm@uni.sydney.edu.au</dc:creator>
  <cp:lastModifiedBy>noorulm@uni.sydney.edu.au</cp:lastModifiedBy>
  <cp:revision>27</cp:revision>
  <dcterms:created xsi:type="dcterms:W3CDTF">2016-10-07T07:57:53Z</dcterms:created>
  <dcterms:modified xsi:type="dcterms:W3CDTF">2016-10-18T22:51:30Z</dcterms:modified>
</cp:coreProperties>
</file>