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1033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4FCB-7881-414A-9FB3-AA9A4D1780F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40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Project 5 </a:t>
            </a:r>
            <a:br>
              <a:rPr lang="en-US" b="1" dirty="0" smtClean="0"/>
            </a:br>
            <a:r>
              <a:rPr lang="en-US" dirty="0" smtClean="0"/>
              <a:t>Faster, Better, Stronger… </a:t>
            </a:r>
            <a:br>
              <a:rPr lang="en-US" dirty="0" smtClean="0"/>
            </a:br>
            <a:r>
              <a:rPr lang="en-US" i="1" dirty="0" smtClean="0"/>
              <a:t>but did they survive?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33687"/>
            <a:ext cx="9144000" cy="1655762"/>
          </a:xfrm>
        </p:spPr>
        <p:txBody>
          <a:bodyPr/>
          <a:lstStyle/>
          <a:p>
            <a:r>
              <a:rPr lang="en-US" dirty="0" smtClean="0"/>
              <a:t>Byron Allen</a:t>
            </a:r>
          </a:p>
          <a:p>
            <a:r>
              <a:rPr lang="en-US" dirty="0" smtClean="0"/>
              <a:t>Data Science Student at General Assembly</a:t>
            </a:r>
          </a:p>
          <a:p>
            <a:r>
              <a:rPr lang="en-US" i="1" dirty="0" smtClean="0"/>
              <a:t>18 October </a:t>
            </a:r>
            <a:r>
              <a:rPr lang="en-US" i="1" dirty="0" smtClean="0"/>
              <a:t>2016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 b="32904"/>
          <a:stretch/>
        </p:blipFill>
        <p:spPr>
          <a:xfrm>
            <a:off x="0" y="4789450"/>
            <a:ext cx="12192000" cy="22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302"/>
          <a:stretch/>
        </p:blipFill>
        <p:spPr>
          <a:xfrm>
            <a:off x="2307915" y="1460809"/>
            <a:ext cx="7538612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Best Models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1453" y="1490633"/>
            <a:ext cx="1793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Random Forest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1943101"/>
            <a:ext cx="9448800" cy="214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0" y="3204953"/>
            <a:ext cx="3657600" cy="288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0892" y="2651157"/>
            <a:ext cx="218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Logistic Regression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065" y="1690688"/>
            <a:ext cx="1793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Random Forest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0739" y="1770713"/>
            <a:ext cx="218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Logistic Regression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35" y="2250848"/>
            <a:ext cx="5200360" cy="28365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42" y="2250848"/>
            <a:ext cx="5139358" cy="26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</a:t>
            </a:r>
            <a:r>
              <a:rPr lang="en-US" dirty="0" smtClean="0"/>
              <a:t>ROC Curves for Best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44" y="1690688"/>
            <a:ext cx="5461106" cy="46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They Survive?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690688"/>
            <a:ext cx="9690100" cy="4178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45727" y="2514446"/>
            <a:ext cx="1326995" cy="501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31220" y="4640612"/>
            <a:ext cx="1326995" cy="501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 Project 5  Faster, Better, Stronger…  but did they survive?</vt:lpstr>
      <vt:lpstr>Overview</vt:lpstr>
      <vt:lpstr>Optimized Best Models</vt:lpstr>
      <vt:lpstr>Final Reports</vt:lpstr>
      <vt:lpstr>Visualize ROC Curves for Best Models</vt:lpstr>
      <vt:lpstr>Did They Survive?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4:  Scrape, Model, Validate</dc:title>
  <dc:creator>noorulm@uni.sydney.edu.au</dc:creator>
  <cp:lastModifiedBy>noorulm@uni.sydney.edu.au</cp:lastModifiedBy>
  <cp:revision>25</cp:revision>
  <dcterms:created xsi:type="dcterms:W3CDTF">2016-10-07T07:57:53Z</dcterms:created>
  <dcterms:modified xsi:type="dcterms:W3CDTF">2016-10-18T07:55:36Z</dcterms:modified>
</cp:coreProperties>
</file>