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9" r:id="rId3"/>
    <p:sldId id="265" r:id="rId4"/>
    <p:sldId id="260" r:id="rId5"/>
    <p:sldId id="264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9"/>
    <p:restoredTop sz="94652"/>
  </p:normalViewPr>
  <p:slideViewPr>
    <p:cSldViewPr snapToGrid="0" snapToObjects="1">
      <p:cViewPr varScale="1">
        <p:scale>
          <a:sx n="90" d="100"/>
          <a:sy n="90" d="100"/>
        </p:scale>
        <p:origin x="7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10/14/16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10/14/16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Ideas for DSI1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Byron Allen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83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is the effect of biofuel-driven 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land conversion on climate change?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9408" y="2671948"/>
            <a:ext cx="997527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DATA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000" dirty="0" smtClean="0"/>
              <a:t>Google Earth Engine (geospatial data)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000" dirty="0" smtClean="0"/>
              <a:t>Google Earth Engine (climate change data)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000" dirty="0" smtClean="0"/>
              <a:t>EIA (biofuel data)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000" dirty="0" smtClean="0"/>
              <a:t>USGS (wild land data)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000" dirty="0" smtClean="0"/>
              <a:t>FSA (crop data)</a:t>
            </a:r>
          </a:p>
          <a:p>
            <a:endParaRPr lang="en-US" sz="3000" dirty="0"/>
          </a:p>
          <a:p>
            <a:r>
              <a:rPr lang="en-US" sz="3000" dirty="0" smtClean="0"/>
              <a:t>PLAN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000" dirty="0" smtClean="0"/>
              <a:t>Track land conversion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000" dirty="0" smtClean="0"/>
              <a:t>Develop scoring for carbon </a:t>
            </a:r>
            <a:r>
              <a:rPr lang="en-US" sz="2000" dirty="0" smtClean="0"/>
              <a:t>sequestration loss (</a:t>
            </a:r>
            <a:r>
              <a:rPr lang="en-US" sz="2000" dirty="0" err="1" smtClean="0"/>
              <a:t>csl</a:t>
            </a:r>
            <a:r>
              <a:rPr lang="en-US" sz="2000" dirty="0" smtClean="0"/>
              <a:t>)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000" dirty="0" smtClean="0"/>
              <a:t>Predict future outfall – compound </a:t>
            </a:r>
            <a:r>
              <a:rPr lang="en-US" sz="2000" dirty="0" err="1" smtClean="0"/>
              <a:t>csl</a:t>
            </a:r>
            <a:r>
              <a:rPr lang="en-US" sz="2000" dirty="0" smtClean="0"/>
              <a:t> and further </a:t>
            </a:r>
            <a:r>
              <a:rPr lang="en-US" sz="2000" dirty="0" smtClean="0"/>
              <a:t>land conversion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3645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Tinder-</a:t>
            </a:r>
            <a:r>
              <a:rPr lang="en-US" dirty="0" err="1" smtClean="0">
                <a:solidFill>
                  <a:schemeClr val="bg1"/>
                </a:solidFill>
              </a:rPr>
              <a:t>izer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9408" y="2671948"/>
            <a:ext cx="99752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DATA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000" i="1" dirty="0" err="1" smtClean="0"/>
              <a:t>Romcom</a:t>
            </a:r>
            <a:r>
              <a:rPr lang="en-US" sz="2000" i="1" dirty="0" smtClean="0"/>
              <a:t> movie scripts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000" i="1" dirty="0" smtClean="0"/>
              <a:t>Facebook data on friends</a:t>
            </a:r>
            <a:endParaRPr lang="en-US" sz="2000" dirty="0" smtClean="0"/>
          </a:p>
          <a:p>
            <a:endParaRPr lang="en-US" sz="3000" dirty="0"/>
          </a:p>
          <a:p>
            <a:r>
              <a:rPr lang="en-US" sz="3000" dirty="0" smtClean="0"/>
              <a:t>PLAN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000" dirty="0" smtClean="0"/>
              <a:t>Generate natural language pick-up lines </a:t>
            </a:r>
            <a:endParaRPr lang="en-US" sz="2000" dirty="0" smtClean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3337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Does </a:t>
            </a:r>
            <a:r>
              <a:rPr lang="en-US" i="1" dirty="0" err="1" smtClean="0">
                <a:solidFill>
                  <a:schemeClr val="bg1"/>
                </a:solidFill>
              </a:rPr>
              <a:t>QandA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legitimise</a:t>
            </a:r>
            <a:r>
              <a:rPr lang="en-US" dirty="0" smtClean="0">
                <a:solidFill>
                  <a:schemeClr val="bg1"/>
                </a:solidFill>
              </a:rPr>
              <a:t> bigotry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and other stupid things?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9408" y="2671948"/>
            <a:ext cx="99752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DATA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000" i="1" dirty="0" err="1" smtClean="0"/>
              <a:t>QandA</a:t>
            </a:r>
            <a:r>
              <a:rPr lang="en-US" sz="2000" i="1" dirty="0" smtClean="0"/>
              <a:t> </a:t>
            </a:r>
            <a:r>
              <a:rPr lang="en-US" sz="2000" dirty="0" smtClean="0"/>
              <a:t>transcripts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000" dirty="0" smtClean="0"/>
              <a:t>Tweets before and after show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000" dirty="0" smtClean="0"/>
              <a:t>Social media metrics of each participant before and after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000" dirty="0" smtClean="0"/>
              <a:t>Google News results the following day</a:t>
            </a:r>
          </a:p>
          <a:p>
            <a:endParaRPr lang="en-US" sz="3000" dirty="0"/>
          </a:p>
          <a:p>
            <a:r>
              <a:rPr lang="en-US" sz="3000" dirty="0" smtClean="0"/>
              <a:t>PLAN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000" dirty="0" smtClean="0"/>
              <a:t>Predict Google News headlines based on transcripts and tweets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000" dirty="0" smtClean="0"/>
              <a:t>Predict growth in followership of participants 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6952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84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should we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(some company) write about?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9408" y="2671948"/>
            <a:ext cx="99752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DATA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000" dirty="0" smtClean="0"/>
              <a:t>Google News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000" dirty="0" smtClean="0"/>
              <a:t>Twitter trends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000" dirty="0" smtClean="0"/>
              <a:t>A company’s blog or website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000" dirty="0" smtClean="0"/>
              <a:t>How computer’s are used</a:t>
            </a:r>
          </a:p>
          <a:p>
            <a:pPr marL="1028700" lvl="1" indent="-571500">
              <a:buFont typeface="Arial" charset="0"/>
              <a:buChar char="•"/>
            </a:pPr>
            <a:endParaRPr lang="en-US" sz="2000" dirty="0" smtClean="0"/>
          </a:p>
          <a:p>
            <a:endParaRPr lang="en-US" sz="3000" dirty="0"/>
          </a:p>
          <a:p>
            <a:r>
              <a:rPr lang="en-US" sz="3000" dirty="0" smtClean="0"/>
              <a:t>APPROACH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000" dirty="0" smtClean="0"/>
              <a:t>Attempt to train model to pick up on context 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9137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Can depression be detected through online habits?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9408" y="2671948"/>
            <a:ext cx="99752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DATA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000" dirty="0" smtClean="0"/>
              <a:t>How computer’s are used</a:t>
            </a:r>
          </a:p>
          <a:p>
            <a:pPr marL="1028700" lvl="1" indent="-571500">
              <a:buFont typeface="Arial" charset="0"/>
              <a:buChar char="•"/>
            </a:pPr>
            <a:endParaRPr lang="en-US" sz="2000" dirty="0" smtClean="0"/>
          </a:p>
          <a:p>
            <a:endParaRPr lang="en-US" sz="3000" dirty="0"/>
          </a:p>
          <a:p>
            <a:r>
              <a:rPr lang="en-US" sz="3000" dirty="0" smtClean="0"/>
              <a:t>APPROACH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000" dirty="0" smtClean="0"/>
              <a:t>Attempt to train model to pick up depression 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18485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96</TotalTime>
  <Words>177</Words>
  <Application>Microsoft Macintosh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Wingdings 2</vt:lpstr>
      <vt:lpstr>Arial</vt:lpstr>
      <vt:lpstr>Quotable</vt:lpstr>
      <vt:lpstr>Capstone Ideas for DSI1</vt:lpstr>
      <vt:lpstr>What is the effect of biofuel-driven   land conversion on climate change?</vt:lpstr>
      <vt:lpstr>The Tinder-izer</vt:lpstr>
      <vt:lpstr>Does QandA legitimise bigotry and other stupid things?</vt:lpstr>
      <vt:lpstr>Backups</vt:lpstr>
      <vt:lpstr>What should we  (some company) write about?</vt:lpstr>
      <vt:lpstr>Can depression be detected through online habits?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effect of biofuel-driven   land conversion on climate change?</dc:title>
  <dc:creator>noorulm@uni.sydney.edu.au</dc:creator>
  <cp:lastModifiedBy>noorulm@uni.sydney.edu.au</cp:lastModifiedBy>
  <cp:revision>11</cp:revision>
  <dcterms:created xsi:type="dcterms:W3CDTF">2016-10-13T07:21:17Z</dcterms:created>
  <dcterms:modified xsi:type="dcterms:W3CDTF">2016-10-13T23:00:20Z</dcterms:modified>
</cp:coreProperties>
</file>