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4" r:id="rId4"/>
    <p:sldId id="274" r:id="rId5"/>
    <p:sldId id="265" r:id="rId6"/>
    <p:sldId id="267" r:id="rId7"/>
    <p:sldId id="258" r:id="rId8"/>
    <p:sldId id="262" r:id="rId9"/>
    <p:sldId id="263" r:id="rId10"/>
    <p:sldId id="259" r:id="rId11"/>
    <p:sldId id="268" r:id="rId12"/>
    <p:sldId id="272" r:id="rId13"/>
    <p:sldId id="273" r:id="rId14"/>
    <p:sldId id="26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1033"/>
  </p:normalViewPr>
  <p:slideViewPr>
    <p:cSldViewPr snapToGrid="0" snapToObjects="1">
      <p:cViewPr varScale="1">
        <p:scale>
          <a:sx n="114" d="100"/>
          <a:sy n="114" d="100"/>
        </p:scale>
        <p:origin x="4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E4FCB-7881-414A-9FB3-AA9A4D1780F0}" type="datetimeFigureOut">
              <a:rPr lang="en-US" smtClean="0"/>
              <a:t>10/10/16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2969D-C168-9F4B-B1A3-599A998BF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394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E4FCB-7881-414A-9FB3-AA9A4D1780F0}" type="datetimeFigureOut">
              <a:rPr lang="en-US" smtClean="0"/>
              <a:t>10/10/16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2969D-C168-9F4B-B1A3-599A998BF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173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E4FCB-7881-414A-9FB3-AA9A4D1780F0}" type="datetimeFigureOut">
              <a:rPr lang="en-US" smtClean="0"/>
              <a:t>10/10/16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2969D-C168-9F4B-B1A3-599A998BF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202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E4FCB-7881-414A-9FB3-AA9A4D1780F0}" type="datetimeFigureOut">
              <a:rPr lang="en-US" smtClean="0"/>
              <a:t>10/10/16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2969D-C168-9F4B-B1A3-599A998BF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121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E4FCB-7881-414A-9FB3-AA9A4D1780F0}" type="datetimeFigureOut">
              <a:rPr lang="en-US" smtClean="0"/>
              <a:t>10/10/16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2969D-C168-9F4B-B1A3-599A998BF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50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E4FCB-7881-414A-9FB3-AA9A4D1780F0}" type="datetimeFigureOut">
              <a:rPr lang="en-US" smtClean="0"/>
              <a:t>10/10/16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2969D-C168-9F4B-B1A3-599A998BF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22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E4FCB-7881-414A-9FB3-AA9A4D1780F0}" type="datetimeFigureOut">
              <a:rPr lang="en-US" smtClean="0"/>
              <a:t>10/10/16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2969D-C168-9F4B-B1A3-599A998BF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9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E4FCB-7881-414A-9FB3-AA9A4D1780F0}" type="datetimeFigureOut">
              <a:rPr lang="en-US" smtClean="0"/>
              <a:t>10/10/16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2969D-C168-9F4B-B1A3-599A998BF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627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E4FCB-7881-414A-9FB3-AA9A4D1780F0}" type="datetimeFigureOut">
              <a:rPr lang="en-US" smtClean="0"/>
              <a:t>10/10/16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2969D-C168-9F4B-B1A3-599A998BF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510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E4FCB-7881-414A-9FB3-AA9A4D1780F0}" type="datetimeFigureOut">
              <a:rPr lang="en-US" smtClean="0"/>
              <a:t>10/10/16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2969D-C168-9F4B-B1A3-599A998BF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600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E4FCB-7881-414A-9FB3-AA9A4D1780F0}" type="datetimeFigureOut">
              <a:rPr lang="en-US" smtClean="0"/>
              <a:t>10/10/16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2969D-C168-9F4B-B1A3-599A998BF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199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1E4FCB-7881-414A-9FB3-AA9A4D1780F0}" type="datetimeFigureOut">
              <a:rPr lang="en-US" smtClean="0"/>
              <a:t>10/10/16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12969D-C168-9F4B-B1A3-599A998BF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887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54012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Project 4: </a:t>
            </a:r>
            <a:br>
              <a:rPr lang="en-US" b="1" dirty="0" smtClean="0"/>
            </a:br>
            <a:r>
              <a:rPr lang="en-US" b="1" dirty="0" smtClean="0"/>
              <a:t>Cash, Cash, Bang, Bang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133687"/>
            <a:ext cx="9144000" cy="1655762"/>
          </a:xfrm>
        </p:spPr>
        <p:txBody>
          <a:bodyPr/>
          <a:lstStyle/>
          <a:p>
            <a:r>
              <a:rPr lang="en-US" dirty="0" smtClean="0"/>
              <a:t>Byron Allen</a:t>
            </a:r>
          </a:p>
          <a:p>
            <a:r>
              <a:rPr lang="en-US" dirty="0" smtClean="0"/>
              <a:t>Data Science Student at General Assembly</a:t>
            </a:r>
          </a:p>
          <a:p>
            <a:r>
              <a:rPr lang="en-US" i="1" dirty="0" smtClean="0"/>
              <a:t>10 October 2016</a:t>
            </a:r>
            <a:endParaRPr lang="en-US" i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77325"/>
            <a:ext cx="2489631" cy="14806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9631" y="5377325"/>
            <a:ext cx="2489631" cy="14806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9262" y="5377325"/>
            <a:ext cx="2489631" cy="14806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8893" y="5377325"/>
            <a:ext cx="2489631" cy="14806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8524" y="5377325"/>
            <a:ext cx="2489631" cy="148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4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to Speed Up Tests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650" y="1477537"/>
            <a:ext cx="99187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953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Words are Best </a:t>
            </a:r>
            <a:r>
              <a:rPr lang="en-US" dirty="0" smtClean="0"/>
              <a:t>Predictor, but…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6802" y="1545721"/>
            <a:ext cx="3892580" cy="159632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7349" y="1545721"/>
            <a:ext cx="3892580" cy="157172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6802" y="3280342"/>
            <a:ext cx="4379198" cy="185848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7349" y="3625866"/>
            <a:ext cx="3863202" cy="1512965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1349295" y="1976922"/>
            <a:ext cx="4024183" cy="1140519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75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Words are Best Predictor, but…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6802" y="1545721"/>
            <a:ext cx="3892580" cy="159632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7349" y="1545721"/>
            <a:ext cx="3892580" cy="157172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6802" y="3280342"/>
            <a:ext cx="4379198" cy="185848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7349" y="3625866"/>
            <a:ext cx="3863202" cy="1512965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6096000" y="1972024"/>
            <a:ext cx="4024183" cy="1140519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33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Words are Best Predictor, but…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6802" y="1545721"/>
            <a:ext cx="3892580" cy="159632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7349" y="1545721"/>
            <a:ext cx="3892580" cy="157172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6802" y="3280342"/>
            <a:ext cx="4379198" cy="185848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7349" y="3625866"/>
            <a:ext cx="3863202" cy="1512965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6096000" y="3998312"/>
            <a:ext cx="4024183" cy="1140519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794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Words… to aspire to?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4097" y="2158690"/>
            <a:ext cx="2963806" cy="3205046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42911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458894"/>
          </a:xfrm>
        </p:spPr>
        <p:txBody>
          <a:bodyPr>
            <a:normAutofit fontScale="55000" lnSpcReduction="20000"/>
          </a:bodyPr>
          <a:lstStyle/>
          <a:p>
            <a:r>
              <a:rPr lang="en-US" b="1" dirty="0" smtClean="0"/>
              <a:t>Goal &gt;&gt;&gt; identify feature(s) that are best predictor of salary</a:t>
            </a:r>
          </a:p>
          <a:p>
            <a:r>
              <a:rPr lang="en-US" dirty="0" smtClean="0"/>
              <a:t>Used ‘data scientist’ key word</a:t>
            </a:r>
          </a:p>
          <a:p>
            <a:r>
              <a:rPr lang="en-US" dirty="0" smtClean="0"/>
              <a:t>Scraped job postings from </a:t>
            </a:r>
            <a:r>
              <a:rPr lang="en-US" dirty="0" err="1" smtClean="0"/>
              <a:t>Indeed.com</a:t>
            </a:r>
            <a:endParaRPr lang="en-US" dirty="0" smtClean="0"/>
          </a:p>
          <a:p>
            <a:r>
              <a:rPr lang="en-US" dirty="0" smtClean="0"/>
              <a:t>Import scraped data and clean</a:t>
            </a:r>
          </a:p>
          <a:p>
            <a:r>
              <a:rPr lang="en-US" i="1" dirty="0" smtClean="0"/>
              <a:t>Convert salaries into USD</a:t>
            </a:r>
          </a:p>
          <a:p>
            <a:r>
              <a:rPr lang="en-US" i="1" dirty="0" smtClean="0"/>
              <a:t>Explore shape of dataset</a:t>
            </a:r>
          </a:p>
          <a:p>
            <a:r>
              <a:rPr lang="en-US" i="1" dirty="0" smtClean="0"/>
              <a:t>Select 8 optimal bins for salaries</a:t>
            </a:r>
          </a:p>
          <a:p>
            <a:r>
              <a:rPr lang="en-US" i="1" dirty="0" smtClean="0"/>
              <a:t>Create </a:t>
            </a:r>
            <a:r>
              <a:rPr lang="en-US" i="1" dirty="0" err="1" smtClean="0"/>
              <a:t>CVSvDummy</a:t>
            </a:r>
            <a:r>
              <a:rPr lang="en-US" i="1" dirty="0" smtClean="0"/>
              <a:t> function to print results</a:t>
            </a:r>
          </a:p>
          <a:p>
            <a:r>
              <a:rPr lang="en-US" i="1" dirty="0" smtClean="0"/>
              <a:t>Model with logistical </a:t>
            </a:r>
            <a:r>
              <a:rPr lang="en-US" i="1" dirty="0"/>
              <a:t>r</a:t>
            </a:r>
            <a:r>
              <a:rPr lang="en-US" i="1" dirty="0" smtClean="0"/>
              <a:t>egression </a:t>
            </a:r>
          </a:p>
          <a:p>
            <a:r>
              <a:rPr lang="en-US" i="1" dirty="0" smtClean="0"/>
              <a:t>Identify key words (from job titles) associated with salary</a:t>
            </a:r>
          </a:p>
          <a:p>
            <a:r>
              <a:rPr lang="en-US" i="1" dirty="0" smtClean="0"/>
              <a:t>Identify  </a:t>
            </a:r>
            <a:r>
              <a:rPr lang="en-US" i="1" dirty="0"/>
              <a:t>k</a:t>
            </a:r>
            <a:r>
              <a:rPr lang="en-US" i="1" dirty="0" smtClean="0"/>
              <a:t>ey words (from job descriptions) associated with salary</a:t>
            </a:r>
            <a:endParaRPr lang="en-US" i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3824" y="1792172"/>
            <a:ext cx="4774580" cy="3313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743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458894"/>
          </a:xfrm>
        </p:spPr>
        <p:txBody>
          <a:bodyPr>
            <a:normAutofit fontScale="55000" lnSpcReduction="20000"/>
          </a:bodyPr>
          <a:lstStyle/>
          <a:p>
            <a:r>
              <a:rPr lang="en-US" b="1" dirty="0" smtClean="0"/>
              <a:t>Goal &gt;&gt;&gt; identify feature(s) that are best predictor of salary</a:t>
            </a:r>
          </a:p>
          <a:p>
            <a:r>
              <a:rPr lang="en-US" dirty="0" smtClean="0"/>
              <a:t>Used ‘data scientist’ key word</a:t>
            </a:r>
          </a:p>
          <a:p>
            <a:r>
              <a:rPr lang="en-US" dirty="0" smtClean="0"/>
              <a:t>Scraped job postings from </a:t>
            </a:r>
            <a:r>
              <a:rPr lang="en-US" dirty="0" err="1" smtClean="0"/>
              <a:t>Indeed.com</a:t>
            </a:r>
            <a:endParaRPr lang="en-US" dirty="0" smtClean="0"/>
          </a:p>
          <a:p>
            <a:r>
              <a:rPr lang="en-US" dirty="0" smtClean="0"/>
              <a:t>Import scraped data and clean</a:t>
            </a:r>
          </a:p>
          <a:p>
            <a:r>
              <a:rPr lang="en-US" i="1" dirty="0" smtClean="0"/>
              <a:t>Convert salaries into USD</a:t>
            </a:r>
          </a:p>
          <a:p>
            <a:r>
              <a:rPr lang="en-US" i="1" dirty="0" smtClean="0"/>
              <a:t>Explore shape of dataset</a:t>
            </a:r>
          </a:p>
          <a:p>
            <a:r>
              <a:rPr lang="en-US" i="1" dirty="0" smtClean="0"/>
              <a:t>Select 8 optimal bins for salaries</a:t>
            </a:r>
          </a:p>
          <a:p>
            <a:r>
              <a:rPr lang="en-US" i="1" dirty="0" smtClean="0"/>
              <a:t>Create </a:t>
            </a:r>
            <a:r>
              <a:rPr lang="en-US" i="1" dirty="0" err="1" smtClean="0"/>
              <a:t>CVSvDummy</a:t>
            </a:r>
            <a:r>
              <a:rPr lang="en-US" i="1" dirty="0" smtClean="0"/>
              <a:t> function to print results</a:t>
            </a:r>
          </a:p>
          <a:p>
            <a:r>
              <a:rPr lang="en-US" i="1" dirty="0" smtClean="0"/>
              <a:t>Model with logistical </a:t>
            </a:r>
            <a:r>
              <a:rPr lang="en-US" i="1" dirty="0"/>
              <a:t>r</a:t>
            </a:r>
            <a:r>
              <a:rPr lang="en-US" i="1" dirty="0" smtClean="0"/>
              <a:t>egression </a:t>
            </a:r>
          </a:p>
          <a:p>
            <a:r>
              <a:rPr lang="en-US" i="1" dirty="0" smtClean="0"/>
              <a:t>Identify key words (from job titles) associated with salary</a:t>
            </a:r>
          </a:p>
          <a:p>
            <a:r>
              <a:rPr lang="en-US" i="1" dirty="0" smtClean="0"/>
              <a:t>Identify  </a:t>
            </a:r>
            <a:r>
              <a:rPr lang="en-US" i="1" dirty="0"/>
              <a:t>k</a:t>
            </a:r>
            <a:r>
              <a:rPr lang="en-US" i="1" dirty="0" smtClean="0"/>
              <a:t>ey words (from job descriptions) associated with salary</a:t>
            </a:r>
            <a:endParaRPr lang="en-US" i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3824" y="1792172"/>
            <a:ext cx="4774580" cy="3313159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758280" y="2880041"/>
            <a:ext cx="386575" cy="376117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658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458894"/>
          </a:xfrm>
        </p:spPr>
        <p:txBody>
          <a:bodyPr>
            <a:normAutofit fontScale="55000" lnSpcReduction="20000"/>
          </a:bodyPr>
          <a:lstStyle/>
          <a:p>
            <a:r>
              <a:rPr lang="en-US" b="1" dirty="0" smtClean="0"/>
              <a:t>Goal &gt;&gt;&gt; identify feature(s) that are best predictor of salary</a:t>
            </a:r>
          </a:p>
          <a:p>
            <a:r>
              <a:rPr lang="en-US" dirty="0" smtClean="0"/>
              <a:t>Used ‘data scientist’ key word</a:t>
            </a:r>
          </a:p>
          <a:p>
            <a:r>
              <a:rPr lang="en-US" dirty="0" smtClean="0"/>
              <a:t>Scraped job postings from </a:t>
            </a:r>
            <a:r>
              <a:rPr lang="en-US" dirty="0" err="1" smtClean="0"/>
              <a:t>Indeed.com</a:t>
            </a:r>
            <a:endParaRPr lang="en-US" dirty="0" smtClean="0"/>
          </a:p>
          <a:p>
            <a:r>
              <a:rPr lang="en-US" dirty="0" smtClean="0"/>
              <a:t>Import scraped data and clean</a:t>
            </a:r>
          </a:p>
          <a:p>
            <a:r>
              <a:rPr lang="en-US" i="1" dirty="0" smtClean="0"/>
              <a:t>Convert salaries into USD</a:t>
            </a:r>
          </a:p>
          <a:p>
            <a:r>
              <a:rPr lang="en-US" i="1" dirty="0" smtClean="0"/>
              <a:t>Explore shape of dataset</a:t>
            </a:r>
          </a:p>
          <a:p>
            <a:r>
              <a:rPr lang="en-US" i="1" dirty="0" smtClean="0"/>
              <a:t>Select 8 optimal bins for salaries</a:t>
            </a:r>
          </a:p>
          <a:p>
            <a:r>
              <a:rPr lang="en-US" i="1" dirty="0" smtClean="0"/>
              <a:t>Create </a:t>
            </a:r>
            <a:r>
              <a:rPr lang="en-US" i="1" dirty="0" err="1" smtClean="0"/>
              <a:t>CVSvDummy</a:t>
            </a:r>
            <a:r>
              <a:rPr lang="en-US" i="1" dirty="0" smtClean="0"/>
              <a:t> function to print results</a:t>
            </a:r>
          </a:p>
          <a:p>
            <a:r>
              <a:rPr lang="en-US" i="1" dirty="0" smtClean="0"/>
              <a:t>Model with logistical </a:t>
            </a:r>
            <a:r>
              <a:rPr lang="en-US" i="1" dirty="0"/>
              <a:t>r</a:t>
            </a:r>
            <a:r>
              <a:rPr lang="en-US" i="1" dirty="0" smtClean="0"/>
              <a:t>egression </a:t>
            </a:r>
          </a:p>
          <a:p>
            <a:r>
              <a:rPr lang="en-US" i="1" dirty="0" smtClean="0"/>
              <a:t>Identify key words (from job titles) associated with salary</a:t>
            </a:r>
          </a:p>
          <a:p>
            <a:r>
              <a:rPr lang="en-US" i="1" dirty="0" smtClean="0"/>
              <a:t>Identify  </a:t>
            </a:r>
            <a:r>
              <a:rPr lang="en-US" i="1" dirty="0"/>
              <a:t>k</a:t>
            </a:r>
            <a:r>
              <a:rPr lang="en-US" i="1" dirty="0" smtClean="0"/>
              <a:t>ey words (from job descriptions) associated with salary</a:t>
            </a:r>
            <a:endParaRPr lang="en-US" i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3824" y="1792172"/>
            <a:ext cx="4774580" cy="3313159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758280" y="3448751"/>
            <a:ext cx="386575" cy="376117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16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458894"/>
          </a:xfrm>
        </p:spPr>
        <p:txBody>
          <a:bodyPr>
            <a:normAutofit fontScale="55000" lnSpcReduction="20000"/>
          </a:bodyPr>
          <a:lstStyle/>
          <a:p>
            <a:r>
              <a:rPr lang="en-US" b="1" dirty="0" smtClean="0"/>
              <a:t>Goal &gt;&gt;&gt; identify feature(s) that are best predictor of salary</a:t>
            </a:r>
          </a:p>
          <a:p>
            <a:r>
              <a:rPr lang="en-US" dirty="0" smtClean="0"/>
              <a:t>Used ‘data scientist’ key word</a:t>
            </a:r>
          </a:p>
          <a:p>
            <a:r>
              <a:rPr lang="en-US" dirty="0" smtClean="0"/>
              <a:t>Scraped job postings from </a:t>
            </a:r>
            <a:r>
              <a:rPr lang="en-US" dirty="0" err="1" smtClean="0"/>
              <a:t>Indeed.com</a:t>
            </a:r>
            <a:endParaRPr lang="en-US" dirty="0" smtClean="0"/>
          </a:p>
          <a:p>
            <a:r>
              <a:rPr lang="en-US" dirty="0" smtClean="0"/>
              <a:t>Import scraped data and clean</a:t>
            </a:r>
          </a:p>
          <a:p>
            <a:r>
              <a:rPr lang="en-US" i="1" dirty="0" smtClean="0"/>
              <a:t>Convert salaries into USD</a:t>
            </a:r>
          </a:p>
          <a:p>
            <a:r>
              <a:rPr lang="en-US" i="1" dirty="0" smtClean="0"/>
              <a:t>Explore shape of dataset</a:t>
            </a:r>
          </a:p>
          <a:p>
            <a:r>
              <a:rPr lang="en-US" i="1" dirty="0" smtClean="0"/>
              <a:t>Select 8 optimal bins for salaries</a:t>
            </a:r>
          </a:p>
          <a:p>
            <a:r>
              <a:rPr lang="en-US" i="1" dirty="0" smtClean="0"/>
              <a:t>Create </a:t>
            </a:r>
            <a:r>
              <a:rPr lang="en-US" i="1" dirty="0" err="1" smtClean="0"/>
              <a:t>CVSvDummy</a:t>
            </a:r>
            <a:r>
              <a:rPr lang="en-US" i="1" dirty="0" smtClean="0"/>
              <a:t> function to print results</a:t>
            </a:r>
          </a:p>
          <a:p>
            <a:r>
              <a:rPr lang="en-US" i="1" dirty="0" smtClean="0"/>
              <a:t>Model with logistical </a:t>
            </a:r>
            <a:r>
              <a:rPr lang="en-US" i="1" dirty="0"/>
              <a:t>r</a:t>
            </a:r>
            <a:r>
              <a:rPr lang="en-US" i="1" dirty="0" smtClean="0"/>
              <a:t>egression </a:t>
            </a:r>
          </a:p>
          <a:p>
            <a:r>
              <a:rPr lang="en-US" i="1" dirty="0" smtClean="0"/>
              <a:t>Identify key words (from job titles) associated with salary</a:t>
            </a:r>
          </a:p>
          <a:p>
            <a:r>
              <a:rPr lang="en-US" i="1" dirty="0" smtClean="0"/>
              <a:t>Identify  </a:t>
            </a:r>
            <a:r>
              <a:rPr lang="en-US" i="1" dirty="0"/>
              <a:t>k</a:t>
            </a:r>
            <a:r>
              <a:rPr lang="en-US" i="1" dirty="0" smtClean="0"/>
              <a:t>ey words (from job descriptions) associated with salary</a:t>
            </a:r>
            <a:endParaRPr lang="en-US" i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3824" y="1792172"/>
            <a:ext cx="4774580" cy="3313159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758280" y="3738684"/>
            <a:ext cx="386575" cy="376117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272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458894"/>
          </a:xfrm>
        </p:spPr>
        <p:txBody>
          <a:bodyPr>
            <a:normAutofit fontScale="55000" lnSpcReduction="20000"/>
          </a:bodyPr>
          <a:lstStyle/>
          <a:p>
            <a:r>
              <a:rPr lang="en-US" b="1" dirty="0" smtClean="0"/>
              <a:t>Goal &gt;&gt;&gt; identify feature(s) that are best predictor of salary</a:t>
            </a:r>
          </a:p>
          <a:p>
            <a:r>
              <a:rPr lang="en-US" dirty="0" smtClean="0"/>
              <a:t>Used ‘data scientist’ key word</a:t>
            </a:r>
          </a:p>
          <a:p>
            <a:r>
              <a:rPr lang="en-US" dirty="0" smtClean="0"/>
              <a:t>Scraped job postings from </a:t>
            </a:r>
            <a:r>
              <a:rPr lang="en-US" dirty="0" err="1" smtClean="0"/>
              <a:t>Indeed.com</a:t>
            </a:r>
            <a:endParaRPr lang="en-US" dirty="0" smtClean="0"/>
          </a:p>
          <a:p>
            <a:r>
              <a:rPr lang="en-US" dirty="0" smtClean="0"/>
              <a:t>Import scraped data and clean</a:t>
            </a:r>
          </a:p>
          <a:p>
            <a:r>
              <a:rPr lang="en-US" i="1" dirty="0" smtClean="0"/>
              <a:t>Convert salaries into USD</a:t>
            </a:r>
          </a:p>
          <a:p>
            <a:r>
              <a:rPr lang="en-US" i="1" dirty="0" smtClean="0"/>
              <a:t>Explore shape of dataset</a:t>
            </a:r>
          </a:p>
          <a:p>
            <a:r>
              <a:rPr lang="en-US" i="1" dirty="0" smtClean="0"/>
              <a:t>Select 8 optimal bins for salaries</a:t>
            </a:r>
          </a:p>
          <a:p>
            <a:r>
              <a:rPr lang="en-US" i="1" dirty="0" smtClean="0"/>
              <a:t>Create </a:t>
            </a:r>
            <a:r>
              <a:rPr lang="en-US" i="1" dirty="0" err="1" smtClean="0"/>
              <a:t>CVSvDummy</a:t>
            </a:r>
            <a:r>
              <a:rPr lang="en-US" i="1" dirty="0" smtClean="0"/>
              <a:t> function to print results</a:t>
            </a:r>
          </a:p>
          <a:p>
            <a:r>
              <a:rPr lang="en-US" i="1" dirty="0" smtClean="0"/>
              <a:t>Model with logistical </a:t>
            </a:r>
            <a:r>
              <a:rPr lang="en-US" i="1" dirty="0"/>
              <a:t>r</a:t>
            </a:r>
            <a:r>
              <a:rPr lang="en-US" i="1" dirty="0" smtClean="0"/>
              <a:t>egression </a:t>
            </a:r>
          </a:p>
          <a:p>
            <a:r>
              <a:rPr lang="en-US" i="1" dirty="0" smtClean="0"/>
              <a:t>Identify key words (from job titles) associated with salary</a:t>
            </a:r>
          </a:p>
          <a:p>
            <a:r>
              <a:rPr lang="en-US" i="1" dirty="0" smtClean="0"/>
              <a:t>Identify  </a:t>
            </a:r>
            <a:r>
              <a:rPr lang="en-US" i="1" dirty="0"/>
              <a:t>k</a:t>
            </a:r>
            <a:r>
              <a:rPr lang="en-US" i="1" dirty="0" smtClean="0"/>
              <a:t>ey words (from job descriptions) associated with salary</a:t>
            </a:r>
            <a:endParaRPr lang="en-US" i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3824" y="1792172"/>
            <a:ext cx="4774580" cy="3313159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748992" y="4296244"/>
            <a:ext cx="386575" cy="376117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45278" y="4571305"/>
            <a:ext cx="386575" cy="376117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70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Scrape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662961" cy="3315087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2700 job posts on </a:t>
            </a:r>
            <a:r>
              <a:rPr lang="en-US" dirty="0" err="1" smtClean="0"/>
              <a:t>Indeed.com</a:t>
            </a:r>
            <a:endParaRPr lang="en-US" dirty="0" smtClean="0"/>
          </a:p>
          <a:p>
            <a:r>
              <a:rPr lang="en-US" dirty="0" smtClean="0"/>
              <a:t>Sydney, Melbourne, San Francisco, New York, Newark and Chicago</a:t>
            </a:r>
          </a:p>
          <a:p>
            <a:r>
              <a:rPr lang="en-US" dirty="0" smtClean="0"/>
              <a:t>Built </a:t>
            </a:r>
            <a:r>
              <a:rPr lang="en-US" dirty="0" err="1" smtClean="0"/>
              <a:t>DataScienceJobSearch</a:t>
            </a:r>
            <a:r>
              <a:rPr lang="en-US" dirty="0" smtClean="0"/>
              <a:t> function to automate scraping through:</a:t>
            </a:r>
          </a:p>
          <a:p>
            <a:endParaRPr lang="en-US" dirty="0" smtClean="0"/>
          </a:p>
          <a:p>
            <a:pPr lvl="1">
              <a:buFont typeface="Wingdings" charset="2"/>
              <a:buChar char="ü"/>
            </a:pPr>
            <a:r>
              <a:rPr lang="en-US" dirty="0" smtClean="0"/>
              <a:t>City</a:t>
            </a:r>
          </a:p>
          <a:p>
            <a:pPr lvl="1">
              <a:buFont typeface="Wingdings" charset="2"/>
              <a:buChar char="ü"/>
            </a:pPr>
            <a:r>
              <a:rPr lang="en-US" dirty="0" smtClean="0"/>
              <a:t>Salary bin</a:t>
            </a:r>
          </a:p>
          <a:p>
            <a:pPr lvl="1">
              <a:buFont typeface="Wingdings" charset="2"/>
              <a:buChar char="ü"/>
            </a:pPr>
            <a:r>
              <a:rPr lang="en-US" dirty="0" smtClean="0"/>
              <a:t>Define max number of pages</a:t>
            </a:r>
          </a:p>
          <a:p>
            <a:pPr lvl="1">
              <a:buFont typeface="Wingdings" charset="2"/>
              <a:buChar char="ü"/>
            </a:pPr>
            <a:r>
              <a:rPr lang="en-US" dirty="0" smtClean="0"/>
              <a:t>Crawl all pages</a:t>
            </a:r>
          </a:p>
          <a:p>
            <a:pPr lvl="1">
              <a:buFont typeface="Wingdings" charset="2"/>
              <a:buChar char="ü"/>
            </a:pPr>
            <a:r>
              <a:rPr lang="en-US" dirty="0" smtClean="0"/>
              <a:t>Company page</a:t>
            </a:r>
          </a:p>
          <a:p>
            <a:pPr lvl="1">
              <a:buFont typeface="Wingdings" charset="2"/>
              <a:buChar char="ü"/>
            </a:pPr>
            <a:r>
              <a:rPr lang="en-US" dirty="0" smtClean="0"/>
              <a:t>Glean company review scores</a:t>
            </a:r>
          </a:p>
          <a:p>
            <a:pPr lvl="1">
              <a:buFont typeface="Wingdings" charset="2"/>
              <a:buChar char="ü"/>
            </a:pPr>
            <a:r>
              <a:rPr lang="en-US" dirty="0" smtClean="0"/>
              <a:t>Print all URLs</a:t>
            </a:r>
          </a:p>
          <a:p>
            <a:pPr lvl="1">
              <a:buFont typeface="Wingdings" charset="2"/>
              <a:buChar char="ü"/>
            </a:pPr>
            <a:endParaRPr lang="en-US" dirty="0"/>
          </a:p>
          <a:p>
            <a:pPr lvl="1">
              <a:buFont typeface="Wingdings" charset="2"/>
              <a:buChar char="ü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8570" y="1690688"/>
            <a:ext cx="4855230" cy="3450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685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Huge Difference Between Locations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3291" y="1802200"/>
            <a:ext cx="5985417" cy="4233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413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 Impact on Salary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2909" y="1724141"/>
            <a:ext cx="2442117" cy="438445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0383" y="1724141"/>
            <a:ext cx="2271736" cy="435037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 rot="16200000">
            <a:off x="78931" y="3543636"/>
            <a:ext cx="3721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Best/Worst Words from Job Title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4833978" y="3662003"/>
            <a:ext cx="4245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Best/Worst Words from </a:t>
            </a:r>
            <a:r>
              <a:rPr lang="en-US" b="1" smtClean="0"/>
              <a:t>Job Description</a:t>
            </a:r>
            <a:endParaRPr lang="en-US" b="1" dirty="0"/>
          </a:p>
        </p:txBody>
      </p:sp>
      <p:sp>
        <p:nvSpPr>
          <p:cNvPr id="8" name="Oval 7"/>
          <p:cNvSpPr/>
          <p:nvPr/>
        </p:nvSpPr>
        <p:spPr>
          <a:xfrm>
            <a:off x="2488248" y="2946947"/>
            <a:ext cx="667548" cy="376117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445167" y="3168458"/>
            <a:ext cx="667548" cy="901737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263030" y="4452941"/>
            <a:ext cx="1372268" cy="347893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370383" y="4183105"/>
            <a:ext cx="1372268" cy="347893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368254" y="5374932"/>
            <a:ext cx="1372268" cy="728078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211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487</Words>
  <Application>Microsoft Macintosh PowerPoint</Application>
  <PresentationFormat>Widescreen</PresentationFormat>
  <Paragraphs>85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Calibri</vt:lpstr>
      <vt:lpstr>Calibri Light</vt:lpstr>
      <vt:lpstr>Wingdings</vt:lpstr>
      <vt:lpstr>Arial</vt:lpstr>
      <vt:lpstr>Office Theme</vt:lpstr>
      <vt:lpstr> Project 4:  Cash, Cash, Bang, Bang</vt:lpstr>
      <vt:lpstr>Overview</vt:lpstr>
      <vt:lpstr>Overview</vt:lpstr>
      <vt:lpstr>Overview</vt:lpstr>
      <vt:lpstr>Overview</vt:lpstr>
      <vt:lpstr>Overview</vt:lpstr>
      <vt:lpstr>Scrape</vt:lpstr>
      <vt:lpstr>Huge Difference Between Locations</vt:lpstr>
      <vt:lpstr>Word Impact on Salary</vt:lpstr>
      <vt:lpstr>Function to Speed Up Tests</vt:lpstr>
      <vt:lpstr>Key Words are Best Predictor, but…</vt:lpstr>
      <vt:lpstr>Key Words are Best Predictor, but…</vt:lpstr>
      <vt:lpstr>Key Words are Best Predictor, but…</vt:lpstr>
      <vt:lpstr>Final Words… to aspire to?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Project 4:  Scrape, Model, Validate</dc:title>
  <dc:creator>noorulm@uni.sydney.edu.au</dc:creator>
  <cp:lastModifiedBy>noorulm@uni.sydney.edu.au</cp:lastModifiedBy>
  <cp:revision>17</cp:revision>
  <dcterms:created xsi:type="dcterms:W3CDTF">2016-10-07T07:57:53Z</dcterms:created>
  <dcterms:modified xsi:type="dcterms:W3CDTF">2016-10-09T13:29:44Z</dcterms:modified>
</cp:coreProperties>
</file>