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F3E56-B2B6-4791-9FF9-C6F1CC6BD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36193-22E6-4593-8511-B6CD927C3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64003-E06B-4320-972E-16F5859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EA25E8-FDC1-4433-ABD9-43BE8CFC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A3E41-C198-45EC-A110-B74FE639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9836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9A5D1-3271-447B-9315-787AC096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8711F2-5B12-4286-9730-C4DC62485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FF502-81A7-4EF9-BDAD-FA1884B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30DE0-0DDD-40CA-9A43-085D015A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9F779-E45F-48F0-B9D0-59991346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2247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667447-ECB5-4A18-8BC8-6FC159993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3E83FA-6487-4FD9-B4B3-5C54381F2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0D00CA-23F4-4EB2-8D4A-06B41054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FE0AC5-1E40-40E2-A04D-F722E8B6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28F3F-67BD-4AFF-A188-EC5E68E7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0074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70529-8A19-4C51-A4F9-7193F8E4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118BD4-3AF9-4CB9-A852-D83199686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7CC3D1-FB6B-45B3-82E2-2443F8FA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0069CC-8816-4027-AF67-AD1F62F51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FDD96-0DAA-4D17-B4F2-C7E0EF7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49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FDD8C-ACE9-4090-A1A7-38A35FA2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85E38B-ACCE-464C-93E3-639021DE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61013-8ACC-421A-A8AE-371BD3F7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72726F-2ED2-47A7-8630-1A818437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434E5F-ACEE-4F6A-BFBF-396F0EB8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4724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AAC6D-43F7-469B-917B-AAB896EB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770590-E71F-425D-A6AE-C6280BAE4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C1609C-AE90-46EF-BA6B-43890B3EF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EE6374-7A18-4B19-AA32-22EF4968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AFB73F-79FD-4A14-831D-18672998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316125-DF2F-4744-B5CD-F717433D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0576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6C861-BD68-4D13-B645-47AAEE534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686661-3155-4177-B073-B70D96F02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664940-9F39-4A2A-8E01-B28103EA9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993895-09E4-4FF2-BD52-5A114B6FB4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089ADA-562D-4D26-957A-9FD3A86B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3D9F85-0D8F-49DC-906B-C183AFC7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124BBE-0261-4D9E-A757-FEDBF4E6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3C276B-F13D-4C78-88ED-9DCB9E88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63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20D0B4-0620-4FD8-AA66-3E9008ED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71C4C3-F4D6-443F-B13F-E1072F9D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F56D54-B5A5-417D-BFF3-AA6B3632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3FBE41-4230-410A-99AC-996D598E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9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3CB170-9482-4D59-B546-1DC114DC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DB083A-8F42-44C0-BEFA-08CE7DFE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A43573-588A-4161-BD17-A713F10D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8056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2E44B-2CE6-44A7-AFEB-6AA2CD5A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4624EE-60C7-46C5-9467-4803D3D3E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A9C0DF-5781-4DB0-9647-4C6FBADD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184957-C913-4EF6-90E4-9697EC58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F92E27-04A7-4C83-A45B-0B5EA8DA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E15C87-41C1-41D9-AA0B-9C3CEA86B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3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1C681-BCD3-471B-9807-0900E5FC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47DEB3-3C85-44A8-AA06-932AEB938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A4BC62-4BA6-44AB-8858-7D9850FFF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9EC069-BB7C-493A-A6C8-FBA99677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A7171F-6EB6-4823-89F5-F6D0016F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797A70-03BB-4D1A-9288-4493E7742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3292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10296-5765-46B3-9ECC-C0FBF60B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924884-32D4-45BC-86DD-41541F057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A439B1-B041-4160-A631-969AA6E39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4F8F-1ACA-48DD-8CBC-5C6DAAD9EADF}" type="datetimeFigureOut">
              <a:rPr lang="es-EC" smtClean="0"/>
              <a:t>12/11/2024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879AA4-90C8-4078-B5BD-4A5FAC5E5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EDA82B-20A1-42F8-90F0-D5E1B7C24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60D56-C90E-4D84-BECC-7CF4D8FE6D4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3856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265C9E2-215E-449D-9E49-A535D2D0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3866" y="3187171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s-ES" sz="4800">
                <a:effectLst/>
                <a:latin typeface="Segoe UI" panose="020B0502040204020203" pitchFamily="34" charset="0"/>
              </a:rPr>
              <a:t>TAREA, LOS EJECICIOS DE LA SEMANA 6 SOBRE ALGEBRA RELACIONAL, DEBEN SER RESULETOS USANDO CALCULO RELACIONA </a:t>
            </a:r>
          </a:p>
          <a:p>
            <a:pPr algn="l"/>
            <a:r>
              <a:rPr lang="es-ES" sz="5600" b="1"/>
              <a:t>1</a:t>
            </a:r>
            <a:r>
              <a:rPr lang="es-ES" sz="5600" b="1" dirty="0"/>
              <a:t>. Determinar el nombre y ciudad de residencia de todos los empleados que trabajan en el Banco BANAMEX</a:t>
            </a:r>
          </a:p>
          <a:p>
            <a:pPr algn="l"/>
            <a:r>
              <a:rPr lang="es-ES" sz="5600" dirty="0"/>
              <a:t>π </a:t>
            </a:r>
            <a:r>
              <a:rPr lang="es-ES" sz="5600" dirty="0" err="1"/>
              <a:t>nombre_empleado</a:t>
            </a:r>
            <a:r>
              <a:rPr lang="es-ES" sz="5600" dirty="0"/>
              <a:t>, ciudad (σ </a:t>
            </a:r>
            <a:r>
              <a:rPr lang="es-ES" sz="5600" dirty="0" err="1"/>
              <a:t>empleado.nombre_empleado</a:t>
            </a:r>
            <a:r>
              <a:rPr lang="es-ES" sz="5600" dirty="0"/>
              <a:t> = trabaja. </a:t>
            </a:r>
            <a:r>
              <a:rPr lang="es-ES" sz="5600" dirty="0" err="1"/>
              <a:t>nombre_empleado</a:t>
            </a:r>
            <a:r>
              <a:rPr lang="es-ES" sz="5600" dirty="0"/>
              <a:t> ^ </a:t>
            </a:r>
            <a:r>
              <a:rPr lang="es-ES" sz="5600" dirty="0" err="1"/>
              <a:t>nombre_empresa</a:t>
            </a:r>
            <a:r>
              <a:rPr lang="es-ES" sz="5600" dirty="0"/>
              <a:t> = 'Banco BANAMEX'(empleado x trabaja) )</a:t>
            </a:r>
          </a:p>
          <a:p>
            <a:pPr algn="l"/>
            <a:endParaRPr lang="es-ES" sz="5600" dirty="0"/>
          </a:p>
          <a:p>
            <a:pPr algn="l"/>
            <a:endParaRPr lang="es-ES" sz="5600" dirty="0"/>
          </a:p>
          <a:p>
            <a:pPr algn="l"/>
            <a:r>
              <a:rPr lang="es-ES" sz="5600" b="1" dirty="0"/>
              <a:t>2. Determinar el nombre, domicilio y ciudad de residencia de todos los empleados que ganan más de 10.000.</a:t>
            </a:r>
          </a:p>
          <a:p>
            <a:pPr algn="l"/>
            <a:r>
              <a:rPr lang="es-ES" sz="5600" dirty="0"/>
              <a:t>π </a:t>
            </a:r>
            <a:r>
              <a:rPr lang="es-ES" sz="5600" dirty="0" err="1"/>
              <a:t>nombre_empleado</a:t>
            </a:r>
            <a:r>
              <a:rPr lang="es-ES" sz="5600" dirty="0"/>
              <a:t>, calle, ciudad (σ sueldo &gt; 10.000(empleado x trabaja) )</a:t>
            </a:r>
          </a:p>
          <a:p>
            <a:pPr algn="l"/>
            <a:endParaRPr lang="es-ES" sz="5600" dirty="0"/>
          </a:p>
          <a:p>
            <a:pPr algn="l"/>
            <a:r>
              <a:rPr lang="es-ES" sz="5600" b="1" dirty="0"/>
              <a:t>3. Determinar el nombre, domicilio y ciudad de residencia de todos los empleados que trabajan en el Banco BANAMEX y ganan más de 10.000</a:t>
            </a:r>
          </a:p>
          <a:p>
            <a:pPr algn="l"/>
            <a:r>
              <a:rPr lang="es-ES" sz="5600" dirty="0"/>
              <a:t>π </a:t>
            </a:r>
            <a:r>
              <a:rPr lang="es-ES" sz="5600" dirty="0" err="1"/>
              <a:t>nombre_empleado</a:t>
            </a:r>
            <a:r>
              <a:rPr lang="es-ES" sz="5600" dirty="0"/>
              <a:t>, calle, ciudad (σ  </a:t>
            </a:r>
            <a:r>
              <a:rPr lang="es-ES" sz="5600" dirty="0" err="1"/>
              <a:t>nombre_empresa</a:t>
            </a:r>
            <a:r>
              <a:rPr lang="es-ES" sz="5600" dirty="0"/>
              <a:t> = 'Banco BANAMEX’ AND sueldo &gt; 10.000 (empleado x trabaja) )</a:t>
            </a:r>
          </a:p>
          <a:p>
            <a:pPr algn="l"/>
            <a:endParaRPr lang="es-ES" sz="5600" dirty="0"/>
          </a:p>
          <a:p>
            <a:pPr algn="l"/>
            <a:r>
              <a:rPr lang="es-ES" sz="5600" b="1" dirty="0"/>
              <a:t>4. Determinar el nombre de los jefes con empleados en la ciudad de Xalapa.</a:t>
            </a:r>
          </a:p>
          <a:p>
            <a:pPr algn="l"/>
            <a:r>
              <a:rPr lang="es-ES" sz="5600" dirty="0"/>
              <a:t>π </a:t>
            </a:r>
            <a:r>
              <a:rPr lang="es-ES" sz="5600" dirty="0" err="1"/>
              <a:t>nombre_jefe</a:t>
            </a:r>
            <a:r>
              <a:rPr lang="es-ES" sz="5600" dirty="0"/>
              <a:t> (σ  ciudad = 'Xalapa'  (jefe x empleado) )</a:t>
            </a:r>
          </a:p>
          <a:p>
            <a:endParaRPr lang="es-EC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9CAC9431-ED04-4BA0-B0D8-89B7CFB445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C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3CBB9BB-C022-4B06-9AEA-690173AB0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878" y="373013"/>
            <a:ext cx="4938243" cy="248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332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194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utpl</dc:creator>
  <cp:lastModifiedBy>utpl</cp:lastModifiedBy>
  <cp:revision>3</cp:revision>
  <dcterms:created xsi:type="dcterms:W3CDTF">2024-11-12T13:25:08Z</dcterms:created>
  <dcterms:modified xsi:type="dcterms:W3CDTF">2024-11-12T13:46:19Z</dcterms:modified>
</cp:coreProperties>
</file>