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notesMasterIdLst>
    <p:notesMasterId r:id="rId26"/>
  </p:notesMasterIdLst>
  <p:handoutMasterIdLst>
    <p:handoutMasterId r:id="rId27"/>
  </p:handoutMasterIdLst>
  <p:sldIdLst>
    <p:sldId id="256" r:id="rId5"/>
    <p:sldId id="292" r:id="rId6"/>
    <p:sldId id="277" r:id="rId7"/>
    <p:sldId id="300" r:id="rId8"/>
    <p:sldId id="290" r:id="rId9"/>
    <p:sldId id="301" r:id="rId10"/>
    <p:sldId id="291" r:id="rId11"/>
    <p:sldId id="306" r:id="rId12"/>
    <p:sldId id="302" r:id="rId13"/>
    <p:sldId id="264" r:id="rId14"/>
    <p:sldId id="296" r:id="rId15"/>
    <p:sldId id="297" r:id="rId16"/>
    <p:sldId id="298" r:id="rId17"/>
    <p:sldId id="299" r:id="rId18"/>
    <p:sldId id="295" r:id="rId19"/>
    <p:sldId id="303" r:id="rId20"/>
    <p:sldId id="294" r:id="rId21"/>
    <p:sldId id="293" r:id="rId22"/>
    <p:sldId id="304" r:id="rId23"/>
    <p:sldId id="305" r:id="rId24"/>
    <p:sldId id="28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2D4C1-E4DE-12DB-CE5E-0F24364E5611}" v="623" dt="2023-02-09T06:18:11.700"/>
    <p1510:client id="{59C77B97-CBA5-A8BD-7775-27C33DF04D83}" v="4" dt="2023-02-09T05:14:27.771"/>
    <p1510:client id="{EF6C6B6E-7E0D-4B2F-BCB4-6AA6743B8BB7}" v="80" dt="2023-02-09T06:16:29.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20B032-4FC5-443B-B858-DB4B3088BEE9}" type="datetime1">
              <a:rPr lang="es-ES" smtClean="0"/>
              <a:t>09/02/2023</a:t>
            </a:fld>
            <a:endParaRPr lang="es-ES"/>
          </a:p>
        </p:txBody>
      </p:sp>
      <p:sp>
        <p:nvSpPr>
          <p:cNvPr id="4" name="Marcador de pie de página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es-ES" smtClean="0"/>
              <a:t>‹Nº›</a:t>
            </a:fld>
            <a:endParaRPr lang="es-ES"/>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BB1E8-FFB4-4CE9-8FFB-DCF486277706}" type="datetime1">
              <a:rPr lang="es-ES" smtClean="0"/>
              <a:pPr/>
              <a:t>09/02/2023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es-ES" noProof="0" smtClean="0"/>
              <a:t>‹Nº›</a:t>
            </a:fld>
            <a:endParaRPr lang="es-ES"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35BAF473-2665-42A7-89E3-C7BA7EB58D12}" type="slidenum">
              <a:rPr lang="es-ES" smtClean="0"/>
              <a:t>1</a:t>
            </a:fld>
            <a:endParaRPr lang="es-ES"/>
          </a:p>
        </p:txBody>
      </p:sp>
    </p:spTree>
    <p:extLst>
      <p:ext uri="{BB962C8B-B14F-4D97-AF65-F5344CB8AC3E}">
        <p14:creationId xmlns:p14="http://schemas.microsoft.com/office/powerpoint/2010/main" val="183339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21</a:t>
            </a:fld>
            <a:endParaRPr lang="es-ES"/>
          </a:p>
        </p:txBody>
      </p:sp>
    </p:spTree>
    <p:extLst>
      <p:ext uri="{BB962C8B-B14F-4D97-AF65-F5344CB8AC3E}">
        <p14:creationId xmlns:p14="http://schemas.microsoft.com/office/powerpoint/2010/main" val="384082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2</a:t>
            </a:fld>
            <a:endParaRPr lang="es-ES"/>
          </a:p>
        </p:txBody>
      </p:sp>
    </p:spTree>
    <p:extLst>
      <p:ext uri="{BB962C8B-B14F-4D97-AF65-F5344CB8AC3E}">
        <p14:creationId xmlns:p14="http://schemas.microsoft.com/office/powerpoint/2010/main" val="159608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3</a:t>
            </a:fld>
            <a:endParaRPr lang="es-ES"/>
          </a:p>
        </p:txBody>
      </p:sp>
    </p:spTree>
    <p:extLst>
      <p:ext uri="{BB962C8B-B14F-4D97-AF65-F5344CB8AC3E}">
        <p14:creationId xmlns:p14="http://schemas.microsoft.com/office/powerpoint/2010/main" val="534454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5</a:t>
            </a:fld>
            <a:endParaRPr lang="es-ES"/>
          </a:p>
        </p:txBody>
      </p:sp>
    </p:spTree>
    <p:extLst>
      <p:ext uri="{BB962C8B-B14F-4D97-AF65-F5344CB8AC3E}">
        <p14:creationId xmlns:p14="http://schemas.microsoft.com/office/powerpoint/2010/main" val="292543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7</a:t>
            </a:fld>
            <a:endParaRPr lang="es-ES"/>
          </a:p>
        </p:txBody>
      </p:sp>
    </p:spTree>
    <p:extLst>
      <p:ext uri="{BB962C8B-B14F-4D97-AF65-F5344CB8AC3E}">
        <p14:creationId xmlns:p14="http://schemas.microsoft.com/office/powerpoint/2010/main" val="3879906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10</a:t>
            </a:fld>
            <a:endParaRPr lang="es-ES"/>
          </a:p>
        </p:txBody>
      </p:sp>
    </p:spTree>
    <p:extLst>
      <p:ext uri="{BB962C8B-B14F-4D97-AF65-F5344CB8AC3E}">
        <p14:creationId xmlns:p14="http://schemas.microsoft.com/office/powerpoint/2010/main" val="276290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15</a:t>
            </a:fld>
            <a:endParaRPr lang="es-ES"/>
          </a:p>
        </p:txBody>
      </p:sp>
    </p:spTree>
    <p:extLst>
      <p:ext uri="{BB962C8B-B14F-4D97-AF65-F5344CB8AC3E}">
        <p14:creationId xmlns:p14="http://schemas.microsoft.com/office/powerpoint/2010/main" val="292254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17</a:t>
            </a:fld>
            <a:endParaRPr lang="es-ES"/>
          </a:p>
        </p:txBody>
      </p:sp>
    </p:spTree>
    <p:extLst>
      <p:ext uri="{BB962C8B-B14F-4D97-AF65-F5344CB8AC3E}">
        <p14:creationId xmlns:p14="http://schemas.microsoft.com/office/powerpoint/2010/main" val="3632548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18</a:t>
            </a:fld>
            <a:endParaRPr lang="es-ES"/>
          </a:p>
        </p:txBody>
      </p:sp>
    </p:spTree>
    <p:extLst>
      <p:ext uri="{BB962C8B-B14F-4D97-AF65-F5344CB8AC3E}">
        <p14:creationId xmlns:p14="http://schemas.microsoft.com/office/powerpoint/2010/main" val="76884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E016143-E03C-4CFD-AFDC-14E5BDEA754C}" type="datetimeFigureOut">
              <a:rPr lang="en-US" smtClean="0"/>
              <a:t>2/9/2023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8" name="Rectángulo 7">
            <a:extLst>
              <a:ext uri="{FF2B5EF4-FFF2-40B4-BE49-F238E27FC236}">
                <a16:creationId xmlns:a16="http://schemas.microsoft.com/office/drawing/2014/main" id="{38162A0B-3445-E85B-B3AF-CC6865E286A7}"/>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0199199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51912601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97422617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atro contenidos">
    <p:bg>
      <p:bgPr>
        <a:solidFill>
          <a:schemeClr val="accent5"/>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b="1">
                <a:solidFill>
                  <a:schemeClr val="bg1"/>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1</a:t>
            </a:r>
          </a:p>
        </p:txBody>
      </p:sp>
      <p:sp>
        <p:nvSpPr>
          <p:cNvPr id="11" name="Marcador de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2</a:t>
            </a:r>
          </a:p>
        </p:txBody>
      </p:sp>
      <p:sp>
        <p:nvSpPr>
          <p:cNvPr id="13" name="Marcador de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3</a:t>
            </a:r>
          </a:p>
        </p:txBody>
      </p:sp>
      <p:sp>
        <p:nvSpPr>
          <p:cNvPr id="15" name="Marcador de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4</a:t>
            </a:r>
          </a:p>
        </p:txBody>
      </p:sp>
      <p:sp>
        <p:nvSpPr>
          <p:cNvPr id="21" name="Marcador de posición de imagen en línea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vl1pPr>
          </a:lstStyle>
          <a:p>
            <a:pPr rtl="0"/>
            <a:r>
              <a:rPr lang="es-ES" noProof="0"/>
              <a:t>Haga clic en el icono para agregar una imagen en línea</a:t>
            </a:r>
          </a:p>
        </p:txBody>
      </p:sp>
      <p:sp>
        <p:nvSpPr>
          <p:cNvPr id="22" name="Marcador de posición de imagen en línea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vl1pPr>
          </a:lstStyle>
          <a:p>
            <a:pPr rtl="0"/>
            <a:r>
              <a:rPr lang="es-ES" noProof="0"/>
              <a:t>Haga clic en el icono para agregar una imagen en línea</a:t>
            </a:r>
          </a:p>
        </p:txBody>
      </p:sp>
      <p:sp>
        <p:nvSpPr>
          <p:cNvPr id="23" name="Marcador de posición de imagen en línea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vl1pPr>
          </a:lstStyle>
          <a:p>
            <a:pPr rtl="0"/>
            <a:r>
              <a:rPr lang="es-ES" noProof="0"/>
              <a:t>Haga clic en el icono para agregar una imagen en línea</a:t>
            </a:r>
          </a:p>
        </p:txBody>
      </p:sp>
      <p:sp>
        <p:nvSpPr>
          <p:cNvPr id="24" name="Marcador de posición de imagen en línea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vl1pPr>
          </a:lstStyle>
          <a:p>
            <a:pPr rtl="0"/>
            <a:r>
              <a:rPr lang="es-ES" noProof="0"/>
              <a:t>Haga clic en el icono para agregar una imagen en línea</a:t>
            </a:r>
          </a:p>
        </p:txBody>
      </p:sp>
      <p:sp>
        <p:nvSpPr>
          <p:cNvPr id="25" name="Marcador de fecha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26" name="Marcador de pie de página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27" name="Marcador de número de diapositiva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9089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Marcador de contenido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s-ES" noProof="0"/>
              <a:t>Haga clic para modificar los estilos de texto del patrón</a:t>
            </a:r>
          </a:p>
        </p:txBody>
      </p:sp>
      <p:sp>
        <p:nvSpPr>
          <p:cNvPr id="8" name="Marcador de contenido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Marcador de contenido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4" name="Marcador de fecha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15" name="Marcador de pie de página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16" name="Marcador de número de diapositiva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655682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ítulo y cuatro contenidos">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8" name="Marcador de contenido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Marcador de contenido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5" name="Marcador de contenido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6" name="Marcador de contenido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7" name="Marcador de contenido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8" name="Marcador de contenido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9" name="Marcador de contenido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20" name="Marcador de contenido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21" name="Marcador de fecha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22" name="Marcador de pie de página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23" name="Marcador de número de diapositiva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482153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ítulo y contenido de la izquierda">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rtlCol="0" anchor="b"/>
          <a:lstStyle>
            <a:lvl1pPr>
              <a:defRPr b="1">
                <a:solidFill>
                  <a:schemeClr val="bg1"/>
                </a:solidFill>
              </a:defRPr>
            </a:lvl1pPr>
          </a:lstStyle>
          <a:p>
            <a:pPr rtl="0"/>
            <a:r>
              <a:rPr lang="es-ES" noProof="0"/>
              <a:t>Haga clic para editar el título</a:t>
            </a:r>
          </a:p>
        </p:txBody>
      </p:sp>
      <p:sp>
        <p:nvSpPr>
          <p:cNvPr id="8" name="Marcador de contenido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Marcador de fecha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9" name="Rectángulo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pie de página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16" name="Marcador de número de diapositiva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94643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 contenido y cuatro imágenes">
    <p:bg>
      <p:bgPr>
        <a:solidFill>
          <a:schemeClr val="accent4"/>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rtlCol="0" anchor="b"/>
          <a:lstStyle>
            <a:lvl1pPr algn="l">
              <a:defRPr b="1">
                <a:solidFill>
                  <a:schemeClr val="accent4"/>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1</a:t>
            </a:r>
          </a:p>
        </p:txBody>
      </p:sp>
      <p:sp>
        <p:nvSpPr>
          <p:cNvPr id="11" name="Marcador de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2</a:t>
            </a:r>
          </a:p>
        </p:txBody>
      </p:sp>
      <p:sp>
        <p:nvSpPr>
          <p:cNvPr id="13" name="Marcador de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3</a:t>
            </a:r>
          </a:p>
        </p:txBody>
      </p:sp>
      <p:sp>
        <p:nvSpPr>
          <p:cNvPr id="15" name="Marcador de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4</a:t>
            </a:r>
          </a:p>
        </p:txBody>
      </p:sp>
      <p:sp>
        <p:nvSpPr>
          <p:cNvPr id="21" name="Marcador de posición de imagen en línea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vl1pPr>
          </a:lstStyle>
          <a:p>
            <a:pPr rtl="0"/>
            <a:r>
              <a:rPr lang="es-ES" noProof="0"/>
              <a:t>Haga clic en el icono para agregar una imagen en línea</a:t>
            </a:r>
          </a:p>
        </p:txBody>
      </p:sp>
      <p:sp>
        <p:nvSpPr>
          <p:cNvPr id="22" name="Marcador de posición de imagen en línea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vl1pPr>
          </a:lstStyle>
          <a:p>
            <a:pPr rtl="0"/>
            <a:r>
              <a:rPr lang="es-ES" noProof="0"/>
              <a:t>Haga clic en el icono para agregar una imagen en línea</a:t>
            </a:r>
          </a:p>
        </p:txBody>
      </p:sp>
      <p:sp>
        <p:nvSpPr>
          <p:cNvPr id="23" name="Marcador de posición de imagen en línea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vl1pPr>
          </a:lstStyle>
          <a:p>
            <a:pPr rtl="0"/>
            <a:r>
              <a:rPr lang="es-ES" noProof="0"/>
              <a:t>Haga clic en el icono para agregar una imagen en línea</a:t>
            </a:r>
          </a:p>
        </p:txBody>
      </p:sp>
      <p:sp>
        <p:nvSpPr>
          <p:cNvPr id="24" name="Marcador de posición de imagen en línea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vl1pPr>
          </a:lstStyle>
          <a:p>
            <a:pPr rtl="0"/>
            <a:r>
              <a:rPr lang="es-ES" noProof="0"/>
              <a:t>Haga clic en el icono para agregar una imagen en línea</a:t>
            </a:r>
          </a:p>
        </p:txBody>
      </p:sp>
      <p:sp>
        <p:nvSpPr>
          <p:cNvPr id="5" name="Marcador de texto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rtlCol="0" anchor="t">
            <a:normAutofit/>
          </a:bodyPr>
          <a:lstStyle>
            <a:lvl1pPr marL="0" indent="0" algn="l">
              <a:lnSpc>
                <a:spcPct val="100000"/>
              </a:lnSpc>
              <a:buNone/>
              <a:defRPr sz="1600">
                <a:solidFill>
                  <a:schemeClr val="bg1"/>
                </a:solidFill>
              </a:defRPr>
            </a:lvl1pPr>
          </a:lstStyle>
          <a:p>
            <a:pPr lvl="0" rtl="0"/>
            <a:r>
              <a:rPr lang="es-ES" noProof="0"/>
              <a:t>Haga clic para modificar los estilos de texto del patrón</a:t>
            </a:r>
          </a:p>
        </p:txBody>
      </p:sp>
      <p:sp>
        <p:nvSpPr>
          <p:cNvPr id="16" name="Marcador de texto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1</a:t>
            </a:r>
          </a:p>
        </p:txBody>
      </p:sp>
      <p:sp>
        <p:nvSpPr>
          <p:cNvPr id="17" name="Marcador de texto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2</a:t>
            </a:r>
          </a:p>
        </p:txBody>
      </p:sp>
      <p:sp>
        <p:nvSpPr>
          <p:cNvPr id="18" name="Marcador de texto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3</a:t>
            </a:r>
          </a:p>
        </p:txBody>
      </p:sp>
      <p:sp>
        <p:nvSpPr>
          <p:cNvPr id="19" name="Marcador de texto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4</a:t>
            </a:r>
          </a:p>
        </p:txBody>
      </p:sp>
      <p:sp>
        <p:nvSpPr>
          <p:cNvPr id="28" name="Marcador de texto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rtlCol="0" anchor="t">
            <a:normAutofit/>
          </a:bodyPr>
          <a:lstStyle>
            <a:lvl1pPr marL="0" indent="0" algn="l">
              <a:lnSpc>
                <a:spcPct val="100000"/>
              </a:lnSpc>
              <a:buNone/>
              <a:defRPr sz="1200">
                <a:solidFill>
                  <a:schemeClr val="bg1"/>
                </a:solidFill>
              </a:defRPr>
            </a:lvl1pPr>
          </a:lstStyle>
          <a:p>
            <a:pPr lvl="0" rtl="0"/>
            <a:r>
              <a:rPr lang="es-ES" noProof="0"/>
              <a:t>Haga clic para modificar los estilos de texto del patrón</a:t>
            </a:r>
          </a:p>
        </p:txBody>
      </p:sp>
      <p:sp>
        <p:nvSpPr>
          <p:cNvPr id="30" name="Marcador de fecha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defRPr>
            </a:lvl1pPr>
          </a:lstStyle>
          <a:p>
            <a:pPr rtl="0"/>
            <a:r>
              <a:rPr lang="es-ES" noProof="0"/>
              <a:t>29/7/20XX</a:t>
            </a:r>
          </a:p>
        </p:txBody>
      </p:sp>
      <p:sp>
        <p:nvSpPr>
          <p:cNvPr id="31" name="Marcador de pie de página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32" name="Marcador de número de diapositiva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rganigram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rtlCol="0"/>
          <a:lstStyle>
            <a:lvl1pPr algn="l">
              <a:defRPr b="1">
                <a:solidFill>
                  <a:schemeClr val="accent4"/>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4" name="Marcador de texto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6" name="Marcador de texto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7" name="Marcador de texto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8" name="Marcador de texto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9" name="Marcador de texto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0" name="Marcador de texto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5" name="Marcador de texto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6" name="Marcador de texto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7" name="Marcador de texto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8" name="Marcador de texto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9" name="Marcador de texto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cxnSp>
        <p:nvCxnSpPr>
          <p:cNvPr id="5" name="Conector recto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Marcador de fecha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42" name="Marcador de pie de página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43" name="Marcador de número de diapositiva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cxnSp>
        <p:nvCxnSpPr>
          <p:cNvPr id="47" name="Conector recto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cabezado de la sección">
    <p:bg>
      <p:bgPr>
        <a:solidFill>
          <a:schemeClr val="accent5"/>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rtlCol="0" anchor="ctr"/>
          <a:lstStyle>
            <a:lvl1pPr>
              <a:defRPr sz="6000" b="1">
                <a:solidFill>
                  <a:schemeClr val="bg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1591659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a del equipo">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b="1">
                <a:solidFill>
                  <a:schemeClr val="accent4"/>
                </a:solidFill>
              </a:defRPr>
            </a:lvl1pPr>
          </a:lstStyle>
          <a:p>
            <a:pPr rtl="0"/>
            <a:r>
              <a:rPr lang="es-ES" noProof="0"/>
              <a:t>Haga clic para modificar el estilo de título del patrón</a:t>
            </a:r>
          </a:p>
        </p:txBody>
      </p:sp>
      <p:sp>
        <p:nvSpPr>
          <p:cNvPr id="6" name="Marcador de posición de imagen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7" name="Marcador de posición de imagen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8" name="Marcador de posición de imagen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9" name="Marcador de posición de imagen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11" name="Marcador de texto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2" name="Marcador de texto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6" name="Marcador de texto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7" name="Marcador de texto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9" name="Marcador de texto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0" name="Marcador de texto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2" name="Marcador de texto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3" name="Marcador de texto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4" name="Marcador de fecha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25" name="Marcador de pie de página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26" name="Marcador de número de diapositiva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40716778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r>
              <a:rPr lang="es-ES" noProof="0"/>
              <a:t>29/7/20XX</a:t>
            </a: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r>
              <a:rPr lang="es-ES" noProof="0"/>
              <a:t>Orientación de empleados</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B5CEABB6-07DC-46E8-9B57-56EC44A396E5}" type="slidenum">
              <a:rPr lang="es-ES" noProof="0" smtClean="0"/>
              <a:t>‹Nº›</a:t>
            </a:fld>
            <a:endParaRPr lang="es-ES" noProof="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34718292"/>
      </p:ext>
    </p:extLst>
  </p:cSld>
  <p:clrMapOvr>
    <a:overrideClrMapping bg1="dk1" tx1="lt1" bg2="dk2" tx2="lt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ES" noProof="0"/>
              <a:t>29/7/20XX</a:t>
            </a:r>
          </a:p>
        </p:txBody>
      </p:sp>
      <p:sp>
        <p:nvSpPr>
          <p:cNvPr id="6" name="Footer Placeholder 5"/>
          <p:cNvSpPr>
            <a:spLocks noGrp="1"/>
          </p:cNvSpPr>
          <p:nvPr>
            <p:ph type="ftr" sz="quarter" idx="11"/>
          </p:nvPr>
        </p:nvSpPr>
        <p:spPr/>
        <p:txBody>
          <a:bodyPr/>
          <a:lstStyle/>
          <a:p>
            <a:pPr rtl="0"/>
            <a:r>
              <a:rPr lang="es-ES" noProof="0"/>
              <a:t>Orientación de empleados</a:t>
            </a:r>
          </a:p>
        </p:txBody>
      </p:sp>
      <p:sp>
        <p:nvSpPr>
          <p:cNvPr id="7" name="Slide Number Placeholder 6"/>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47206083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ES" noProof="0"/>
              <a:t>29/7/20XX</a:t>
            </a:r>
          </a:p>
        </p:txBody>
      </p:sp>
      <p:sp>
        <p:nvSpPr>
          <p:cNvPr id="8" name="Footer Placeholder 7"/>
          <p:cNvSpPr>
            <a:spLocks noGrp="1"/>
          </p:cNvSpPr>
          <p:nvPr>
            <p:ph type="ftr" sz="quarter" idx="11"/>
          </p:nvPr>
        </p:nvSpPr>
        <p:spPr/>
        <p:txBody>
          <a:bodyPr/>
          <a:lstStyle/>
          <a:p>
            <a:pPr rtl="0"/>
            <a:r>
              <a:rPr lang="es-ES" noProof="0"/>
              <a:t>Orientación de empleados</a:t>
            </a:r>
          </a:p>
        </p:txBody>
      </p:sp>
      <p:sp>
        <p:nvSpPr>
          <p:cNvPr id="9" name="Slide Number Placeholder 8"/>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3783400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r>
              <a:rPr lang="es-ES" noProof="0"/>
              <a:t>29/7/20XX</a:t>
            </a:r>
          </a:p>
        </p:txBody>
      </p:sp>
      <p:sp>
        <p:nvSpPr>
          <p:cNvPr id="4" name="Footer Placeholder 3"/>
          <p:cNvSpPr>
            <a:spLocks noGrp="1"/>
          </p:cNvSpPr>
          <p:nvPr>
            <p:ph type="ftr" sz="quarter" idx="11"/>
          </p:nvPr>
        </p:nvSpPr>
        <p:spPr/>
        <p:txBody>
          <a:bodyPr/>
          <a:lstStyle/>
          <a:p>
            <a:pPr rtl="0"/>
            <a:r>
              <a:rPr lang="es-ES" noProof="0"/>
              <a:t>Orientación de empleados</a:t>
            </a:r>
          </a:p>
        </p:txBody>
      </p:sp>
      <p:sp>
        <p:nvSpPr>
          <p:cNvPr id="5" name="Slide Number Placeholder 4"/>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5221360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ES" noProof="0"/>
              <a:t>29/7/20XX</a:t>
            </a:r>
          </a:p>
        </p:txBody>
      </p:sp>
      <p:sp>
        <p:nvSpPr>
          <p:cNvPr id="3" name="Footer Placeholder 2"/>
          <p:cNvSpPr>
            <a:spLocks noGrp="1"/>
          </p:cNvSpPr>
          <p:nvPr>
            <p:ph type="ftr" sz="quarter" idx="11"/>
          </p:nvPr>
        </p:nvSpPr>
        <p:spPr/>
        <p:txBody>
          <a:bodyPr/>
          <a:lstStyle/>
          <a:p>
            <a:pPr rtl="0"/>
            <a:r>
              <a:rPr lang="es-ES" noProof="0"/>
              <a:t>Orientación de empleados</a:t>
            </a:r>
          </a:p>
        </p:txBody>
      </p:sp>
      <p:sp>
        <p:nvSpPr>
          <p:cNvPr id="4" name="Slide Number Placeholder 3"/>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6663775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r>
              <a:rPr lang="es-ES" noProof="0"/>
              <a:t>29/7/20XX</a:t>
            </a: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r>
              <a:rPr lang="es-ES" noProof="0"/>
              <a:t>Orientación de empleados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B5CEABB6-07DC-46E8-9B57-56EC44A396E5}" type="slidenum">
              <a:rPr lang="es-ES" noProof="0" smtClean="0"/>
              <a:t>‹Nº›</a:t>
            </a:fld>
            <a:endParaRPr lang="es-ES"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16302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r>
              <a:rPr lang="es-ES" noProof="0"/>
              <a:t>29/7/20XX</a:t>
            </a: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r>
              <a:rPr lang="es-ES" noProof="0"/>
              <a:t>Orientación de empleados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B5CEABB6-07DC-46E8-9B57-56EC44A396E5}" type="slidenum">
              <a:rPr lang="es-ES" noProof="0" smtClean="0"/>
              <a:t>‹Nº›</a:t>
            </a:fld>
            <a:endParaRPr lang="es-ES"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578964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r>
              <a:rPr lang="es-ES" noProof="0"/>
              <a:t>29/7/20XX</a:t>
            </a: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r>
              <a:rPr lang="es-ES" noProof="0"/>
              <a:t>Orientación de empleados</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B5CEABB6-07DC-46E8-9B57-56EC44A396E5}" type="slidenum">
              <a:rPr lang="es-ES" noProof="0" smtClean="0"/>
              <a:t>‹Nº›</a:t>
            </a:fld>
            <a:endParaRPr lang="es-ES" noProof="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968482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677" r:id="rId13"/>
    <p:sldLayoutId id="2147483674" r:id="rId14"/>
    <p:sldLayoutId id="2147483671" r:id="rId15"/>
    <p:sldLayoutId id="2147483676" r:id="rId16"/>
    <p:sldLayoutId id="2147483670" r:id="rId17"/>
    <p:sldLayoutId id="2147483651" r:id="rId18"/>
    <p:sldLayoutId id="2147483672" r:id="rId19"/>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9.tmp"/></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986239" y="1138293"/>
            <a:ext cx="7841974" cy="1536187"/>
          </a:xfrm>
        </p:spPr>
        <p:txBody>
          <a:bodyPr rtlCol="0">
            <a:normAutofit/>
          </a:bodyPr>
          <a:lstStyle/>
          <a:p>
            <a:pPr algn="ctr" rtl="0"/>
            <a:r>
              <a:rPr lang="es-ES" sz="4800" dirty="0"/>
              <a:t>Fundamentos de Base De Datos</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896786" y="4385733"/>
            <a:ext cx="7448826" cy="2251018"/>
          </a:xfrm>
        </p:spPr>
        <p:txBody>
          <a:bodyPr rtlCol="0">
            <a:normAutofit/>
          </a:bodyPr>
          <a:lstStyle/>
          <a:p>
            <a:pPr algn="ctr" rtl="0"/>
            <a:r>
              <a:rPr lang="es-ES" sz="3200" dirty="0"/>
              <a:t>Byron Castillo</a:t>
            </a:r>
            <a:br>
              <a:rPr lang="es-ES" sz="3200" dirty="0"/>
            </a:br>
            <a:br>
              <a:rPr lang="es-ES" sz="3200" dirty="0"/>
            </a:br>
            <a:endParaRPr lang="es-ES" sz="3200" dirty="0"/>
          </a:p>
          <a:p>
            <a:pPr algn="ctr"/>
            <a:r>
              <a:rPr lang="es-ES" dirty="0">
                <a:effectLst/>
                <a:latin typeface="Arial" panose="020B0604020202020204" pitchFamily="34" charset="0"/>
                <a:ea typeface="Calibri" panose="020F0502020204030204" pitchFamily="34" charset="0"/>
                <a:cs typeface="Arial" panose="020B0604020202020204" pitchFamily="34" charset="0"/>
              </a:rPr>
              <a:t>Octubre 2022 – Febrero 2023</a:t>
            </a:r>
          </a:p>
        </p:txBody>
      </p:sp>
      <p:pic>
        <p:nvPicPr>
          <p:cNvPr id="1026" name="Picture 2" descr="Resultado de imagen para logo utpl">
            <a:extLst>
              <a:ext uri="{FF2B5EF4-FFF2-40B4-BE49-F238E27FC236}">
                <a16:creationId xmlns:a16="http://schemas.microsoft.com/office/drawing/2014/main" id="{5E913ABF-17F0-495B-5DB0-54632EE52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5606" y="715762"/>
            <a:ext cx="29622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9EF4E4AC-866E-41A9-AD13-857054D9095E}"/>
              </a:ext>
            </a:extLst>
          </p:cNvPr>
          <p:cNvSpPr>
            <a:spLocks noGrp="1"/>
          </p:cNvSpPr>
          <p:nvPr>
            <p:ph type="sldNum" sz="quarter" idx="12"/>
          </p:nvPr>
        </p:nvSpPr>
        <p:spPr/>
        <p:txBody>
          <a:bodyPr rtlCol="0">
            <a:normAutofit/>
          </a:bodyPr>
          <a:lstStyle/>
          <a:p>
            <a:pPr rtl="0"/>
            <a:fld id="{B5CEABB6-07DC-46E8-9B57-56EC44A396E5}" type="slidenum">
              <a:rPr lang="es-ES" smtClean="0"/>
              <a:pPr rtl="0"/>
              <a:t>10</a:t>
            </a:fld>
            <a:endParaRPr lang="es-ES"/>
          </a:p>
        </p:txBody>
      </p:sp>
      <p:sp>
        <p:nvSpPr>
          <p:cNvPr id="7" name="Título 1">
            <a:extLst>
              <a:ext uri="{FF2B5EF4-FFF2-40B4-BE49-F238E27FC236}">
                <a16:creationId xmlns:a16="http://schemas.microsoft.com/office/drawing/2014/main" id="{3A36F14F-56A9-279B-0415-889B5741EF1D}"/>
              </a:ext>
            </a:extLst>
          </p:cNvPr>
          <p:cNvSpPr txBox="1">
            <a:spLocks/>
          </p:cNvSpPr>
          <p:nvPr/>
        </p:nvSpPr>
        <p:spPr>
          <a:xfrm>
            <a:off x="4692926" y="973364"/>
            <a:ext cx="2806148" cy="5409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3200" dirty="0">
                <a:solidFill>
                  <a:schemeClr val="tx1"/>
                </a:solidFill>
              </a:rPr>
              <a:t>Normalización </a:t>
            </a:r>
          </a:p>
        </p:txBody>
      </p:sp>
      <p:sp>
        <p:nvSpPr>
          <p:cNvPr id="2" name="CuadroTexto 1">
            <a:extLst>
              <a:ext uri="{FF2B5EF4-FFF2-40B4-BE49-F238E27FC236}">
                <a16:creationId xmlns:a16="http://schemas.microsoft.com/office/drawing/2014/main" id="{37255DE6-7959-1A58-30F4-F921DE54B9B8}"/>
              </a:ext>
            </a:extLst>
          </p:cNvPr>
          <p:cNvSpPr txBox="1"/>
          <p:nvPr/>
        </p:nvSpPr>
        <p:spPr>
          <a:xfrm>
            <a:off x="2808515" y="2144486"/>
            <a:ext cx="68579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C" b="0" i="0" dirty="0">
                <a:solidFill>
                  <a:srgbClr val="000000"/>
                </a:solidFill>
                <a:effectLst/>
                <a:latin typeface="Times New Roman" panose="02020603050405020304" pitchFamily="18" charset="0"/>
                <a:cs typeface="Times New Roman" panose="02020603050405020304" pitchFamily="18" charset="0"/>
              </a:rPr>
              <a:t>La normalización se la puede describir como un proceso en el cual se organizan los datos por medio de creación de elementos como tablas y relaciones las cuales pueden ser modelos de bases relacionales, tomando como sentido el funcionamiento de las bases de datos relacionales la normalización busca una mejor organización de los datos y a la vez eliminar la redundancia</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a:t>
            </a:r>
            <a:r>
              <a:rPr lang="en-US" dirty="0" err="1">
                <a:solidFill>
                  <a:srgbClr val="000000"/>
                </a:solidFill>
                <a:latin typeface="Times New Roman" panose="02020603050405020304" pitchFamily="18" charset="0"/>
                <a:cs typeface="Times New Roman" panose="02020603050405020304" pitchFamily="18" charset="0"/>
              </a:rPr>
              <a:t>continuación</a:t>
            </a:r>
            <a:r>
              <a:rPr lang="en-US" dirty="0">
                <a:solidFill>
                  <a:srgbClr val="000000"/>
                </a:solidFill>
                <a:latin typeface="Times New Roman" panose="02020603050405020304" pitchFamily="18" charset="0"/>
                <a:cs typeface="Times New Roman" panose="02020603050405020304" pitchFamily="18" charset="0"/>
              </a:rPr>
              <a:t> se indica </a:t>
            </a:r>
            <a:r>
              <a:rPr lang="en-US" dirty="0" err="1">
                <a:solidFill>
                  <a:srgbClr val="000000"/>
                </a:solidFill>
                <a:latin typeface="Times New Roman" panose="02020603050405020304" pitchFamily="18" charset="0"/>
                <a:cs typeface="Times New Roman" panose="02020603050405020304" pitchFamily="18" charset="0"/>
              </a:rPr>
              <a:t>el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procedimiento</a:t>
            </a:r>
            <a:r>
              <a:rPr lang="en-US" dirty="0">
                <a:solidFill>
                  <a:srgbClr val="000000"/>
                </a:solidFill>
                <a:latin typeface="Times New Roman" panose="02020603050405020304" pitchFamily="18" charset="0"/>
                <a:cs typeface="Times New Roman" panose="02020603050405020304" pitchFamily="18" charset="0"/>
              </a:rPr>
              <a:t> a </a:t>
            </a:r>
            <a:r>
              <a:rPr lang="en-US" dirty="0" err="1">
                <a:solidFill>
                  <a:srgbClr val="000000"/>
                </a:solidFill>
                <a:latin typeface="Times New Roman" panose="02020603050405020304" pitchFamily="18" charset="0"/>
                <a:cs typeface="Times New Roman" panose="02020603050405020304" pitchFamily="18" charset="0"/>
              </a:rPr>
              <a:t>realizar</a:t>
            </a:r>
            <a:r>
              <a:rPr lang="en-US" dirty="0">
                <a:solidFill>
                  <a:srgbClr val="000000"/>
                </a:solidFill>
                <a:latin typeface="Times New Roman" panose="02020603050405020304" pitchFamily="18" charset="0"/>
                <a:cs typeface="Times New Roman" panose="02020603050405020304" pitchFamily="18" charset="0"/>
              </a:rPr>
              <a:t> para la </a:t>
            </a:r>
            <a:r>
              <a:rPr lang="en-US" dirty="0" err="1">
                <a:solidFill>
                  <a:srgbClr val="000000"/>
                </a:solidFill>
                <a:latin typeface="Times New Roman" panose="02020603050405020304" pitchFamily="18" charset="0"/>
                <a:cs typeface="Times New Roman" panose="02020603050405020304" pitchFamily="18" charset="0"/>
              </a:rPr>
              <a:t>normalizacion</a:t>
            </a:r>
            <a:r>
              <a:rPr lang="en-US" dirty="0">
                <a:solidFill>
                  <a:srgbClr val="000000"/>
                </a:solidFill>
                <a:latin typeface="Times New Roman" panose="02020603050405020304" pitchFamily="18" charset="0"/>
                <a:cs typeface="Times New Roman" panose="02020603050405020304" pitchFamily="18" charset="0"/>
              </a:rPr>
              <a:t> de las </a:t>
            </a:r>
            <a:r>
              <a:rPr lang="en-US" dirty="0" err="1">
                <a:solidFill>
                  <a:srgbClr val="000000"/>
                </a:solidFill>
                <a:latin typeface="Times New Roman" panose="02020603050405020304" pitchFamily="18" charset="0"/>
                <a:cs typeface="Times New Roman" panose="02020603050405020304" pitchFamily="18" charset="0"/>
              </a:rPr>
              <a:t>distintas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columnas</a:t>
            </a:r>
            <a:r>
              <a:rPr lang="en-US"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8076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2DBDCBD9-716A-5067-AEE6-02B8FFF02A8A}"/>
              </a:ext>
            </a:extLst>
          </p:cNvPr>
          <p:cNvSpPr>
            <a:spLocks noGrp="1"/>
          </p:cNvSpPr>
          <p:nvPr>
            <p:ph type="dt" sz="half" idx="10"/>
          </p:nvPr>
        </p:nvSpPr>
        <p:spPr/>
        <p:txBody>
          <a:bodyPr/>
          <a:lstStyle/>
          <a:p>
            <a:pPr rtl="0"/>
            <a:r>
              <a:rPr lang="es-ES" noProof="0"/>
              <a:t>29/7/20XX</a:t>
            </a:r>
          </a:p>
        </p:txBody>
      </p:sp>
      <p:sp>
        <p:nvSpPr>
          <p:cNvPr id="5" name="Marcador de pie de página 4">
            <a:extLst>
              <a:ext uri="{FF2B5EF4-FFF2-40B4-BE49-F238E27FC236}">
                <a16:creationId xmlns:a16="http://schemas.microsoft.com/office/drawing/2014/main" id="{E7474E58-8EBE-F5BC-09A6-60E3A343A73D}"/>
              </a:ext>
            </a:extLst>
          </p:cNvPr>
          <p:cNvSpPr>
            <a:spLocks noGrp="1"/>
          </p:cNvSpPr>
          <p:nvPr>
            <p:ph type="ftr" sz="quarter" idx="11"/>
          </p:nvPr>
        </p:nvSpPr>
        <p:spPr/>
        <p:txBody>
          <a:body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0900C44E-5854-9920-40E3-68AD5270BD94}"/>
              </a:ext>
            </a:extLst>
          </p:cNvPr>
          <p:cNvSpPr>
            <a:spLocks noGrp="1"/>
          </p:cNvSpPr>
          <p:nvPr>
            <p:ph type="sldNum" sz="quarter" idx="12"/>
          </p:nvPr>
        </p:nvSpPr>
        <p:spPr/>
        <p:txBody>
          <a:bodyPr>
            <a:normAutofit/>
          </a:bodyPr>
          <a:lstStyle/>
          <a:p>
            <a:pPr rtl="0"/>
            <a:fld id="{B5CEABB6-07DC-46E8-9B57-56EC44A396E5}" type="slidenum">
              <a:rPr lang="es-ES" noProof="0" smtClean="0"/>
              <a:pPr rtl="0"/>
              <a:t>11</a:t>
            </a:fld>
            <a:endParaRPr lang="es-ES" noProof="0"/>
          </a:p>
        </p:txBody>
      </p:sp>
      <p:sp>
        <p:nvSpPr>
          <p:cNvPr id="11" name="CuadroTexto 10">
            <a:extLst>
              <a:ext uri="{FF2B5EF4-FFF2-40B4-BE49-F238E27FC236}">
                <a16:creationId xmlns:a16="http://schemas.microsoft.com/office/drawing/2014/main" id="{DDBA8EB0-F465-0E5E-3086-40EB4E0996D6}"/>
              </a:ext>
            </a:extLst>
          </p:cNvPr>
          <p:cNvSpPr txBox="1"/>
          <p:nvPr/>
        </p:nvSpPr>
        <p:spPr>
          <a:xfrm>
            <a:off x="3601429" y="757026"/>
            <a:ext cx="74675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latin typeface="Times New Roman"/>
              </a:rPr>
              <a:t>Usamos el “</a:t>
            </a:r>
            <a:r>
              <a:rPr lang="es-ES" dirty="0" err="1">
                <a:latin typeface="Times New Roman"/>
              </a:rPr>
              <a:t>nameStatus</a:t>
            </a:r>
            <a:r>
              <a:rPr lang="es-ES" dirty="0">
                <a:latin typeface="Times New Roman"/>
              </a:rPr>
              <a:t>” como llave foránea en </a:t>
            </a:r>
            <a:r>
              <a:rPr lang="es-ES" dirty="0" err="1">
                <a:latin typeface="Times New Roman"/>
              </a:rPr>
              <a:t>Movie</a:t>
            </a:r>
            <a:r>
              <a:rPr lang="es-ES" dirty="0">
                <a:latin typeface="Times New Roman"/>
              </a:rPr>
              <a:t>.</a:t>
            </a:r>
            <a:r>
              <a:rPr lang="es-ES" dirty="0">
                <a:latin typeface="Times New Roman"/>
                <a:cs typeface="Times New Roman"/>
              </a:rPr>
              <a:t> </a:t>
            </a:r>
            <a:endParaRPr lang="es-ES" dirty="0"/>
          </a:p>
        </p:txBody>
      </p:sp>
      <p:pic>
        <p:nvPicPr>
          <p:cNvPr id="3" name="Imagen 2">
            <a:extLst>
              <a:ext uri="{FF2B5EF4-FFF2-40B4-BE49-F238E27FC236}">
                <a16:creationId xmlns:a16="http://schemas.microsoft.com/office/drawing/2014/main" id="{40DC57DE-6AB0-9499-D990-50BDDC357EB5}"/>
              </a:ext>
            </a:extLst>
          </p:cNvPr>
          <p:cNvPicPr>
            <a:picLocks noChangeAspect="1"/>
          </p:cNvPicPr>
          <p:nvPr/>
        </p:nvPicPr>
        <p:blipFill>
          <a:blip r:embed="rId2"/>
          <a:stretch>
            <a:fillRect/>
          </a:stretch>
        </p:blipFill>
        <p:spPr>
          <a:xfrm>
            <a:off x="3853969" y="2127395"/>
            <a:ext cx="4484062" cy="2603210"/>
          </a:xfrm>
          <a:prstGeom prst="rect">
            <a:avLst/>
          </a:prstGeom>
        </p:spPr>
      </p:pic>
    </p:spTree>
    <p:extLst>
      <p:ext uri="{BB962C8B-B14F-4D97-AF65-F5344CB8AC3E}">
        <p14:creationId xmlns:p14="http://schemas.microsoft.com/office/powerpoint/2010/main" val="344982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F373F39-A6EC-8165-4D68-C898264EDDD5}"/>
              </a:ext>
            </a:extLst>
          </p:cNvPr>
          <p:cNvSpPr>
            <a:spLocks noGrp="1"/>
          </p:cNvSpPr>
          <p:nvPr>
            <p:ph type="dt" sz="half" idx="10"/>
          </p:nvPr>
        </p:nvSpPr>
        <p:spPr/>
        <p:txBody>
          <a:bodyPr/>
          <a:lstStyle/>
          <a:p>
            <a:pPr rtl="0"/>
            <a:r>
              <a:rPr lang="es-ES" noProof="0"/>
              <a:t>29/7/20XX</a:t>
            </a:r>
          </a:p>
        </p:txBody>
      </p:sp>
      <p:sp>
        <p:nvSpPr>
          <p:cNvPr id="5" name="Marcador de pie de página 4">
            <a:extLst>
              <a:ext uri="{FF2B5EF4-FFF2-40B4-BE49-F238E27FC236}">
                <a16:creationId xmlns:a16="http://schemas.microsoft.com/office/drawing/2014/main" id="{D7A6E0FA-92F0-4A81-F944-2DC65E8CB8C0}"/>
              </a:ext>
            </a:extLst>
          </p:cNvPr>
          <p:cNvSpPr>
            <a:spLocks noGrp="1"/>
          </p:cNvSpPr>
          <p:nvPr>
            <p:ph type="ftr" sz="quarter" idx="11"/>
          </p:nvPr>
        </p:nvSpPr>
        <p:spPr/>
        <p:txBody>
          <a:body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956462C9-6563-9F4F-BD78-CD7B81DE014D}"/>
              </a:ext>
            </a:extLst>
          </p:cNvPr>
          <p:cNvSpPr>
            <a:spLocks noGrp="1"/>
          </p:cNvSpPr>
          <p:nvPr>
            <p:ph type="sldNum" sz="quarter" idx="12"/>
          </p:nvPr>
        </p:nvSpPr>
        <p:spPr/>
        <p:txBody>
          <a:bodyPr>
            <a:normAutofit/>
          </a:bodyPr>
          <a:lstStyle/>
          <a:p>
            <a:pPr rtl="0"/>
            <a:fld id="{B5CEABB6-07DC-46E8-9B57-56EC44A396E5}" type="slidenum">
              <a:rPr lang="es-ES" noProof="0" smtClean="0"/>
              <a:pPr rtl="0"/>
              <a:t>12</a:t>
            </a:fld>
            <a:endParaRPr lang="es-ES" noProof="0"/>
          </a:p>
        </p:txBody>
      </p:sp>
      <p:sp>
        <p:nvSpPr>
          <p:cNvPr id="7" name="CuadroTexto 6">
            <a:extLst>
              <a:ext uri="{FF2B5EF4-FFF2-40B4-BE49-F238E27FC236}">
                <a16:creationId xmlns:a16="http://schemas.microsoft.com/office/drawing/2014/main" id="{C0FD4AA5-51A7-8ACF-D446-A074003B4CD8}"/>
              </a:ext>
            </a:extLst>
          </p:cNvPr>
          <p:cNvSpPr txBox="1"/>
          <p:nvPr/>
        </p:nvSpPr>
        <p:spPr>
          <a:xfrm>
            <a:off x="3352800" y="674914"/>
            <a:ext cx="54972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dirty="0" err="1">
                <a:latin typeface="Times New Roman"/>
              </a:rPr>
              <a:t>original_language</a:t>
            </a:r>
            <a:r>
              <a:rPr lang="es-ES" sz="2400" dirty="0">
                <a:latin typeface="Times New Roman"/>
              </a:rPr>
              <a:t> es una columna en </a:t>
            </a:r>
            <a:r>
              <a:rPr lang="es-ES" sz="2400" dirty="0" err="1">
                <a:latin typeface="Times New Roman"/>
              </a:rPr>
              <a:t>Movie</a:t>
            </a:r>
            <a:r>
              <a:rPr lang="es-ES" sz="2400" dirty="0">
                <a:latin typeface="Times New Roman"/>
              </a:rPr>
              <a:t>.</a:t>
            </a:r>
            <a:r>
              <a:rPr lang="es-ES" sz="2400" dirty="0">
                <a:latin typeface="Times New Roman"/>
                <a:cs typeface="Times New Roman"/>
              </a:rPr>
              <a:t> </a:t>
            </a:r>
            <a:endParaRPr lang="es-ES" sz="2400" dirty="0"/>
          </a:p>
        </p:txBody>
      </p:sp>
      <p:sp>
        <p:nvSpPr>
          <p:cNvPr id="9" name="CuadroTexto 8">
            <a:extLst>
              <a:ext uri="{FF2B5EF4-FFF2-40B4-BE49-F238E27FC236}">
                <a16:creationId xmlns:a16="http://schemas.microsoft.com/office/drawing/2014/main" id="{E8AA215D-D2CF-8CAA-18CB-8F7FE7940543}"/>
              </a:ext>
            </a:extLst>
          </p:cNvPr>
          <p:cNvSpPr txBox="1"/>
          <p:nvPr/>
        </p:nvSpPr>
        <p:spPr>
          <a:xfrm>
            <a:off x="3777342" y="5508171"/>
            <a:ext cx="4648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latin typeface="Times New Roman"/>
              </a:rPr>
              <a:t>Utilizamos el </a:t>
            </a:r>
            <a:r>
              <a:rPr lang="es-ES" dirty="0" err="1">
                <a:latin typeface="Times New Roman"/>
              </a:rPr>
              <a:t>name_original_lenguage</a:t>
            </a:r>
            <a:r>
              <a:rPr lang="es-ES" dirty="0">
                <a:latin typeface="Times New Roman"/>
              </a:rPr>
              <a:t> como llave foránea en </a:t>
            </a:r>
            <a:r>
              <a:rPr lang="es-ES" dirty="0" err="1">
                <a:latin typeface="Times New Roman"/>
              </a:rPr>
              <a:t>Movie</a:t>
            </a:r>
            <a:r>
              <a:rPr lang="es-ES" dirty="0">
                <a:latin typeface="Times New Roman"/>
              </a:rPr>
              <a:t>.</a:t>
            </a:r>
            <a:r>
              <a:rPr lang="es-ES" dirty="0">
                <a:latin typeface="Times New Roman"/>
                <a:cs typeface="Times New Roman"/>
              </a:rPr>
              <a:t> </a:t>
            </a:r>
            <a:endParaRPr lang="es-ES" sz="2800" dirty="0"/>
          </a:p>
        </p:txBody>
      </p:sp>
      <p:pic>
        <p:nvPicPr>
          <p:cNvPr id="3" name="Imagen 2">
            <a:extLst>
              <a:ext uri="{FF2B5EF4-FFF2-40B4-BE49-F238E27FC236}">
                <a16:creationId xmlns:a16="http://schemas.microsoft.com/office/drawing/2014/main" id="{A14F87F7-A24C-043B-CA79-061182F3FBC9}"/>
              </a:ext>
            </a:extLst>
          </p:cNvPr>
          <p:cNvPicPr>
            <a:picLocks noChangeAspect="1"/>
          </p:cNvPicPr>
          <p:nvPr/>
        </p:nvPicPr>
        <p:blipFill>
          <a:blip r:embed="rId2"/>
          <a:stretch>
            <a:fillRect/>
          </a:stretch>
        </p:blipFill>
        <p:spPr>
          <a:xfrm>
            <a:off x="3833497" y="2019103"/>
            <a:ext cx="4525006" cy="2819794"/>
          </a:xfrm>
          <a:prstGeom prst="rect">
            <a:avLst/>
          </a:prstGeom>
        </p:spPr>
      </p:pic>
    </p:spTree>
    <p:extLst>
      <p:ext uri="{BB962C8B-B14F-4D97-AF65-F5344CB8AC3E}">
        <p14:creationId xmlns:p14="http://schemas.microsoft.com/office/powerpoint/2010/main" val="340716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AD68F49F-BDA2-8A68-87FC-1BE0BF465E2D}"/>
              </a:ext>
            </a:extLst>
          </p:cNvPr>
          <p:cNvSpPr>
            <a:spLocks noGrp="1"/>
          </p:cNvSpPr>
          <p:nvPr>
            <p:ph type="dt" sz="half" idx="10"/>
          </p:nvPr>
        </p:nvSpPr>
        <p:spPr/>
        <p:txBody>
          <a:bodyPr/>
          <a:lstStyle/>
          <a:p>
            <a:pPr rtl="0"/>
            <a:r>
              <a:rPr lang="es-ES" noProof="0"/>
              <a:t>29/7/20XX</a:t>
            </a:r>
          </a:p>
        </p:txBody>
      </p:sp>
      <p:sp>
        <p:nvSpPr>
          <p:cNvPr id="5" name="Marcador de pie de página 4">
            <a:extLst>
              <a:ext uri="{FF2B5EF4-FFF2-40B4-BE49-F238E27FC236}">
                <a16:creationId xmlns:a16="http://schemas.microsoft.com/office/drawing/2014/main" id="{9FD16999-B9F6-5E62-7C95-4E66FCA46C77}"/>
              </a:ext>
            </a:extLst>
          </p:cNvPr>
          <p:cNvSpPr>
            <a:spLocks noGrp="1"/>
          </p:cNvSpPr>
          <p:nvPr>
            <p:ph type="ftr" sz="quarter" idx="11"/>
          </p:nvPr>
        </p:nvSpPr>
        <p:spPr/>
        <p:txBody>
          <a:body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B3648742-E01B-8C5C-FBBB-9767A24B8726}"/>
              </a:ext>
            </a:extLst>
          </p:cNvPr>
          <p:cNvSpPr>
            <a:spLocks noGrp="1"/>
          </p:cNvSpPr>
          <p:nvPr>
            <p:ph type="sldNum" sz="quarter" idx="12"/>
          </p:nvPr>
        </p:nvSpPr>
        <p:spPr/>
        <p:txBody>
          <a:bodyPr>
            <a:normAutofit/>
          </a:bodyPr>
          <a:lstStyle/>
          <a:p>
            <a:pPr rtl="0"/>
            <a:fld id="{B5CEABB6-07DC-46E8-9B57-56EC44A396E5}" type="slidenum">
              <a:rPr lang="es-ES" noProof="0" smtClean="0"/>
              <a:pPr rtl="0"/>
              <a:t>13</a:t>
            </a:fld>
            <a:endParaRPr lang="es-ES" noProof="0"/>
          </a:p>
        </p:txBody>
      </p:sp>
      <p:sp>
        <p:nvSpPr>
          <p:cNvPr id="7" name="CuadroTexto 6">
            <a:extLst>
              <a:ext uri="{FF2B5EF4-FFF2-40B4-BE49-F238E27FC236}">
                <a16:creationId xmlns:a16="http://schemas.microsoft.com/office/drawing/2014/main" id="{3F8FF37A-ED2B-C683-08FC-CE0FFFE16C40}"/>
              </a:ext>
            </a:extLst>
          </p:cNvPr>
          <p:cNvSpPr txBox="1"/>
          <p:nvPr/>
        </p:nvSpPr>
        <p:spPr>
          <a:xfrm>
            <a:off x="3526972" y="522515"/>
            <a:ext cx="513805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dirty="0">
                <a:latin typeface="WordVisi_MSFontService"/>
              </a:rPr>
              <a:t>Esta columna contiene un </a:t>
            </a:r>
            <a:r>
              <a:rPr lang="es-ES" sz="2400" dirty="0" err="1">
                <a:latin typeface="WordVisi_MSFontService"/>
              </a:rPr>
              <a:t>String</a:t>
            </a:r>
            <a:r>
              <a:rPr lang="es-ES" sz="2400" dirty="0">
                <a:latin typeface="WordVisi_MSFontService"/>
              </a:rPr>
              <a:t> de géneros que puede contener 0 a n géneros.</a:t>
            </a:r>
            <a:r>
              <a:rPr lang="es-ES" sz="2400" dirty="0">
                <a:latin typeface="WordVisiPilcrow_MSFontService"/>
              </a:rPr>
              <a:t> </a:t>
            </a:r>
            <a:endParaRPr lang="es-ES" sz="2400" dirty="0"/>
          </a:p>
        </p:txBody>
      </p:sp>
      <p:pic>
        <p:nvPicPr>
          <p:cNvPr id="3" name="Imagen 2">
            <a:extLst>
              <a:ext uri="{FF2B5EF4-FFF2-40B4-BE49-F238E27FC236}">
                <a16:creationId xmlns:a16="http://schemas.microsoft.com/office/drawing/2014/main" id="{1155802A-14FD-7FEA-5606-3D35BD1EBD06}"/>
              </a:ext>
            </a:extLst>
          </p:cNvPr>
          <p:cNvPicPr>
            <a:picLocks noChangeAspect="1"/>
          </p:cNvPicPr>
          <p:nvPr/>
        </p:nvPicPr>
        <p:blipFill>
          <a:blip r:embed="rId2"/>
          <a:stretch>
            <a:fillRect/>
          </a:stretch>
        </p:blipFill>
        <p:spPr>
          <a:xfrm>
            <a:off x="3648892" y="1855054"/>
            <a:ext cx="4646131" cy="3280103"/>
          </a:xfrm>
          <a:prstGeom prst="rect">
            <a:avLst/>
          </a:prstGeom>
        </p:spPr>
      </p:pic>
    </p:spTree>
    <p:extLst>
      <p:ext uri="{BB962C8B-B14F-4D97-AF65-F5344CB8AC3E}">
        <p14:creationId xmlns:p14="http://schemas.microsoft.com/office/powerpoint/2010/main" val="149001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329A3BD1-2A04-B1B1-FF04-939EAFDA7250}"/>
              </a:ext>
            </a:extLst>
          </p:cNvPr>
          <p:cNvSpPr>
            <a:spLocks noGrp="1"/>
          </p:cNvSpPr>
          <p:nvPr>
            <p:ph type="dt" sz="half" idx="10"/>
          </p:nvPr>
        </p:nvSpPr>
        <p:spPr/>
        <p:txBody>
          <a:bodyPr/>
          <a:lstStyle/>
          <a:p>
            <a:pPr rtl="0"/>
            <a:r>
              <a:rPr lang="es-ES" noProof="0"/>
              <a:t>29/7/20XX</a:t>
            </a:r>
          </a:p>
        </p:txBody>
      </p:sp>
      <p:sp>
        <p:nvSpPr>
          <p:cNvPr id="5" name="Marcador de pie de página 4">
            <a:extLst>
              <a:ext uri="{FF2B5EF4-FFF2-40B4-BE49-F238E27FC236}">
                <a16:creationId xmlns:a16="http://schemas.microsoft.com/office/drawing/2014/main" id="{A45FFDA7-2E81-DEE8-2FF4-8F08161EEF77}"/>
              </a:ext>
            </a:extLst>
          </p:cNvPr>
          <p:cNvSpPr>
            <a:spLocks noGrp="1"/>
          </p:cNvSpPr>
          <p:nvPr>
            <p:ph type="ftr" sz="quarter" idx="11"/>
          </p:nvPr>
        </p:nvSpPr>
        <p:spPr/>
        <p:txBody>
          <a:body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EDA415AA-8FED-13CC-B28A-35002B1B10C9}"/>
              </a:ext>
            </a:extLst>
          </p:cNvPr>
          <p:cNvSpPr>
            <a:spLocks noGrp="1"/>
          </p:cNvSpPr>
          <p:nvPr>
            <p:ph type="sldNum" sz="quarter" idx="12"/>
          </p:nvPr>
        </p:nvSpPr>
        <p:spPr/>
        <p:txBody>
          <a:bodyPr>
            <a:normAutofit/>
          </a:bodyPr>
          <a:lstStyle/>
          <a:p>
            <a:pPr rtl="0"/>
            <a:fld id="{B5CEABB6-07DC-46E8-9B57-56EC44A396E5}" type="slidenum">
              <a:rPr lang="es-ES" noProof="0" smtClean="0"/>
              <a:pPr rtl="0"/>
              <a:t>14</a:t>
            </a:fld>
            <a:endParaRPr lang="es-ES" noProof="0"/>
          </a:p>
        </p:txBody>
      </p:sp>
      <p:sp>
        <p:nvSpPr>
          <p:cNvPr id="8" name="CuadroTexto 7">
            <a:extLst>
              <a:ext uri="{FF2B5EF4-FFF2-40B4-BE49-F238E27FC236}">
                <a16:creationId xmlns:a16="http://schemas.microsoft.com/office/drawing/2014/main" id="{93272061-1455-470D-93AA-B0746B812190}"/>
              </a:ext>
            </a:extLst>
          </p:cNvPr>
          <p:cNvSpPr txBox="1"/>
          <p:nvPr/>
        </p:nvSpPr>
        <p:spPr>
          <a:xfrm>
            <a:off x="2893563" y="5013960"/>
            <a:ext cx="74893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dirty="0">
                <a:latin typeface="WordVisi_MSFontService"/>
              </a:rPr>
              <a:t>Las columnas de “</a:t>
            </a:r>
            <a:r>
              <a:rPr lang="es-ES" sz="2000" dirty="0" err="1">
                <a:latin typeface="WordVisi_MSFontService"/>
              </a:rPr>
              <a:t>Movie_production_companies</a:t>
            </a:r>
            <a:r>
              <a:rPr lang="es-ES" sz="2000" dirty="0">
                <a:latin typeface="WordVisi_MSFontService"/>
              </a:rPr>
              <a:t>” y “</a:t>
            </a:r>
            <a:r>
              <a:rPr lang="es-ES" sz="2000" dirty="0" err="1">
                <a:latin typeface="WordVisi_MSFontService"/>
              </a:rPr>
              <a:t>production_countries</a:t>
            </a:r>
            <a:r>
              <a:rPr lang="es-ES" sz="2000" dirty="0">
                <a:latin typeface="WordVisi_MSFontService"/>
              </a:rPr>
              <a:t>” son </a:t>
            </a:r>
            <a:r>
              <a:rPr lang="es-ES" sz="2000" dirty="0" err="1">
                <a:latin typeface="WordVisi_MSFontService"/>
              </a:rPr>
              <a:t>Strings</a:t>
            </a:r>
            <a:r>
              <a:rPr lang="es-ES" sz="2000" dirty="0">
                <a:latin typeface="WordVisi_MSFontService"/>
              </a:rPr>
              <a:t> de JSON </a:t>
            </a:r>
          </a:p>
        </p:txBody>
      </p:sp>
      <p:pic>
        <p:nvPicPr>
          <p:cNvPr id="3" name="Imagen 2">
            <a:extLst>
              <a:ext uri="{FF2B5EF4-FFF2-40B4-BE49-F238E27FC236}">
                <a16:creationId xmlns:a16="http://schemas.microsoft.com/office/drawing/2014/main" id="{0B2F52A3-1886-E37E-0184-D376B151EE39}"/>
              </a:ext>
            </a:extLst>
          </p:cNvPr>
          <p:cNvPicPr>
            <a:picLocks noChangeAspect="1"/>
          </p:cNvPicPr>
          <p:nvPr/>
        </p:nvPicPr>
        <p:blipFill>
          <a:blip r:embed="rId2"/>
          <a:stretch>
            <a:fillRect/>
          </a:stretch>
        </p:blipFill>
        <p:spPr>
          <a:xfrm>
            <a:off x="1638028" y="1793240"/>
            <a:ext cx="5000221" cy="2232685"/>
          </a:xfrm>
          <a:prstGeom prst="rect">
            <a:avLst/>
          </a:prstGeom>
        </p:spPr>
      </p:pic>
      <p:pic>
        <p:nvPicPr>
          <p:cNvPr id="10" name="Imagen 9">
            <a:extLst>
              <a:ext uri="{FF2B5EF4-FFF2-40B4-BE49-F238E27FC236}">
                <a16:creationId xmlns:a16="http://schemas.microsoft.com/office/drawing/2014/main" id="{A26DEE52-CAA3-4F0A-85ED-53C582169B62}"/>
              </a:ext>
            </a:extLst>
          </p:cNvPr>
          <p:cNvPicPr>
            <a:picLocks noChangeAspect="1"/>
          </p:cNvPicPr>
          <p:nvPr/>
        </p:nvPicPr>
        <p:blipFill>
          <a:blip r:embed="rId3"/>
          <a:stretch>
            <a:fillRect/>
          </a:stretch>
        </p:blipFill>
        <p:spPr>
          <a:xfrm>
            <a:off x="7236156" y="1793240"/>
            <a:ext cx="4102404" cy="2276335"/>
          </a:xfrm>
          <a:prstGeom prst="rect">
            <a:avLst/>
          </a:prstGeom>
        </p:spPr>
      </p:pic>
      <p:sp>
        <p:nvSpPr>
          <p:cNvPr id="11" name="CuadroTexto 10">
            <a:extLst>
              <a:ext uri="{FF2B5EF4-FFF2-40B4-BE49-F238E27FC236}">
                <a16:creationId xmlns:a16="http://schemas.microsoft.com/office/drawing/2014/main" id="{3663EA5B-E685-0907-053D-EC852FA71416}"/>
              </a:ext>
            </a:extLst>
          </p:cNvPr>
          <p:cNvSpPr txBox="1"/>
          <p:nvPr/>
        </p:nvSpPr>
        <p:spPr>
          <a:xfrm>
            <a:off x="2781511" y="605150"/>
            <a:ext cx="74893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dirty="0">
                <a:latin typeface="WordVisi_MSFontService"/>
              </a:rPr>
              <a:t>Su relación de muchos a muchos</a:t>
            </a:r>
          </a:p>
        </p:txBody>
      </p:sp>
    </p:spTree>
    <p:extLst>
      <p:ext uri="{BB962C8B-B14F-4D97-AF65-F5344CB8AC3E}">
        <p14:creationId xmlns:p14="http://schemas.microsoft.com/office/powerpoint/2010/main" val="388039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Marcador de número de diapositiva 114">
            <a:extLst>
              <a:ext uri="{FF2B5EF4-FFF2-40B4-BE49-F238E27FC236}">
                <a16:creationId xmlns:a16="http://schemas.microsoft.com/office/drawing/2014/main" id="{47C21FD0-6144-422A-9727-F3249A6B5540}"/>
              </a:ext>
            </a:extLst>
          </p:cNvPr>
          <p:cNvSpPr>
            <a:spLocks noGrp="1"/>
          </p:cNvSpPr>
          <p:nvPr>
            <p:ph type="sldNum" sz="quarter" idx="12"/>
          </p:nvPr>
        </p:nvSpPr>
        <p:spPr/>
        <p:txBody>
          <a:bodyPr rtlCol="0"/>
          <a:lstStyle/>
          <a:p>
            <a:pPr rtl="0"/>
            <a:fld id="{B5CEABB6-07DC-46E8-9B57-56EC44A396E5}" type="slidenum">
              <a:rPr lang="es-ES" smtClean="0"/>
              <a:pPr rtl="0"/>
              <a:t>15</a:t>
            </a:fld>
            <a:endParaRPr lang="es-ES"/>
          </a:p>
        </p:txBody>
      </p:sp>
      <p:sp>
        <p:nvSpPr>
          <p:cNvPr id="2" name="Título 1">
            <a:extLst>
              <a:ext uri="{FF2B5EF4-FFF2-40B4-BE49-F238E27FC236}">
                <a16:creationId xmlns:a16="http://schemas.microsoft.com/office/drawing/2014/main" id="{DC253235-6134-1177-0352-7F0CEE413D1C}"/>
              </a:ext>
            </a:extLst>
          </p:cNvPr>
          <p:cNvSpPr txBox="1">
            <a:spLocks/>
          </p:cNvSpPr>
          <p:nvPr/>
        </p:nvSpPr>
        <p:spPr>
          <a:xfrm>
            <a:off x="447039" y="329606"/>
            <a:ext cx="3896140" cy="56049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3200" dirty="0">
                <a:solidFill>
                  <a:schemeClr val="tx1"/>
                </a:solidFill>
              </a:rPr>
              <a:t>Limpieza Caso “</a:t>
            </a:r>
            <a:r>
              <a:rPr lang="es-ES" sz="3200" dirty="0" err="1">
                <a:solidFill>
                  <a:schemeClr val="tx1"/>
                </a:solidFill>
              </a:rPr>
              <a:t>Crew</a:t>
            </a:r>
            <a:r>
              <a:rPr lang="es-ES" sz="3200" dirty="0">
                <a:solidFill>
                  <a:schemeClr val="tx1"/>
                </a:solidFill>
              </a:rPr>
              <a:t>” </a:t>
            </a:r>
          </a:p>
        </p:txBody>
      </p:sp>
      <p:pic>
        <p:nvPicPr>
          <p:cNvPr id="4" name="Imagen 3">
            <a:extLst>
              <a:ext uri="{FF2B5EF4-FFF2-40B4-BE49-F238E27FC236}">
                <a16:creationId xmlns:a16="http://schemas.microsoft.com/office/drawing/2014/main" id="{29E73D58-82F4-7D64-AF58-5B140C5473F4}"/>
              </a:ext>
            </a:extLst>
          </p:cNvPr>
          <p:cNvPicPr>
            <a:picLocks noChangeAspect="1"/>
          </p:cNvPicPr>
          <p:nvPr/>
        </p:nvPicPr>
        <p:blipFill>
          <a:blip r:embed="rId3"/>
          <a:stretch>
            <a:fillRect/>
          </a:stretch>
        </p:blipFill>
        <p:spPr>
          <a:xfrm>
            <a:off x="447039" y="1190219"/>
            <a:ext cx="5678186" cy="5338175"/>
          </a:xfrm>
          <a:prstGeom prst="rect">
            <a:avLst/>
          </a:prstGeom>
        </p:spPr>
      </p:pic>
      <p:pic>
        <p:nvPicPr>
          <p:cNvPr id="6" name="Imagen 5">
            <a:extLst>
              <a:ext uri="{FF2B5EF4-FFF2-40B4-BE49-F238E27FC236}">
                <a16:creationId xmlns:a16="http://schemas.microsoft.com/office/drawing/2014/main" id="{1378D428-CF77-7492-C7F9-07CDE541D61E}"/>
              </a:ext>
            </a:extLst>
          </p:cNvPr>
          <p:cNvPicPr>
            <a:picLocks noChangeAspect="1"/>
          </p:cNvPicPr>
          <p:nvPr/>
        </p:nvPicPr>
        <p:blipFill rotWithShape="1">
          <a:blip r:embed="rId4"/>
          <a:srcRect r="20444"/>
          <a:stretch/>
        </p:blipFill>
        <p:spPr>
          <a:xfrm>
            <a:off x="5887758" y="1786588"/>
            <a:ext cx="6304242" cy="3486696"/>
          </a:xfrm>
          <a:prstGeom prst="rect">
            <a:avLst/>
          </a:prstGeom>
        </p:spPr>
      </p:pic>
    </p:spTree>
    <p:extLst>
      <p:ext uri="{BB962C8B-B14F-4D97-AF65-F5344CB8AC3E}">
        <p14:creationId xmlns:p14="http://schemas.microsoft.com/office/powerpoint/2010/main" val="45051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fecha 10">
            <a:extLst>
              <a:ext uri="{FF2B5EF4-FFF2-40B4-BE49-F238E27FC236}">
                <a16:creationId xmlns:a16="http://schemas.microsoft.com/office/drawing/2014/main" id="{C5D2637F-9744-FE84-5041-1F4953CA12F9}"/>
              </a:ext>
            </a:extLst>
          </p:cNvPr>
          <p:cNvSpPr>
            <a:spLocks noGrp="1"/>
          </p:cNvSpPr>
          <p:nvPr>
            <p:ph type="dt" sz="half" idx="10"/>
          </p:nvPr>
        </p:nvSpPr>
        <p:spPr/>
        <p:txBody>
          <a:bodyPr/>
          <a:lstStyle/>
          <a:p>
            <a:pPr rtl="0"/>
            <a:r>
              <a:rPr lang="es-ES" noProof="0"/>
              <a:t>29/7/20XX</a:t>
            </a:r>
          </a:p>
        </p:txBody>
      </p:sp>
      <p:sp>
        <p:nvSpPr>
          <p:cNvPr id="12" name="Marcador de pie de página 11">
            <a:extLst>
              <a:ext uri="{FF2B5EF4-FFF2-40B4-BE49-F238E27FC236}">
                <a16:creationId xmlns:a16="http://schemas.microsoft.com/office/drawing/2014/main" id="{8A2F4E8A-7B87-D5CF-04EB-481702066311}"/>
              </a:ext>
            </a:extLst>
          </p:cNvPr>
          <p:cNvSpPr>
            <a:spLocks noGrp="1"/>
          </p:cNvSpPr>
          <p:nvPr>
            <p:ph type="ftr" sz="quarter" idx="11"/>
          </p:nvPr>
        </p:nvSpPr>
        <p:spPr/>
        <p:txBody>
          <a:bodyPr/>
          <a:lstStyle/>
          <a:p>
            <a:pPr rtl="0"/>
            <a:r>
              <a:rPr lang="es-ES" noProof="0"/>
              <a:t>Orientación de empleados</a:t>
            </a:r>
          </a:p>
        </p:txBody>
      </p:sp>
      <p:sp>
        <p:nvSpPr>
          <p:cNvPr id="13" name="Marcador de número de diapositiva 12">
            <a:extLst>
              <a:ext uri="{FF2B5EF4-FFF2-40B4-BE49-F238E27FC236}">
                <a16:creationId xmlns:a16="http://schemas.microsoft.com/office/drawing/2014/main" id="{C90232BB-F205-FA29-C26F-695FDC885A61}"/>
              </a:ext>
            </a:extLst>
          </p:cNvPr>
          <p:cNvSpPr>
            <a:spLocks noGrp="1"/>
          </p:cNvSpPr>
          <p:nvPr>
            <p:ph type="sldNum" sz="quarter" idx="12"/>
          </p:nvPr>
        </p:nvSpPr>
        <p:spPr/>
        <p:txBody>
          <a:bodyPr/>
          <a:lstStyle/>
          <a:p>
            <a:pPr rtl="0"/>
            <a:fld id="{B5CEABB6-07DC-46E8-9B57-56EC44A396E5}" type="slidenum">
              <a:rPr lang="es-ES" noProof="0" smtClean="0"/>
              <a:pPr rtl="0"/>
              <a:t>16</a:t>
            </a:fld>
            <a:endParaRPr lang="es-ES" noProof="0"/>
          </a:p>
        </p:txBody>
      </p:sp>
      <p:pic>
        <p:nvPicPr>
          <p:cNvPr id="14" name="Imagen 13">
            <a:extLst>
              <a:ext uri="{FF2B5EF4-FFF2-40B4-BE49-F238E27FC236}">
                <a16:creationId xmlns:a16="http://schemas.microsoft.com/office/drawing/2014/main" id="{7CDCE916-D61A-90D6-DCF9-85EBC5611177}"/>
              </a:ext>
            </a:extLst>
          </p:cNvPr>
          <p:cNvPicPr>
            <a:picLocks noChangeAspect="1"/>
          </p:cNvPicPr>
          <p:nvPr/>
        </p:nvPicPr>
        <p:blipFill rotWithShape="1">
          <a:blip r:embed="rId2"/>
          <a:srcRect l="13248" r="28841" b="-1"/>
          <a:stretch/>
        </p:blipFill>
        <p:spPr>
          <a:xfrm>
            <a:off x="6420678" y="669712"/>
            <a:ext cx="5620395" cy="3663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Imagen 14">
            <a:extLst>
              <a:ext uri="{FF2B5EF4-FFF2-40B4-BE49-F238E27FC236}">
                <a16:creationId xmlns:a16="http://schemas.microsoft.com/office/drawing/2014/main" id="{6DCAFDD9-EF9C-6DE6-FE73-66A0F6E0971E}"/>
              </a:ext>
            </a:extLst>
          </p:cNvPr>
          <p:cNvPicPr>
            <a:picLocks noChangeAspect="1"/>
          </p:cNvPicPr>
          <p:nvPr/>
        </p:nvPicPr>
        <p:blipFill rotWithShape="1">
          <a:blip r:embed="rId3"/>
          <a:srcRect l="8798" r="33731" b="1"/>
          <a:stretch/>
        </p:blipFill>
        <p:spPr>
          <a:xfrm>
            <a:off x="300920" y="2519539"/>
            <a:ext cx="5871279" cy="40353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241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Marcador de número de diapositiva 114">
            <a:extLst>
              <a:ext uri="{FF2B5EF4-FFF2-40B4-BE49-F238E27FC236}">
                <a16:creationId xmlns:a16="http://schemas.microsoft.com/office/drawing/2014/main" id="{47C21FD0-6144-422A-9727-F3249A6B5540}"/>
              </a:ext>
            </a:extLst>
          </p:cNvPr>
          <p:cNvSpPr>
            <a:spLocks noGrp="1"/>
          </p:cNvSpPr>
          <p:nvPr>
            <p:ph type="sldNum" sz="quarter" idx="12"/>
          </p:nvPr>
        </p:nvSpPr>
        <p:spPr/>
        <p:txBody>
          <a:bodyPr rtlCol="0"/>
          <a:lstStyle/>
          <a:p>
            <a:pPr rtl="0"/>
            <a:fld id="{B5CEABB6-07DC-46E8-9B57-56EC44A396E5}" type="slidenum">
              <a:rPr lang="es-ES" smtClean="0"/>
              <a:pPr rtl="0"/>
              <a:t>17</a:t>
            </a:fld>
            <a:endParaRPr lang="es-ES"/>
          </a:p>
        </p:txBody>
      </p:sp>
      <p:sp>
        <p:nvSpPr>
          <p:cNvPr id="2" name="Título 1">
            <a:extLst>
              <a:ext uri="{FF2B5EF4-FFF2-40B4-BE49-F238E27FC236}">
                <a16:creationId xmlns:a16="http://schemas.microsoft.com/office/drawing/2014/main" id="{2B4F1281-9145-9B33-5E00-FBE972F42C98}"/>
              </a:ext>
            </a:extLst>
          </p:cNvPr>
          <p:cNvSpPr txBox="1">
            <a:spLocks/>
          </p:cNvSpPr>
          <p:nvPr/>
        </p:nvSpPr>
        <p:spPr>
          <a:xfrm>
            <a:off x="-1" y="75606"/>
            <a:ext cx="3896140" cy="56049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3200" dirty="0">
                <a:solidFill>
                  <a:schemeClr val="tx1"/>
                </a:solidFill>
              </a:rPr>
              <a:t>Limpieza Caso “</a:t>
            </a:r>
            <a:r>
              <a:rPr lang="es-ES" sz="3200" dirty="0" err="1">
                <a:solidFill>
                  <a:schemeClr val="tx1"/>
                </a:solidFill>
              </a:rPr>
              <a:t>Gender</a:t>
            </a:r>
            <a:r>
              <a:rPr lang="es-ES" sz="3200" dirty="0">
                <a:solidFill>
                  <a:schemeClr val="tx1"/>
                </a:solidFill>
              </a:rPr>
              <a:t>” </a:t>
            </a:r>
          </a:p>
        </p:txBody>
      </p:sp>
      <p:pic>
        <p:nvPicPr>
          <p:cNvPr id="3" name="Imagen 2">
            <a:extLst>
              <a:ext uri="{FF2B5EF4-FFF2-40B4-BE49-F238E27FC236}">
                <a16:creationId xmlns:a16="http://schemas.microsoft.com/office/drawing/2014/main" id="{3A5CC86D-3D3E-9B33-E6A0-DB98C539EA0E}"/>
              </a:ext>
            </a:extLst>
          </p:cNvPr>
          <p:cNvPicPr>
            <a:picLocks noChangeAspect="1"/>
          </p:cNvPicPr>
          <p:nvPr/>
        </p:nvPicPr>
        <p:blipFill rotWithShape="1">
          <a:blip r:embed="rId3"/>
          <a:srcRect r="10027"/>
          <a:stretch/>
        </p:blipFill>
        <p:spPr>
          <a:xfrm>
            <a:off x="6404190" y="2290758"/>
            <a:ext cx="5411318" cy="3322944"/>
          </a:xfrm>
          <a:prstGeom prst="rect">
            <a:avLst/>
          </a:prstGeom>
        </p:spPr>
      </p:pic>
      <p:pic>
        <p:nvPicPr>
          <p:cNvPr id="4" name="Imagen 3">
            <a:extLst>
              <a:ext uri="{FF2B5EF4-FFF2-40B4-BE49-F238E27FC236}">
                <a16:creationId xmlns:a16="http://schemas.microsoft.com/office/drawing/2014/main" id="{D3599B3F-EEB5-CC51-1FAB-A440556606F9}"/>
              </a:ext>
            </a:extLst>
          </p:cNvPr>
          <p:cNvPicPr>
            <a:picLocks noChangeAspect="1"/>
          </p:cNvPicPr>
          <p:nvPr/>
        </p:nvPicPr>
        <p:blipFill>
          <a:blip r:embed="rId4"/>
          <a:stretch>
            <a:fillRect/>
          </a:stretch>
        </p:blipFill>
        <p:spPr>
          <a:xfrm>
            <a:off x="376492" y="2083309"/>
            <a:ext cx="5336388" cy="4002290"/>
          </a:xfrm>
          <a:prstGeom prst="rect">
            <a:avLst/>
          </a:prstGeom>
        </p:spPr>
      </p:pic>
    </p:spTree>
    <p:extLst>
      <p:ext uri="{BB962C8B-B14F-4D97-AF65-F5344CB8AC3E}">
        <p14:creationId xmlns:p14="http://schemas.microsoft.com/office/powerpoint/2010/main" val="735954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Marcador de número de diapositiva 114">
            <a:extLst>
              <a:ext uri="{FF2B5EF4-FFF2-40B4-BE49-F238E27FC236}">
                <a16:creationId xmlns:a16="http://schemas.microsoft.com/office/drawing/2014/main" id="{47C21FD0-6144-422A-9727-F3249A6B5540}"/>
              </a:ext>
            </a:extLst>
          </p:cNvPr>
          <p:cNvSpPr>
            <a:spLocks noGrp="1"/>
          </p:cNvSpPr>
          <p:nvPr>
            <p:ph type="sldNum" sz="quarter" idx="12"/>
          </p:nvPr>
        </p:nvSpPr>
        <p:spPr/>
        <p:txBody>
          <a:bodyPr rtlCol="0"/>
          <a:lstStyle/>
          <a:p>
            <a:pPr rtl="0"/>
            <a:fld id="{B5CEABB6-07DC-46E8-9B57-56EC44A396E5}" type="slidenum">
              <a:rPr lang="es-ES" smtClean="0"/>
              <a:pPr rtl="0"/>
              <a:t>18</a:t>
            </a:fld>
            <a:endParaRPr lang="es-ES"/>
          </a:p>
        </p:txBody>
      </p:sp>
      <p:sp>
        <p:nvSpPr>
          <p:cNvPr id="2" name="Título 1">
            <a:extLst>
              <a:ext uri="{FF2B5EF4-FFF2-40B4-BE49-F238E27FC236}">
                <a16:creationId xmlns:a16="http://schemas.microsoft.com/office/drawing/2014/main" id="{DC253235-6134-1177-0352-7F0CEE413D1C}"/>
              </a:ext>
            </a:extLst>
          </p:cNvPr>
          <p:cNvSpPr txBox="1">
            <a:spLocks/>
          </p:cNvSpPr>
          <p:nvPr/>
        </p:nvSpPr>
        <p:spPr>
          <a:xfrm>
            <a:off x="7810747" y="214753"/>
            <a:ext cx="4422914" cy="93818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3200" dirty="0">
                <a:solidFill>
                  <a:schemeClr val="tx1"/>
                </a:solidFill>
              </a:rPr>
              <a:t>Cursores para </a:t>
            </a:r>
            <a:r>
              <a:rPr lang="es-ES" sz="3200" dirty="0" err="1">
                <a:solidFill>
                  <a:schemeClr val="tx1"/>
                </a:solidFill>
              </a:rPr>
              <a:t>Original_Lenguage</a:t>
            </a:r>
            <a:endParaRPr lang="es-ES" sz="3200" dirty="0">
              <a:solidFill>
                <a:schemeClr val="tx1"/>
              </a:solidFill>
            </a:endParaRPr>
          </a:p>
        </p:txBody>
      </p:sp>
      <p:pic>
        <p:nvPicPr>
          <p:cNvPr id="4" name="Imagen 3">
            <a:extLst>
              <a:ext uri="{FF2B5EF4-FFF2-40B4-BE49-F238E27FC236}">
                <a16:creationId xmlns:a16="http://schemas.microsoft.com/office/drawing/2014/main" id="{D98190B7-9809-46B9-746E-8E48E2A0E142}"/>
              </a:ext>
            </a:extLst>
          </p:cNvPr>
          <p:cNvPicPr>
            <a:picLocks noChangeAspect="1"/>
          </p:cNvPicPr>
          <p:nvPr/>
        </p:nvPicPr>
        <p:blipFill>
          <a:blip r:embed="rId3"/>
          <a:stretch>
            <a:fillRect/>
          </a:stretch>
        </p:blipFill>
        <p:spPr>
          <a:xfrm>
            <a:off x="162340" y="1367692"/>
            <a:ext cx="4795696" cy="5247862"/>
          </a:xfrm>
          <a:prstGeom prst="rect">
            <a:avLst/>
          </a:prstGeom>
        </p:spPr>
      </p:pic>
      <p:pic>
        <p:nvPicPr>
          <p:cNvPr id="6" name="Imagen 5">
            <a:extLst>
              <a:ext uri="{FF2B5EF4-FFF2-40B4-BE49-F238E27FC236}">
                <a16:creationId xmlns:a16="http://schemas.microsoft.com/office/drawing/2014/main" id="{2594AA1F-C7A5-F6E3-D696-0B551839A947}"/>
              </a:ext>
            </a:extLst>
          </p:cNvPr>
          <p:cNvPicPr>
            <a:picLocks noChangeAspect="1"/>
          </p:cNvPicPr>
          <p:nvPr/>
        </p:nvPicPr>
        <p:blipFill rotWithShape="1">
          <a:blip r:embed="rId4"/>
          <a:srcRect l="1482" t="52922"/>
          <a:stretch/>
        </p:blipFill>
        <p:spPr>
          <a:xfrm>
            <a:off x="3987496" y="1791717"/>
            <a:ext cx="8246165" cy="2352350"/>
          </a:xfrm>
          <a:prstGeom prst="rect">
            <a:avLst/>
          </a:prstGeom>
        </p:spPr>
      </p:pic>
    </p:spTree>
    <p:extLst>
      <p:ext uri="{BB962C8B-B14F-4D97-AF65-F5344CB8AC3E}">
        <p14:creationId xmlns:p14="http://schemas.microsoft.com/office/powerpoint/2010/main" val="328684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fecha 10">
            <a:extLst>
              <a:ext uri="{FF2B5EF4-FFF2-40B4-BE49-F238E27FC236}">
                <a16:creationId xmlns:a16="http://schemas.microsoft.com/office/drawing/2014/main" id="{52E833B9-EB2C-CB05-14C8-806436556A1A}"/>
              </a:ext>
            </a:extLst>
          </p:cNvPr>
          <p:cNvSpPr>
            <a:spLocks noGrp="1"/>
          </p:cNvSpPr>
          <p:nvPr>
            <p:ph type="dt" sz="half" idx="10"/>
          </p:nvPr>
        </p:nvSpPr>
        <p:spPr/>
        <p:txBody>
          <a:bodyPr/>
          <a:lstStyle/>
          <a:p>
            <a:pPr rtl="0"/>
            <a:r>
              <a:rPr lang="es-ES" noProof="0"/>
              <a:t>29/7/20XX</a:t>
            </a:r>
          </a:p>
        </p:txBody>
      </p:sp>
      <p:sp>
        <p:nvSpPr>
          <p:cNvPr id="12" name="Marcador de pie de página 11">
            <a:extLst>
              <a:ext uri="{FF2B5EF4-FFF2-40B4-BE49-F238E27FC236}">
                <a16:creationId xmlns:a16="http://schemas.microsoft.com/office/drawing/2014/main" id="{92A4EF16-0DD6-3076-9594-AC3459A4F8B4}"/>
              </a:ext>
            </a:extLst>
          </p:cNvPr>
          <p:cNvSpPr>
            <a:spLocks noGrp="1"/>
          </p:cNvSpPr>
          <p:nvPr>
            <p:ph type="ftr" sz="quarter" idx="11"/>
          </p:nvPr>
        </p:nvSpPr>
        <p:spPr/>
        <p:txBody>
          <a:bodyPr/>
          <a:lstStyle/>
          <a:p>
            <a:pPr rtl="0"/>
            <a:r>
              <a:rPr lang="es-ES" noProof="0"/>
              <a:t>Orientación de empleados</a:t>
            </a:r>
          </a:p>
        </p:txBody>
      </p:sp>
      <p:sp>
        <p:nvSpPr>
          <p:cNvPr id="13" name="Marcador de número de diapositiva 12">
            <a:extLst>
              <a:ext uri="{FF2B5EF4-FFF2-40B4-BE49-F238E27FC236}">
                <a16:creationId xmlns:a16="http://schemas.microsoft.com/office/drawing/2014/main" id="{7DC08290-6073-7090-B4A3-535987F0C01F}"/>
              </a:ext>
            </a:extLst>
          </p:cNvPr>
          <p:cNvSpPr>
            <a:spLocks noGrp="1"/>
          </p:cNvSpPr>
          <p:nvPr>
            <p:ph type="sldNum" sz="quarter" idx="12"/>
          </p:nvPr>
        </p:nvSpPr>
        <p:spPr/>
        <p:txBody>
          <a:bodyPr/>
          <a:lstStyle/>
          <a:p>
            <a:pPr rtl="0"/>
            <a:fld id="{B5CEABB6-07DC-46E8-9B57-56EC44A396E5}" type="slidenum">
              <a:rPr lang="es-ES" noProof="0" smtClean="0"/>
              <a:pPr rtl="0"/>
              <a:t>19</a:t>
            </a:fld>
            <a:endParaRPr lang="es-ES" noProof="0"/>
          </a:p>
        </p:txBody>
      </p:sp>
      <p:pic>
        <p:nvPicPr>
          <p:cNvPr id="14" name="Imagen 13">
            <a:extLst>
              <a:ext uri="{FF2B5EF4-FFF2-40B4-BE49-F238E27FC236}">
                <a16:creationId xmlns:a16="http://schemas.microsoft.com/office/drawing/2014/main" id="{9EF936C3-8BB3-F406-C240-30A44DA2313C}"/>
              </a:ext>
            </a:extLst>
          </p:cNvPr>
          <p:cNvPicPr>
            <a:picLocks noChangeAspect="1"/>
          </p:cNvPicPr>
          <p:nvPr/>
        </p:nvPicPr>
        <p:blipFill>
          <a:blip r:embed="rId2"/>
          <a:stretch>
            <a:fillRect/>
          </a:stretch>
        </p:blipFill>
        <p:spPr>
          <a:xfrm>
            <a:off x="1321656" y="556011"/>
            <a:ext cx="9548687" cy="5745978"/>
          </a:xfrm>
          <a:prstGeom prst="rect">
            <a:avLst/>
          </a:prstGeom>
        </p:spPr>
      </p:pic>
    </p:spTree>
    <p:extLst>
      <p:ext uri="{BB962C8B-B14F-4D97-AF65-F5344CB8AC3E}">
        <p14:creationId xmlns:p14="http://schemas.microsoft.com/office/powerpoint/2010/main" val="274847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normAutofit/>
          </a:bodyPr>
          <a:lstStyle/>
          <a:p>
            <a:pPr rtl="0"/>
            <a:fld id="{19B51A1E-902D-48AF-9020-955120F399B6}" type="slidenum">
              <a:rPr lang="es-ES" smtClean="0"/>
              <a:pPr rtl="0"/>
              <a:t>2</a:t>
            </a:fld>
            <a:endParaRPr lang="es-ES"/>
          </a:p>
        </p:txBody>
      </p:sp>
      <p:sp>
        <p:nvSpPr>
          <p:cNvPr id="9" name="Título 1">
            <a:extLst>
              <a:ext uri="{FF2B5EF4-FFF2-40B4-BE49-F238E27FC236}">
                <a16:creationId xmlns:a16="http://schemas.microsoft.com/office/drawing/2014/main" id="{7B74EEEA-DDE7-36CE-C162-F35D308E6C48}"/>
              </a:ext>
            </a:extLst>
          </p:cNvPr>
          <p:cNvSpPr txBox="1">
            <a:spLocks/>
          </p:cNvSpPr>
          <p:nvPr/>
        </p:nvSpPr>
        <p:spPr>
          <a:xfrm>
            <a:off x="377371" y="733756"/>
            <a:ext cx="6244770"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3600" dirty="0">
                <a:solidFill>
                  <a:schemeClr val="tx1"/>
                </a:solidFill>
              </a:rPr>
              <a:t>Dependencias Funcionales</a:t>
            </a:r>
          </a:p>
        </p:txBody>
      </p:sp>
      <p:pic>
        <p:nvPicPr>
          <p:cNvPr id="12" name="Imagen 11" descr="Interfaz de usuario gráfica, Aplicación">
            <a:extLst>
              <a:ext uri="{FF2B5EF4-FFF2-40B4-BE49-F238E27FC236}">
                <a16:creationId xmlns:a16="http://schemas.microsoft.com/office/drawing/2014/main" id="{8EFBB660-A2F9-949D-A45D-8D558648C580}"/>
              </a:ext>
            </a:extLst>
          </p:cNvPr>
          <p:cNvPicPr>
            <a:picLocks noChangeAspect="1"/>
          </p:cNvPicPr>
          <p:nvPr/>
        </p:nvPicPr>
        <p:blipFill>
          <a:blip r:embed="rId3"/>
          <a:stretch>
            <a:fillRect/>
          </a:stretch>
        </p:blipFill>
        <p:spPr>
          <a:xfrm>
            <a:off x="363557" y="1974934"/>
            <a:ext cx="11828443" cy="2336117"/>
          </a:xfrm>
          <a:prstGeom prst="rect">
            <a:avLst/>
          </a:prstGeom>
          <a:ln>
            <a:solidFill>
              <a:schemeClr val="tx1"/>
            </a:solidFill>
          </a:ln>
        </p:spPr>
      </p:pic>
      <p:pic>
        <p:nvPicPr>
          <p:cNvPr id="13" name="Imagen 12">
            <a:extLst>
              <a:ext uri="{FF2B5EF4-FFF2-40B4-BE49-F238E27FC236}">
                <a16:creationId xmlns:a16="http://schemas.microsoft.com/office/drawing/2014/main" id="{3435F037-658C-2229-7675-D2E3360047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9756" y="4439051"/>
            <a:ext cx="4992343" cy="2216642"/>
          </a:xfrm>
          <a:prstGeom prst="rect">
            <a:avLst/>
          </a:prstGeom>
          <a:noFill/>
          <a:ln w="19050">
            <a:solidFill>
              <a:schemeClr val="tx1"/>
            </a:solidFill>
          </a:ln>
        </p:spPr>
      </p:pic>
    </p:spTree>
    <p:extLst>
      <p:ext uri="{BB962C8B-B14F-4D97-AF65-F5344CB8AC3E}">
        <p14:creationId xmlns:p14="http://schemas.microsoft.com/office/powerpoint/2010/main" val="355735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fecha 10">
            <a:extLst>
              <a:ext uri="{FF2B5EF4-FFF2-40B4-BE49-F238E27FC236}">
                <a16:creationId xmlns:a16="http://schemas.microsoft.com/office/drawing/2014/main" id="{C9BC7D01-E904-9745-093E-53B734C8A553}"/>
              </a:ext>
            </a:extLst>
          </p:cNvPr>
          <p:cNvSpPr>
            <a:spLocks noGrp="1"/>
          </p:cNvSpPr>
          <p:nvPr>
            <p:ph type="dt" sz="half" idx="10"/>
          </p:nvPr>
        </p:nvSpPr>
        <p:spPr/>
        <p:txBody>
          <a:bodyPr/>
          <a:lstStyle/>
          <a:p>
            <a:pPr rtl="0"/>
            <a:r>
              <a:rPr lang="es-ES" noProof="0"/>
              <a:t>29/7/20XX</a:t>
            </a:r>
          </a:p>
        </p:txBody>
      </p:sp>
      <p:sp>
        <p:nvSpPr>
          <p:cNvPr id="12" name="Marcador de pie de página 11">
            <a:extLst>
              <a:ext uri="{FF2B5EF4-FFF2-40B4-BE49-F238E27FC236}">
                <a16:creationId xmlns:a16="http://schemas.microsoft.com/office/drawing/2014/main" id="{A60332F5-827F-67F1-865A-35F6245F3273}"/>
              </a:ext>
            </a:extLst>
          </p:cNvPr>
          <p:cNvSpPr>
            <a:spLocks noGrp="1"/>
          </p:cNvSpPr>
          <p:nvPr>
            <p:ph type="ftr" sz="quarter" idx="11"/>
          </p:nvPr>
        </p:nvSpPr>
        <p:spPr/>
        <p:txBody>
          <a:bodyPr/>
          <a:lstStyle/>
          <a:p>
            <a:pPr rtl="0"/>
            <a:r>
              <a:rPr lang="es-ES" noProof="0"/>
              <a:t>Orientación de empleados</a:t>
            </a:r>
          </a:p>
        </p:txBody>
      </p:sp>
      <p:sp>
        <p:nvSpPr>
          <p:cNvPr id="13" name="Marcador de número de diapositiva 12">
            <a:extLst>
              <a:ext uri="{FF2B5EF4-FFF2-40B4-BE49-F238E27FC236}">
                <a16:creationId xmlns:a16="http://schemas.microsoft.com/office/drawing/2014/main" id="{B70BAAE8-0AEA-3B9A-4321-1B9BF1E2E502}"/>
              </a:ext>
            </a:extLst>
          </p:cNvPr>
          <p:cNvSpPr>
            <a:spLocks noGrp="1"/>
          </p:cNvSpPr>
          <p:nvPr>
            <p:ph type="sldNum" sz="quarter" idx="12"/>
          </p:nvPr>
        </p:nvSpPr>
        <p:spPr/>
        <p:txBody>
          <a:bodyPr/>
          <a:lstStyle/>
          <a:p>
            <a:pPr rtl="0"/>
            <a:fld id="{B5CEABB6-07DC-46E8-9B57-56EC44A396E5}" type="slidenum">
              <a:rPr lang="es-ES" noProof="0" smtClean="0"/>
              <a:pPr rtl="0"/>
              <a:t>20</a:t>
            </a:fld>
            <a:endParaRPr lang="es-ES" noProof="0"/>
          </a:p>
        </p:txBody>
      </p:sp>
      <p:pic>
        <p:nvPicPr>
          <p:cNvPr id="15" name="Imagen 14">
            <a:extLst>
              <a:ext uri="{FF2B5EF4-FFF2-40B4-BE49-F238E27FC236}">
                <a16:creationId xmlns:a16="http://schemas.microsoft.com/office/drawing/2014/main" id="{15CC1947-FA72-11AA-6488-7DF03AAC3CC4}"/>
              </a:ext>
            </a:extLst>
          </p:cNvPr>
          <p:cNvPicPr>
            <a:picLocks noChangeAspect="1"/>
          </p:cNvPicPr>
          <p:nvPr/>
        </p:nvPicPr>
        <p:blipFill>
          <a:blip r:embed="rId2"/>
          <a:stretch>
            <a:fillRect/>
          </a:stretch>
        </p:blipFill>
        <p:spPr>
          <a:xfrm>
            <a:off x="113562" y="248478"/>
            <a:ext cx="5408939" cy="4790414"/>
          </a:xfrm>
          <a:prstGeom prst="rect">
            <a:avLst/>
          </a:prstGeom>
        </p:spPr>
      </p:pic>
      <p:pic>
        <p:nvPicPr>
          <p:cNvPr id="19" name="Imagen 18">
            <a:extLst>
              <a:ext uri="{FF2B5EF4-FFF2-40B4-BE49-F238E27FC236}">
                <a16:creationId xmlns:a16="http://schemas.microsoft.com/office/drawing/2014/main" id="{9EEFAD2A-D3FF-0339-4E90-7FCDA1EC31E9}"/>
              </a:ext>
            </a:extLst>
          </p:cNvPr>
          <p:cNvPicPr>
            <a:picLocks noChangeAspect="1"/>
          </p:cNvPicPr>
          <p:nvPr/>
        </p:nvPicPr>
        <p:blipFill>
          <a:blip r:embed="rId3"/>
          <a:stretch>
            <a:fillRect/>
          </a:stretch>
        </p:blipFill>
        <p:spPr>
          <a:xfrm>
            <a:off x="5634048" y="2495767"/>
            <a:ext cx="6444390" cy="3860583"/>
          </a:xfrm>
          <a:prstGeom prst="rect">
            <a:avLst/>
          </a:prstGeom>
        </p:spPr>
      </p:pic>
    </p:spTree>
    <p:extLst>
      <p:ext uri="{BB962C8B-B14F-4D97-AF65-F5344CB8AC3E}">
        <p14:creationId xmlns:p14="http://schemas.microsoft.com/office/powerpoint/2010/main" val="51144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p:txBody>
          <a:bodyPr rtlCol="0"/>
          <a:lstStyle/>
          <a:p>
            <a:pPr rtl="0"/>
            <a:r>
              <a:rPr lang="es-ES"/>
              <a:t>Gracias</a:t>
            </a:r>
          </a:p>
        </p:txBody>
      </p:sp>
      <p:sp>
        <p:nvSpPr>
          <p:cNvPr id="12" name="Marcador de número de diapositiva 11">
            <a:extLst>
              <a:ext uri="{FF2B5EF4-FFF2-40B4-BE49-F238E27FC236}">
                <a16:creationId xmlns:a16="http://schemas.microsoft.com/office/drawing/2014/main" id="{2257BCF9-933D-4329-B564-4E404B1CAFF6}"/>
              </a:ext>
            </a:extLst>
          </p:cNvPr>
          <p:cNvSpPr>
            <a:spLocks noGrp="1"/>
          </p:cNvSpPr>
          <p:nvPr>
            <p:ph type="sldNum" sz="quarter" idx="12"/>
          </p:nvPr>
        </p:nvSpPr>
        <p:spPr/>
        <p:txBody>
          <a:bodyPr rtlCol="0">
            <a:normAutofit/>
          </a:bodyPr>
          <a:lstStyle/>
          <a:p>
            <a:pPr rtl="0"/>
            <a:fld id="{B5CEABB6-07DC-46E8-9B57-56EC44A396E5}" type="slidenum">
              <a:rPr lang="es-ES" smtClean="0"/>
              <a:pPr rtl="0"/>
              <a:t>21</a:t>
            </a:fld>
            <a:endParaRPr lang="es-ES"/>
          </a:p>
        </p:txBody>
      </p:sp>
    </p:spTree>
    <p:extLst>
      <p:ext uri="{BB962C8B-B14F-4D97-AF65-F5344CB8AC3E}">
        <p14:creationId xmlns:p14="http://schemas.microsoft.com/office/powerpoint/2010/main" val="324299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normAutofit/>
          </a:bodyPr>
          <a:lstStyle/>
          <a:p>
            <a:pPr rtl="0"/>
            <a:fld id="{19B51A1E-902D-48AF-9020-955120F399B6}" type="slidenum">
              <a:rPr lang="es-ES" smtClean="0"/>
              <a:pPr rtl="0"/>
              <a:t>3</a:t>
            </a:fld>
            <a:endParaRPr lang="es-ES"/>
          </a:p>
        </p:txBody>
      </p:sp>
      <p:sp>
        <p:nvSpPr>
          <p:cNvPr id="6" name="Título 1">
            <a:extLst>
              <a:ext uri="{FF2B5EF4-FFF2-40B4-BE49-F238E27FC236}">
                <a16:creationId xmlns:a16="http://schemas.microsoft.com/office/drawing/2014/main" id="{1C7BD76B-C6F5-6FF6-F4E7-B59010BAA94A}"/>
              </a:ext>
            </a:extLst>
          </p:cNvPr>
          <p:cNvSpPr txBox="1">
            <a:spLocks/>
          </p:cNvSpPr>
          <p:nvPr/>
        </p:nvSpPr>
        <p:spPr>
          <a:xfrm>
            <a:off x="2719588" y="1003411"/>
            <a:ext cx="6752823" cy="8896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tx1"/>
                </a:solidFill>
              </a:rPr>
              <a:t>Modelo Conceptual</a:t>
            </a:r>
          </a:p>
        </p:txBody>
      </p:sp>
      <p:sp>
        <p:nvSpPr>
          <p:cNvPr id="12" name="Marcador de contenido 2">
            <a:extLst>
              <a:ext uri="{FF2B5EF4-FFF2-40B4-BE49-F238E27FC236}">
                <a16:creationId xmlns:a16="http://schemas.microsoft.com/office/drawing/2014/main" id="{9BAD35DC-F14D-677C-A78C-60994830505C}"/>
              </a:ext>
            </a:extLst>
          </p:cNvPr>
          <p:cNvSpPr txBox="1">
            <a:spLocks/>
          </p:cNvSpPr>
          <p:nvPr/>
        </p:nvSpPr>
        <p:spPr>
          <a:xfrm>
            <a:off x="395040" y="2482751"/>
            <a:ext cx="5078107" cy="34012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a:p>
        </p:txBody>
      </p:sp>
      <p:sp>
        <p:nvSpPr>
          <p:cNvPr id="13" name="CuadroTexto 12">
            <a:extLst>
              <a:ext uri="{FF2B5EF4-FFF2-40B4-BE49-F238E27FC236}">
                <a16:creationId xmlns:a16="http://schemas.microsoft.com/office/drawing/2014/main" id="{D2796E6B-E336-761A-5BAF-E5AF8A0FFAC3}"/>
              </a:ext>
            </a:extLst>
          </p:cNvPr>
          <p:cNvSpPr txBox="1"/>
          <p:nvPr/>
        </p:nvSpPr>
        <p:spPr>
          <a:xfrm>
            <a:off x="2281639" y="2482751"/>
            <a:ext cx="7628719" cy="2862322"/>
          </a:xfrm>
          <a:prstGeom prst="rect">
            <a:avLst/>
          </a:prstGeom>
          <a:noFill/>
        </p:spPr>
        <p:txBody>
          <a:bodyPr wrap="square" rtlCol="0">
            <a:spAutoFit/>
          </a:bodyPr>
          <a:lstStyle/>
          <a:p>
            <a:pPr algn="just"/>
            <a:r>
              <a:rPr lang="es-EC" sz="2000" dirty="0">
                <a:effectLst/>
                <a:latin typeface="Times New Roman" panose="02020603050405020304" pitchFamily="18" charset="0"/>
                <a:ea typeface="Calibri" panose="020F0502020204030204" pitchFamily="34" charset="0"/>
                <a:cs typeface="Times New Roman" panose="02020603050405020304" pitchFamily="18" charset="0"/>
              </a:rPr>
              <a:t>Después de organizar los datos en una tabla universal, los normalizamos haciendo uso del Modelado Entidad/Relación, además nos permite representar gráficamente la estructura de los datos y las relaciones entre ellos</a:t>
            </a:r>
            <a:r>
              <a:rPr lang="es-ES" sz="2000" b="0" i="0" dirty="0">
                <a:solidFill>
                  <a:srgbClr val="000000"/>
                </a:solidFill>
                <a:effectLst/>
                <a:latin typeface="Times New Roman" panose="02020603050405020304" pitchFamily="18" charset="0"/>
                <a:cs typeface="Times New Roman" panose="02020603050405020304" pitchFamily="18" charset="0"/>
              </a:rPr>
              <a:t> tomando en cuenta en como estarían organizados los datos del archivo CSV y las características de cada columna,</a:t>
            </a: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 identificando los atributos correspondientes a cada relación. </a:t>
            </a:r>
          </a:p>
          <a:p>
            <a:pPr algn="just"/>
            <a:r>
              <a:rPr lang="es-EC" sz="2000" dirty="0">
                <a:latin typeface="Times New Roman" panose="02020603050405020304" pitchFamily="18" charset="0"/>
                <a:ea typeface="Calibri" panose="020F0502020204030204" pitchFamily="34" charset="0"/>
                <a:cs typeface="Times New Roman" panose="02020603050405020304" pitchFamily="18" charset="0"/>
              </a:rPr>
              <a:t>La normalización implica separar los datos repetidos y asegurar su integridad mediante creación de tablas individuales para cada entidad y relación.</a:t>
            </a: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1A6D4B15-1EF2-AFBC-E485-5D0594CD173F}"/>
              </a:ext>
            </a:extLst>
          </p:cNvPr>
          <p:cNvSpPr>
            <a:spLocks noGrp="1"/>
          </p:cNvSpPr>
          <p:nvPr>
            <p:ph type="sldNum" sz="quarter" idx="12"/>
          </p:nvPr>
        </p:nvSpPr>
        <p:spPr/>
        <p:txBody>
          <a:bodyPr/>
          <a:lstStyle/>
          <a:p>
            <a:pPr rtl="0"/>
            <a:fld id="{B5CEABB6-07DC-46E8-9B57-56EC44A396E5}" type="slidenum">
              <a:rPr lang="es-ES" noProof="0" smtClean="0"/>
              <a:t>4</a:t>
            </a:fld>
            <a:endParaRPr lang="es-ES" noProof="0"/>
          </a:p>
        </p:txBody>
      </p:sp>
      <p:pic>
        <p:nvPicPr>
          <p:cNvPr id="1026" name="Picture 2">
            <a:extLst>
              <a:ext uri="{FF2B5EF4-FFF2-40B4-BE49-F238E27FC236}">
                <a16:creationId xmlns:a16="http://schemas.microsoft.com/office/drawing/2014/main" id="{03582EF9-1DA7-8F49-99FB-69324E581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423" y="283028"/>
            <a:ext cx="9783153" cy="645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15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normAutofit/>
          </a:bodyPr>
          <a:lstStyle/>
          <a:p>
            <a:pPr rtl="0"/>
            <a:fld id="{19B51A1E-902D-48AF-9020-955120F399B6}" type="slidenum">
              <a:rPr lang="es-ES" smtClean="0"/>
              <a:pPr rtl="0"/>
              <a:t>5</a:t>
            </a:fld>
            <a:endParaRPr lang="es-ES"/>
          </a:p>
        </p:txBody>
      </p:sp>
      <p:sp>
        <p:nvSpPr>
          <p:cNvPr id="9" name="Título 1">
            <a:extLst>
              <a:ext uri="{FF2B5EF4-FFF2-40B4-BE49-F238E27FC236}">
                <a16:creationId xmlns:a16="http://schemas.microsoft.com/office/drawing/2014/main" id="{F83D3AEF-1223-C5F8-CA8E-EAB71C8E845A}"/>
              </a:ext>
            </a:extLst>
          </p:cNvPr>
          <p:cNvSpPr txBox="1">
            <a:spLocks/>
          </p:cNvSpPr>
          <p:nvPr/>
        </p:nvSpPr>
        <p:spPr>
          <a:xfrm>
            <a:off x="0" y="930209"/>
            <a:ext cx="5526157"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tx1"/>
                </a:solidFill>
              </a:rPr>
              <a:t>Modelo Lógico</a:t>
            </a:r>
          </a:p>
        </p:txBody>
      </p:sp>
      <p:sp>
        <p:nvSpPr>
          <p:cNvPr id="15" name="CuadroTexto 14">
            <a:extLst>
              <a:ext uri="{FF2B5EF4-FFF2-40B4-BE49-F238E27FC236}">
                <a16:creationId xmlns:a16="http://schemas.microsoft.com/office/drawing/2014/main" id="{C48AC2AD-C054-8713-26B8-D28CC01AFC16}"/>
              </a:ext>
            </a:extLst>
          </p:cNvPr>
          <p:cNvSpPr txBox="1"/>
          <p:nvPr/>
        </p:nvSpPr>
        <p:spPr>
          <a:xfrm>
            <a:off x="2569594" y="2234472"/>
            <a:ext cx="7052812" cy="3693319"/>
          </a:xfrm>
          <a:prstGeom prst="rect">
            <a:avLst/>
          </a:prstGeom>
          <a:noFill/>
        </p:spPr>
        <p:txBody>
          <a:bodyPr wrap="square" rtlCol="0">
            <a:spAutoFit/>
          </a:bodyPr>
          <a:lstStyle/>
          <a:p>
            <a:pPr algn="just"/>
            <a:r>
              <a:rPr lang="es-ES" b="0" i="0" dirty="0">
                <a:effectLst/>
                <a:latin typeface="Times New Roman" panose="02020603050405020304" pitchFamily="18" charset="0"/>
                <a:cs typeface="Times New Roman" panose="02020603050405020304" pitchFamily="18" charset="0"/>
              </a:rPr>
              <a:t>permite especificar las relaciones entre las tablas mediante claves foráneas y claves primarias. Una clave primaria es una columna o conjunto de columnas que identifica de manera única a cada registro en una tabla. Por otro lado, una clave foránea se refiere a una columna en una tabla que hace referencia a una clave primaria en otra tabla. De esta forma, el Modelo Lógico SQL permite representar las relaciones entre las entidades de manera clara y estructurada.</a:t>
            </a:r>
            <a:endParaRPr lang="es-EC"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s-EC" sz="1800" dirty="0">
              <a:effectLst/>
              <a:latin typeface="Times New Roman" panose="02020603050405020304" pitchFamily="18" charset="0"/>
              <a:ea typeface="Calibri" panose="020F0502020204030204" pitchFamily="34" charset="0"/>
            </a:endParaRPr>
          </a:p>
          <a:p>
            <a:pPr algn="just"/>
            <a:r>
              <a:rPr lang="es-EC" sz="1800" dirty="0">
                <a:effectLst/>
                <a:latin typeface="Times New Roman" panose="02020603050405020304" pitchFamily="18" charset="0"/>
                <a:ea typeface="Calibri" panose="020F0502020204030204" pitchFamily="34" charset="0"/>
              </a:rPr>
              <a:t>Con el modelo conceptual ya realizado, se seleccionan los atributos apropiados para cada tabla y se crea un prototipo de estas basado en las entidades y relaciones identificadas. En cada tabla, se declara una clave primaria y, en su caso, una clave foránea, esto con el objetivo de tener una base sólida para desarrollar el esquema de la base de datos.</a:t>
            </a:r>
            <a:endParaRPr lang="es-ES" dirty="0"/>
          </a:p>
        </p:txBody>
      </p:sp>
    </p:spTree>
    <p:extLst>
      <p:ext uri="{BB962C8B-B14F-4D97-AF65-F5344CB8AC3E}">
        <p14:creationId xmlns:p14="http://schemas.microsoft.com/office/powerpoint/2010/main" val="254421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E9633674-7C21-2857-5457-69993C010B0C}"/>
              </a:ext>
            </a:extLst>
          </p:cNvPr>
          <p:cNvSpPr>
            <a:spLocks noGrp="1"/>
          </p:cNvSpPr>
          <p:nvPr>
            <p:ph type="sldNum" sz="quarter" idx="12"/>
          </p:nvPr>
        </p:nvSpPr>
        <p:spPr/>
        <p:txBody>
          <a:bodyPr/>
          <a:lstStyle/>
          <a:p>
            <a:pPr rtl="0"/>
            <a:fld id="{B5CEABB6-07DC-46E8-9B57-56EC44A396E5}" type="slidenum">
              <a:rPr lang="es-ES" noProof="0" smtClean="0"/>
              <a:t>6</a:t>
            </a:fld>
            <a:endParaRPr lang="es-ES" noProof="0"/>
          </a:p>
        </p:txBody>
      </p:sp>
      <p:pic>
        <p:nvPicPr>
          <p:cNvPr id="9" name="Imagen 8" descr="Diagrama, Escala de tiempo&#10;&#10;Descripción generada automáticamente">
            <a:extLst>
              <a:ext uri="{FF2B5EF4-FFF2-40B4-BE49-F238E27FC236}">
                <a16:creationId xmlns:a16="http://schemas.microsoft.com/office/drawing/2014/main" id="{4C23BF14-5973-44D3-CF45-05BD04D678BD}"/>
              </a:ext>
            </a:extLst>
          </p:cNvPr>
          <p:cNvPicPr>
            <a:picLocks noChangeAspect="1"/>
          </p:cNvPicPr>
          <p:nvPr/>
        </p:nvPicPr>
        <p:blipFill>
          <a:blip r:embed="rId2"/>
          <a:stretch>
            <a:fillRect/>
          </a:stretch>
        </p:blipFill>
        <p:spPr>
          <a:xfrm>
            <a:off x="1413436" y="570377"/>
            <a:ext cx="9864164" cy="5567087"/>
          </a:xfrm>
          <a:prstGeom prst="rect">
            <a:avLst/>
          </a:prstGeom>
        </p:spPr>
      </p:pic>
    </p:spTree>
    <p:extLst>
      <p:ext uri="{BB962C8B-B14F-4D97-AF65-F5344CB8AC3E}">
        <p14:creationId xmlns:p14="http://schemas.microsoft.com/office/powerpoint/2010/main" val="158893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normAutofit/>
          </a:bodyPr>
          <a:lstStyle/>
          <a:p>
            <a:pPr rtl="0"/>
            <a:fld id="{19B51A1E-902D-48AF-9020-955120F399B6}" type="slidenum">
              <a:rPr lang="es-ES" smtClean="0"/>
              <a:pPr rtl="0"/>
              <a:t>7</a:t>
            </a:fld>
            <a:endParaRPr lang="es-ES"/>
          </a:p>
        </p:txBody>
      </p:sp>
      <p:sp>
        <p:nvSpPr>
          <p:cNvPr id="9" name="Título 1">
            <a:extLst>
              <a:ext uri="{FF2B5EF4-FFF2-40B4-BE49-F238E27FC236}">
                <a16:creationId xmlns:a16="http://schemas.microsoft.com/office/drawing/2014/main" id="{7B74EEEA-DDE7-36CE-C162-F35D308E6C48}"/>
              </a:ext>
            </a:extLst>
          </p:cNvPr>
          <p:cNvSpPr txBox="1">
            <a:spLocks/>
          </p:cNvSpPr>
          <p:nvPr/>
        </p:nvSpPr>
        <p:spPr>
          <a:xfrm>
            <a:off x="4141470" y="1017236"/>
            <a:ext cx="3909060"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tx1"/>
                </a:solidFill>
              </a:rPr>
              <a:t>Modelo Físico</a:t>
            </a:r>
          </a:p>
        </p:txBody>
      </p:sp>
      <p:sp>
        <p:nvSpPr>
          <p:cNvPr id="15" name="CuadroTexto 14">
            <a:extLst>
              <a:ext uri="{FF2B5EF4-FFF2-40B4-BE49-F238E27FC236}">
                <a16:creationId xmlns:a16="http://schemas.microsoft.com/office/drawing/2014/main" id="{5469BB0D-53B0-311B-AE5A-8EAFEF69EEFB}"/>
              </a:ext>
            </a:extLst>
          </p:cNvPr>
          <p:cNvSpPr txBox="1"/>
          <p:nvPr/>
        </p:nvSpPr>
        <p:spPr>
          <a:xfrm>
            <a:off x="2877265" y="2311792"/>
            <a:ext cx="6437469" cy="2585323"/>
          </a:xfrm>
          <a:prstGeom prst="rect">
            <a:avLst/>
          </a:prstGeom>
          <a:noFill/>
        </p:spPr>
        <p:txBody>
          <a:bodyPr wrap="square" lIns="91440" tIns="45720" rIns="91440" bIns="45720" rtlCol="0" anchor="t">
            <a:spAutoFit/>
          </a:bodyPr>
          <a:lstStyle/>
          <a:p>
            <a:pPr algn="just"/>
            <a:r>
              <a:rPr lang="es-ES" b="0" i="0" dirty="0">
                <a:effectLst/>
                <a:latin typeface="Times New Roman" panose="02020603050405020304" pitchFamily="18" charset="0"/>
                <a:cs typeface="Times New Roman" panose="02020603050405020304" pitchFamily="18" charset="0"/>
              </a:rPr>
              <a:t>Este modelo describe cómo se almacenan los datos en el sistema de almacenamiento y cómo se accede a ellos, </a:t>
            </a:r>
            <a:r>
              <a:rPr lang="es-EC" b="0" i="0" dirty="0">
                <a:latin typeface="Times New Roman" panose="02020603050405020304" pitchFamily="18" charset="0"/>
                <a:ea typeface="Calibri"/>
                <a:cs typeface="Times New Roman" panose="02020603050405020304" pitchFamily="18" charset="0"/>
              </a:rPr>
              <a:t>c</a:t>
            </a:r>
            <a:r>
              <a:rPr lang="es-EC" sz="1800" dirty="0">
                <a:effectLst/>
                <a:latin typeface="Times New Roman" panose="02020603050405020304" pitchFamily="18" charset="0"/>
                <a:ea typeface="Calibri"/>
                <a:cs typeface="Times New Roman" panose="02020603050405020304" pitchFamily="18" charset="0"/>
              </a:rPr>
              <a:t>on este modelo podemos pasar a generar las respectivas sentencias DDL, </a:t>
            </a:r>
            <a:r>
              <a:rPr lang="es-ES" b="0" i="0" dirty="0">
                <a:effectLst/>
                <a:latin typeface="Times New Roman" panose="02020603050405020304" pitchFamily="18" charset="0"/>
                <a:cs typeface="Times New Roman" panose="02020603050405020304" pitchFamily="18" charset="0"/>
              </a:rPr>
              <a:t>incluye información detallada sobre la implementación de las tablas, columnas, índices, claves primarias y foráneas, y otras características de la base de datos, tales como la configuración de la memoria caché, el almacenamiento de datos, los tamaños de página, etc.</a:t>
            </a:r>
            <a:endParaRPr lang="es-ES" sz="1800" dirty="0">
              <a:effectLst/>
              <a:latin typeface="Times New Roman" panose="02020603050405020304" pitchFamily="18" charset="0"/>
              <a:ea typeface="Calibri"/>
              <a:cs typeface="Times New Roman" panose="02020603050405020304" pitchFamily="18" charset="0"/>
            </a:endParaRPr>
          </a:p>
          <a:p>
            <a:endParaRPr lang="es-ES" dirty="0"/>
          </a:p>
        </p:txBody>
      </p:sp>
    </p:spTree>
    <p:extLst>
      <p:ext uri="{BB962C8B-B14F-4D97-AF65-F5344CB8AC3E}">
        <p14:creationId xmlns:p14="http://schemas.microsoft.com/office/powerpoint/2010/main" val="67779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2F872-FCA7-EA3E-FD9B-3F9A4F2440E3}"/>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07498881-D9DC-8E21-FC18-D7E537C9E3AD}"/>
              </a:ext>
            </a:extLst>
          </p:cNvPr>
          <p:cNvSpPr>
            <a:spLocks noGrp="1"/>
          </p:cNvSpPr>
          <p:nvPr>
            <p:ph idx="1"/>
          </p:nvPr>
        </p:nvSpPr>
        <p:spPr/>
        <p:txBody>
          <a:bodyPr/>
          <a:lstStyle/>
          <a:p>
            <a:endParaRPr lang="es-EC"/>
          </a:p>
        </p:txBody>
      </p:sp>
      <p:sp>
        <p:nvSpPr>
          <p:cNvPr id="4" name="Marcador de fecha 3">
            <a:extLst>
              <a:ext uri="{FF2B5EF4-FFF2-40B4-BE49-F238E27FC236}">
                <a16:creationId xmlns:a16="http://schemas.microsoft.com/office/drawing/2014/main" id="{EA1C2476-B86B-3A97-28B7-258E3F002A54}"/>
              </a:ext>
            </a:extLst>
          </p:cNvPr>
          <p:cNvSpPr>
            <a:spLocks noGrp="1"/>
          </p:cNvSpPr>
          <p:nvPr>
            <p:ph type="dt" sz="half" idx="10"/>
          </p:nvPr>
        </p:nvSpPr>
        <p:spPr/>
        <p:txBody>
          <a:bodyPr/>
          <a:lstStyle/>
          <a:p>
            <a:pPr rtl="0"/>
            <a:r>
              <a:rPr lang="es-ES" noProof="0"/>
              <a:t>29/7/20XX</a:t>
            </a:r>
          </a:p>
        </p:txBody>
      </p:sp>
      <p:sp>
        <p:nvSpPr>
          <p:cNvPr id="5" name="Marcador de pie de página 4">
            <a:extLst>
              <a:ext uri="{FF2B5EF4-FFF2-40B4-BE49-F238E27FC236}">
                <a16:creationId xmlns:a16="http://schemas.microsoft.com/office/drawing/2014/main" id="{6DDE296C-6EE0-0B55-FB61-8090EAF44D4D}"/>
              </a:ext>
            </a:extLst>
          </p:cNvPr>
          <p:cNvSpPr>
            <a:spLocks noGrp="1"/>
          </p:cNvSpPr>
          <p:nvPr>
            <p:ph type="ftr" sz="quarter" idx="11"/>
          </p:nvPr>
        </p:nvSpPr>
        <p:spPr/>
        <p:txBody>
          <a:body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B1DAE40E-1097-A6EE-87E0-34A29D566898}"/>
              </a:ext>
            </a:extLst>
          </p:cNvPr>
          <p:cNvSpPr>
            <a:spLocks noGrp="1"/>
          </p:cNvSpPr>
          <p:nvPr>
            <p:ph type="sldNum" sz="quarter" idx="12"/>
          </p:nvPr>
        </p:nvSpPr>
        <p:spPr/>
        <p:txBody>
          <a:bodyPr/>
          <a:lstStyle/>
          <a:p>
            <a:pPr rtl="0"/>
            <a:fld id="{B5CEABB6-07DC-46E8-9B57-56EC44A396E5}" type="slidenum">
              <a:rPr lang="es-ES" noProof="0" smtClean="0"/>
              <a:t>8</a:t>
            </a:fld>
            <a:endParaRPr lang="es-ES" noProof="0"/>
          </a:p>
        </p:txBody>
      </p:sp>
    </p:spTree>
    <p:extLst>
      <p:ext uri="{BB962C8B-B14F-4D97-AF65-F5344CB8AC3E}">
        <p14:creationId xmlns:p14="http://schemas.microsoft.com/office/powerpoint/2010/main" val="190412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6913E7A0-D642-94C6-D839-AF3C41420779}"/>
              </a:ext>
            </a:extLst>
          </p:cNvPr>
          <p:cNvSpPr>
            <a:spLocks noGrp="1"/>
          </p:cNvSpPr>
          <p:nvPr>
            <p:ph type="dt" sz="half" idx="10"/>
          </p:nvPr>
        </p:nvSpPr>
        <p:spPr/>
        <p:txBody>
          <a:bodyPr/>
          <a:lstStyle/>
          <a:p>
            <a:pPr rtl="0"/>
            <a:r>
              <a:rPr lang="es-ES" noProof="0"/>
              <a:t>29/7/20XX</a:t>
            </a:r>
          </a:p>
        </p:txBody>
      </p:sp>
      <p:sp>
        <p:nvSpPr>
          <p:cNvPr id="5" name="Marcador de pie de página 4">
            <a:extLst>
              <a:ext uri="{FF2B5EF4-FFF2-40B4-BE49-F238E27FC236}">
                <a16:creationId xmlns:a16="http://schemas.microsoft.com/office/drawing/2014/main" id="{747D5C8F-7FA0-52FB-896F-4D1B173E5245}"/>
              </a:ext>
            </a:extLst>
          </p:cNvPr>
          <p:cNvSpPr>
            <a:spLocks noGrp="1"/>
          </p:cNvSpPr>
          <p:nvPr>
            <p:ph type="ftr" sz="quarter" idx="11"/>
          </p:nvPr>
        </p:nvSpPr>
        <p:spPr/>
        <p:txBody>
          <a:body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E2F76B17-CD86-7960-3B67-010569C8FD64}"/>
              </a:ext>
            </a:extLst>
          </p:cNvPr>
          <p:cNvSpPr>
            <a:spLocks noGrp="1"/>
          </p:cNvSpPr>
          <p:nvPr>
            <p:ph type="sldNum" sz="quarter" idx="12"/>
          </p:nvPr>
        </p:nvSpPr>
        <p:spPr/>
        <p:txBody>
          <a:bodyPr/>
          <a:lstStyle/>
          <a:p>
            <a:pPr rtl="0"/>
            <a:fld id="{B5CEABB6-07DC-46E8-9B57-56EC44A396E5}" type="slidenum">
              <a:rPr lang="es-ES" noProof="0" smtClean="0"/>
              <a:t>9</a:t>
            </a:fld>
            <a:endParaRPr lang="es-ES" noProof="0"/>
          </a:p>
        </p:txBody>
      </p:sp>
      <p:pic>
        <p:nvPicPr>
          <p:cNvPr id="8" name="Imagen 7">
            <a:extLst>
              <a:ext uri="{FF2B5EF4-FFF2-40B4-BE49-F238E27FC236}">
                <a16:creationId xmlns:a16="http://schemas.microsoft.com/office/drawing/2014/main" id="{8A838ADD-662A-4A2E-2190-C9EB8B888CF9}"/>
              </a:ext>
            </a:extLst>
          </p:cNvPr>
          <p:cNvPicPr>
            <a:picLocks noChangeAspect="1"/>
          </p:cNvPicPr>
          <p:nvPr/>
        </p:nvPicPr>
        <p:blipFill rotWithShape="1">
          <a:blip r:embed="rId2">
            <a:extLst>
              <a:ext uri="{28A0092B-C50C-407E-A947-70E740481C1C}">
                <a14:useLocalDpi xmlns:a14="http://schemas.microsoft.com/office/drawing/2010/main" val="0"/>
              </a:ext>
            </a:extLst>
          </a:blip>
          <a:srcRect r="24642" b="12743"/>
          <a:stretch/>
        </p:blipFill>
        <p:spPr bwMode="auto">
          <a:xfrm>
            <a:off x="1069807" y="705459"/>
            <a:ext cx="10913063" cy="5447081"/>
          </a:xfrm>
          <a:prstGeom prst="rect">
            <a:avLst/>
          </a:prstGeom>
          <a:noFill/>
          <a:ln>
            <a:noFill/>
          </a:ln>
          <a:extLst>
            <a:ext uri="{53640926-AAD7-44D8-BBD7-CCE9431645EC}">
              <a14:shadowObscured xmlns:a14="http://schemas.microsoft.com/office/drawing/2010/main"/>
            </a:ext>
          </a:extLst>
        </p:spPr>
      </p:pic>
      <p:sp>
        <p:nvSpPr>
          <p:cNvPr id="9" name="Rectángulo 8">
            <a:extLst>
              <a:ext uri="{FF2B5EF4-FFF2-40B4-BE49-F238E27FC236}">
                <a16:creationId xmlns:a16="http://schemas.microsoft.com/office/drawing/2014/main" id="{8EAD932B-907B-CACA-2D8D-F5F895D4A302}"/>
              </a:ext>
            </a:extLst>
          </p:cNvPr>
          <p:cNvSpPr/>
          <p:nvPr/>
        </p:nvSpPr>
        <p:spPr>
          <a:xfrm>
            <a:off x="1390650" y="4567789"/>
            <a:ext cx="2026920" cy="10591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Tree>
    <p:extLst>
      <p:ext uri="{BB962C8B-B14F-4D97-AF65-F5344CB8AC3E}">
        <p14:creationId xmlns:p14="http://schemas.microsoft.com/office/powerpoint/2010/main" val="2961905698"/>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7ACD96E-49A0-4DA4-A7BB-AC2D8874213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CA4F7154-AFAC-4BE7-8A74-7F4B6FC2743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Recorte</Template>
  <TotalTime>305</TotalTime>
  <Words>573</Words>
  <Application>Microsoft Office PowerPoint</Application>
  <PresentationFormat>Panorámica</PresentationFormat>
  <Paragraphs>75</Paragraphs>
  <Slides>21</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Franklin Gothic Book</vt:lpstr>
      <vt:lpstr>Times New Roman</vt:lpstr>
      <vt:lpstr>WordVisi_MSFontService</vt:lpstr>
      <vt:lpstr>WordVisiPilcrow_MSFontService</vt:lpstr>
      <vt:lpstr>Recorte</vt:lpstr>
      <vt:lpstr>Fundamentos de Base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 de Base De Datos</dc:title>
  <dc:creator>ISAAC MATIAS QUEZADA ALVAREZ</dc:creator>
  <cp:lastModifiedBy>Chems Stri</cp:lastModifiedBy>
  <cp:revision>9</cp:revision>
  <dcterms:created xsi:type="dcterms:W3CDTF">2023-02-09T00:29:42Z</dcterms:created>
  <dcterms:modified xsi:type="dcterms:W3CDTF">2023-02-10T03:59:39Z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