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030" y="1824355"/>
            <a:ext cx="7773035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96790"/>
          </a:xfrm>
        </p:spPr>
        <p:txBody>
          <a:bodyPr>
            <a:normAutofit fontScale="90000"/>
          </a:bodyPr>
          <a:p>
            <a:pPr algn="l"/>
            <a:r>
              <a:rPr lang="en-US" altLang="zh-CN" sz="3600"/>
              <a:t>IdentityServer4</a:t>
            </a:r>
            <a:r>
              <a:rPr lang="zh-CN" altLang="en-US" sz="3600"/>
              <a:t>之</a:t>
            </a:r>
            <a:r>
              <a:rPr lang="en-US" altLang="zh-CN" sz="3600"/>
              <a:t>User</a:t>
            </a:r>
            <a:r>
              <a:rPr lang="zh-CN" altLang="en-US" sz="3600"/>
              <a:t>：在客户端注册的用户。</a:t>
            </a:r>
            <a:br>
              <a:rPr lang="en-US" altLang="zh-CN" sz="3600"/>
            </a:br>
            <a:br>
              <a:rPr lang="en-US" altLang="zh-CN" sz="3600"/>
            </a:br>
            <a:r>
              <a:rPr lang="en-US" altLang="zh-CN" sz="3600"/>
              <a:t>IdentityServer4</a:t>
            </a:r>
            <a:r>
              <a:rPr lang="zh-CN" altLang="en-US" sz="3600"/>
              <a:t>之</a:t>
            </a:r>
            <a:r>
              <a:rPr lang="en-US" altLang="zh-CN" sz="3600"/>
              <a:t>Client</a:t>
            </a:r>
            <a:r>
              <a:rPr lang="zh-CN" altLang="en-US" sz="3600"/>
              <a:t>：在</a:t>
            </a:r>
            <a:r>
              <a:rPr lang="en-US" altLang="zh-CN" sz="3600"/>
              <a:t>IdentityServer4</a:t>
            </a:r>
            <a:r>
              <a:rPr lang="zh-CN" altLang="en-US" sz="3600"/>
              <a:t>配置的白名单，这样</a:t>
            </a:r>
            <a:r>
              <a:rPr lang="en-US" altLang="zh-CN" sz="3600"/>
              <a:t>IdentityServer4</a:t>
            </a:r>
            <a:r>
              <a:rPr lang="zh-CN" altLang="en-US" sz="3600"/>
              <a:t>才知道哪些客户端允许访问它。</a:t>
            </a:r>
            <a:br>
              <a:rPr lang="zh-CN" altLang="en-US" sz="3600"/>
            </a:br>
            <a:br>
              <a:rPr lang="zh-CN" altLang="en-US" sz="3600"/>
            </a:br>
            <a:r>
              <a:rPr lang="en-US" altLang="zh-CN" sz="3600"/>
              <a:t>IdentityServer4</a:t>
            </a:r>
            <a:r>
              <a:rPr lang="zh-CN" altLang="en-US" sz="3600"/>
              <a:t>之</a:t>
            </a:r>
            <a:r>
              <a:rPr lang="en-US" altLang="zh-CN" sz="3600"/>
              <a:t>Scope &amp; Resource:</a:t>
            </a:r>
            <a:br>
              <a:rPr lang="en-US" altLang="zh-CN" sz="3600"/>
            </a:br>
            <a:r>
              <a:rPr lang="en-US" altLang="zh-CN" sz="3600"/>
              <a:t>	</a:t>
            </a:r>
            <a:r>
              <a:rPr lang="en-US" altLang="zh-CN" sz="3200"/>
              <a:t>Scope</a:t>
            </a:r>
            <a:r>
              <a:rPr lang="zh-CN" altLang="en-US" sz="3200"/>
              <a:t>被构建为资源，只不过它是</a:t>
            </a:r>
            <a:r>
              <a:rPr lang="en-US" altLang="zh-CN" sz="3200"/>
              <a:t>Rescource</a:t>
            </a:r>
            <a:r>
              <a:rPr lang="zh-CN" altLang="en-US" sz="3200"/>
              <a:t>的子集。</a:t>
            </a:r>
            <a:br>
              <a:rPr lang="zh-CN" altLang="en-US" sz="3200"/>
            </a:br>
            <a:r>
              <a:rPr lang="en-US" altLang="zh-CN" sz="3200"/>
              <a:t>	Rescource</a:t>
            </a:r>
            <a:r>
              <a:rPr lang="zh-CN" altLang="en-US" sz="3200"/>
              <a:t>可划分为</a:t>
            </a:r>
            <a:r>
              <a:rPr lang="en-US" altLang="zh-CN" sz="3200"/>
              <a:t>IdentityResource</a:t>
            </a:r>
            <a:r>
              <a:rPr lang="zh-CN" altLang="en-US" sz="3200"/>
              <a:t>，</a:t>
            </a:r>
            <a:r>
              <a:rPr lang="en-US" altLang="zh-CN" sz="3200"/>
              <a:t>APiResource</a:t>
            </a:r>
            <a:r>
              <a:rPr lang="zh-CN" altLang="en-US" sz="3200"/>
              <a:t>。</a:t>
            </a:r>
            <a:br>
              <a:rPr lang="zh-CN" altLang="en-US" sz="3200"/>
            </a:br>
            <a:r>
              <a:rPr lang="en-US" altLang="zh-CN" sz="3200"/>
              <a:t>	IdentityResource</a:t>
            </a:r>
            <a:r>
              <a:rPr lang="zh-CN" altLang="en-US" sz="3200"/>
              <a:t>：标准的</a:t>
            </a:r>
            <a:r>
              <a:rPr lang="en-US" altLang="zh-CN" sz="3200"/>
              <a:t>OIDC</a:t>
            </a:r>
            <a:r>
              <a:rPr lang="zh-CN" altLang="en-US" sz="3200"/>
              <a:t>定义</a:t>
            </a:r>
            <a:r>
              <a:rPr lang="en-US" altLang="zh-CN" sz="3200"/>
              <a:t>Scope</a:t>
            </a:r>
            <a:r>
              <a:rPr lang="zh-CN" altLang="en-US" sz="3200"/>
              <a:t>，自定义基于</a:t>
            </a:r>
            <a:r>
              <a:rPr lang="en-US" altLang="zh-CN" sz="3200"/>
              <a:t>Role</a:t>
            </a:r>
            <a:r>
              <a:rPr lang="zh-CN" altLang="en-US" sz="3200"/>
              <a:t>资源，然后返回用来验证用户的角色声明。</a:t>
            </a:r>
            <a:br>
              <a:rPr lang="zh-CN" altLang="en-US" sz="3200"/>
            </a:br>
            <a:r>
              <a:rPr lang="en-US" altLang="zh-CN" sz="3200"/>
              <a:t>	APiResource</a:t>
            </a:r>
            <a:r>
              <a:rPr lang="zh-CN" altLang="en-US" sz="3200"/>
              <a:t>：主要指的接口（</a:t>
            </a:r>
            <a:r>
              <a:rPr lang="en-US" altLang="zh-CN" sz="3200"/>
              <a:t>APi)</a:t>
            </a:r>
            <a:r>
              <a:rPr lang="zh-CN" altLang="en-US" sz="3200"/>
              <a:t>。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Jeffcky</cp:lastModifiedBy>
  <cp:revision>14</cp:revision>
  <dcterms:created xsi:type="dcterms:W3CDTF">2018-05-02T13:36:34Z</dcterms:created>
  <dcterms:modified xsi:type="dcterms:W3CDTF">2018-05-02T15:12:16Z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