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a1512eef9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a1512eef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a1512eef9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a1512eef9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a1512eef98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a1512eef98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a1512eef98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a1512eef98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a1512eef98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a1512eef98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a1512eef98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a1512eef98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Forget Me Not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Byron Griggs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Everyone loses things, but some people are particularly forgetful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Losing something can cost you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Time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Money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Opportunities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Existing Products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Warning system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Proposed Solution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17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IoT tracking system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Uses 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Reminds user automatically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700" y="3157600"/>
            <a:ext cx="4972050" cy="173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38093" y="445018"/>
            <a:ext cx="3494226" cy="255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Major Components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M5Stack Core2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M5Stick C-Plus x3</a:t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030800"/>
            <a:ext cx="3020650" cy="302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13175" y="2214850"/>
            <a:ext cx="2652550" cy="265255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6"/>
          <p:cNvSpPr txBox="1"/>
          <p:nvPr/>
        </p:nvSpPr>
        <p:spPr>
          <a:xfrm>
            <a:off x="3823300" y="1017725"/>
            <a:ext cx="39276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BLE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Wifi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ESP32 Processor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~26m range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Passes through solid objects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xxxxxxxxxxxxxxxxxxxxxxxxxxxx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Improvements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Charging/battery life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Wifi support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Permanent</a:t>
            </a:r>
            <a:r>
              <a:rPr lang="en"/>
              <a:t> logging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Improved logging GUI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Improved movement algorithm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Fills niche in the market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Needs polish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Functions as intended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