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7" r:id="rId19"/>
    <p:sldId id="286" r:id="rId20"/>
    <p:sldId id="284" r:id="rId21"/>
    <p:sldId id="285" r:id="rId22"/>
    <p:sldId id="288" r:id="rId23"/>
    <p:sldId id="289" r:id="rId24"/>
    <p:sldId id="291" r:id="rId25"/>
    <p:sldId id="294" r:id="rId26"/>
    <p:sldId id="292" r:id="rId27"/>
    <p:sldId id="295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operations, not time, to make comparisons independent of algorithm </a:t>
            </a:r>
            <a:r>
              <a:rPr lang="en-US" dirty="0" err="1"/>
              <a:t>impl</a:t>
            </a:r>
            <a:r>
              <a:rPr lang="en-US" dirty="0"/>
              <a:t> language, machine speed, etc.</a:t>
            </a:r>
          </a:p>
          <a:p>
            <a:r>
              <a:rPr lang="en-US" dirty="0"/>
              <a:t>We care about growth in effort given growth in input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what we are counting as a unit of work</a:t>
            </a:r>
          </a:p>
          <a:p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for example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we’ll compute complexity as a function of </a:t>
            </a:r>
            <a:r>
              <a:rPr lang="en-US" i="1" dirty="0"/>
              <a:t>n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With experience, you’ll be able to go from algorithm description straight to </a:t>
                </a:r>
                <a:r>
                  <a:rPr lang="en-US" i="1" dirty="0"/>
                  <a:t>O(n)</a:t>
                </a:r>
                <a:r>
                  <a:rPr lang="en-US" dirty="0"/>
                  <a:t> by looking at max loop iterations 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r>
                  <a:rPr lang="en-US" dirty="0"/>
                  <a:t>Look for loops and recursion</a:t>
                </a:r>
              </a:p>
              <a:p>
                <a:r>
                  <a:rPr lang="en-US" dirty="0"/>
                  <a:t>Verify a loop steps by constant amount like 1 or k (not </a:t>
                </a:r>
                <a:r>
                  <a:rPr lang="en-US" dirty="0" err="1"/>
                  <a:t>i</a:t>
                </a:r>
                <a:r>
                  <a:rPr lang="en-US" dirty="0"/>
                  <a:t> *= 2)</a:t>
                </a:r>
              </a:p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O(n)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algorithm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than linear search via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9828626"/>
                  </p:ext>
                </p:extLst>
              </p:nvPr>
            </p:nvGraphicFramePr>
            <p:xfrm>
              <a:off x="164386" y="1043415"/>
              <a:ext cx="11846104" cy="511333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238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iteration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2n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 +</a:t>
                          </a:r>
                          <a:r>
                            <a:rPr lang="en-US" sz="2000" baseline="0" dirty="0"/>
                            <a:t> n + T(n/8) = 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0067545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 into middle of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iteration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time.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049927" cy="4592712"/>
          </a:xfrm>
        </p:spPr>
        <p:txBody>
          <a:bodyPr>
            <a:normAutofit/>
          </a:bodyPr>
          <a:lstStyle/>
          <a:p>
            <a:r>
              <a:rPr lang="en-US" dirty="0"/>
              <a:t>Identify unit of work</a:t>
            </a:r>
          </a:p>
          <a:p>
            <a:r>
              <a:rPr lang="en-US" dirty="0"/>
              <a:t>Identify key size indicator</a:t>
            </a:r>
            <a:endParaRPr lang="en-US" i="1" dirty="0"/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+ 2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2n^2 + </a:t>
                </a:r>
                <a:r>
                  <a:rPr lang="en-US" i="1" dirty="0"/>
                  <a:t>n^2 + n = 3n^2 + n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Identify unit of work, key size indicator</a:t>
            </a:r>
            <a:endParaRPr lang="en-US" i="1" dirty="0"/>
          </a:p>
          <a:p>
            <a:pPr lvl="1"/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lvl="1"/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array accesses (memory is slow) and floating-point additions</a:t>
                </a:r>
              </a:p>
              <a:p>
                <a:r>
                  <a:rPr lang="en-US" dirty="0"/>
                  <a:t>Charge two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644</TotalTime>
  <Words>2525</Words>
  <Application>Microsoft Macintosh PowerPoint</Application>
  <PresentationFormat>Widescreen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Faster than linear search via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138</cp:revision>
  <cp:lastPrinted>2019-01-30T19:30:32Z</cp:lastPrinted>
  <dcterms:created xsi:type="dcterms:W3CDTF">2019-01-21T17:36:43Z</dcterms:created>
  <dcterms:modified xsi:type="dcterms:W3CDTF">2019-02-21T21:54:10Z</dcterms:modified>
</cp:coreProperties>
</file>