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88" r:id="rId3"/>
    <p:sldId id="284" r:id="rId4"/>
    <p:sldId id="285" r:id="rId5"/>
    <p:sldId id="286" r:id="rId6"/>
    <p:sldId id="28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2"/>
    <p:restoredTop sz="94740"/>
  </p:normalViewPr>
  <p:slideViewPr>
    <p:cSldViewPr snapToGrid="0" snapToObjects="1">
      <p:cViewPr varScale="1">
        <p:scale>
          <a:sx n="131" d="100"/>
          <a:sy n="131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FB7A-F12B-CD4D-8559-650F4868E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CBB88-B56E-EA42-A61B-D3AB7F012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96A1-F8B2-954E-A5DA-2331840D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7D1E7E-83ED-BD4B-A5AF-D8AC09D68B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CB5C-B84A-514A-A5A0-C5AC9E73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4622-2C96-C042-83BF-1A726042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0108-3981-1549-A4CB-4D0FE6FD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5A093-2AD2-9349-B50A-B7B88209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4A06B-5DBB-424F-86C1-EE1F0C6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209C-1F52-C646-8EE1-58E8EB85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2EF7B-DC76-6F4E-8772-BDFDBF4B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C42BC-E1BF-794A-BEEC-437117636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C45AD-B77B-694D-92CA-D4FA914DE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49C7-B7AF-EE43-98CF-1D7CBDC4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6FA7-F97E-754E-B4CA-D37F6E57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E1139-0060-E346-9F3F-28F3A527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8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03A6-7D46-8F41-8AFA-F2DCEB5B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9CE8-C78D-C445-BCD6-A816A89C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461B-9225-E941-B67E-F1CFC15D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F1779-EEC5-F146-A237-56494528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DC0FB-2EE9-7F42-B0DF-CFF627C9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AC19-07B6-0644-A04B-3160E528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01923-58A4-F843-9053-52A8CD13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7314D-7828-F741-9D95-55EC91A6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0851-13E6-424D-9C2E-1FAE4644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D49C9-EC39-7F42-A3C5-326D1EF2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3E1F-D8B9-BF42-8A66-0B4BB621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2411-0A6B-CE40-888E-DF685105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D581-7115-1543-BEFA-9BDA990CC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641F9-C3D3-084B-B988-17CA1EAB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858C-8C04-8743-B0F9-F0067798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61CAC-0734-F24D-9D05-BAA72489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1E6B-81D0-B64C-A830-30B6E40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05A4-EAA4-5447-AAB9-39AC9B0B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A46CB-5940-1340-AE42-99C42BBA8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BB1F0-6F50-BD42-93D9-BCBB5339B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D6CE6-9799-C543-AE82-CE9E9ED9B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3C5AE-6923-5E44-AA54-47980E12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FB1E3-6828-E94D-AAA8-F7B62449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DD239-2AB5-E34B-9A56-32C9F61E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57B6-4625-2149-BB04-01245493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7FAF0-5A46-1542-A59B-4155824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1CD37-7AB8-114F-B8A6-41195402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264D7-8895-EE45-9658-C5FF8F42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BB7FA-2258-C64B-9A1D-81683476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C2AD0-8E67-9E4C-A046-98757BA7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EE54A-96EF-5D44-ABA5-5EDA7C0F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8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AFB7-F9F1-984C-8249-31FF41D0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E12F-F459-C348-A8E3-36E8F0A4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9425A-00AD-904F-AB89-EDD4C258B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D3BF2-FBC9-5649-9190-E1C778FE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A4D89-3A9B-2B45-87F5-3F690713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7A05E-3521-3141-96F8-AC86CB2F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E5D8-D804-C44E-9873-BF2EF3C2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226E2-A399-FD45-ACF1-DBE31FCC2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32876-E772-7942-AF60-F9248CEB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69457-B63D-0B4C-BD6B-44AC10E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CAADF-CF61-2C42-B5B5-FB24616F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66FA6-0481-E74C-B020-CE2EC5AD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DEF36-CDDB-4C49-A6CD-A99D898F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B4B30-356C-9846-B509-AC7C68F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B3BF9-B9A0-8240-889B-D82F503CE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03E69-EC06-8B44-9E5D-DAAB988B5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6A4C2-258B-1E46-850A-BA76C2CB7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6D4DA-1395-A54D-AB1D-F496808E620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Walking data structures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 all nodes; requirement. </a:t>
            </a:r>
            <a:r>
              <a:rPr lang="en-US" dirty="0" err="1"/>
              <a:t>alg</a:t>
            </a:r>
            <a:r>
              <a:rPr lang="en-US" dirty="0"/>
              <a:t> are just walking subsets or many times </a:t>
            </a:r>
            <a:r>
              <a:rPr lang="en-US" dirty="0" err="1"/>
              <a:t>etc</a:t>
            </a:r>
            <a:r>
              <a:rPr 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1BD7-A1A7-BB4E-9A06-0DFDC70BD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38C39-3C8E-CB4C-943B-39686ADCA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First, recall node def: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7EE25E-03E9-BE45-AA8F-C4A53EBA61E7}"/>
              </a:ext>
            </a:extLst>
          </p:cNvPr>
          <p:cNvSpPr txBox="1"/>
          <p:nvPr/>
        </p:nvSpPr>
        <p:spPr>
          <a:xfrm>
            <a:off x="1608028" y="2707192"/>
            <a:ext cx="9498585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__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__(self, value, left=None, right=None):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left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right</a:t>
            </a:r>
          </a:p>
        </p:txBody>
      </p:sp>
    </p:spTree>
    <p:extLst>
      <p:ext uri="{BB962C8B-B14F-4D97-AF65-F5344CB8AC3E}">
        <p14:creationId xmlns:p14="http://schemas.microsoft.com/office/powerpoint/2010/main" val="346151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DC2E-871E-744E-86E0-8032D47C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walk is the most natural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D8982-1CDC-5948-B25B-15E1D31B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“Depth-first search” is how we walk every node in a tree</a:t>
            </a:r>
          </a:p>
          <a:p>
            <a:r>
              <a:rPr lang="en-US" dirty="0"/>
              <a:t>The visitation order (discover, finish nodes) always same</a:t>
            </a:r>
          </a:p>
          <a:p>
            <a:r>
              <a:rPr lang="en-US" dirty="0"/>
              <a:t>Traversal (pre-, in-, post-) depends on action location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A34D9-44B3-0243-BBF9-5E2AF6580C02}"/>
              </a:ext>
            </a:extLst>
          </p:cNvPr>
          <p:cNvSpPr txBox="1"/>
          <p:nvPr/>
        </p:nvSpPr>
        <p:spPr>
          <a:xfrm>
            <a:off x="415512" y="3551665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# </a:t>
            </a:r>
            <a:r>
              <a:rPr lang="en-US" sz="2400" dirty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preorder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505F6-043A-1D43-B41B-FB41BC4E2AC1}"/>
              </a:ext>
            </a:extLst>
          </p:cNvPr>
          <p:cNvSpPr txBox="1"/>
          <p:nvPr/>
        </p:nvSpPr>
        <p:spPr>
          <a:xfrm>
            <a:off x="6310790" y="3551665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# </a:t>
            </a:r>
            <a:r>
              <a:rPr lang="en-US" sz="2400" dirty="0" err="1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postorder</a:t>
            </a:r>
            <a:endParaRPr lang="en-US" sz="2400" dirty="0">
              <a:solidFill>
                <a:srgbClr val="C00000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38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8D0E-0E8C-7B4C-AAE2-159C59A96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499CF-D233-8B41-AF33-77511F948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node definition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BF07BB-6CAA-7E4D-B547-9004010F985D}"/>
              </a:ext>
            </a:extLst>
          </p:cNvPr>
          <p:cNvSpPr txBox="1"/>
          <p:nvPr/>
        </p:nvSpPr>
        <p:spPr>
          <a:xfrm>
            <a:off x="304522" y="2473728"/>
            <a:ext cx="557098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class Node: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__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__(self, value):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[]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add(self,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target:Node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self.edges.append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(target)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055CBD-BD46-4C4E-A7F6-E8B87A3C7A2B}"/>
              </a:ext>
            </a:extLst>
          </p:cNvPr>
          <p:cNvSpPr txBox="1"/>
          <p:nvPr/>
        </p:nvSpPr>
        <p:spPr>
          <a:xfrm>
            <a:off x="6332428" y="1214903"/>
            <a:ext cx="5165665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sf = Node("SF")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la = Node("LA")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sac = Node("Sacramento")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oak = Node("Oakland")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baker = Node("Bakersfield")</a:t>
            </a:r>
          </a:p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sj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Node("San Jose")</a:t>
            </a:r>
          </a:p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sf.add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sj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sj.add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(baker)</a:t>
            </a:r>
          </a:p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sf.add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(oak)</a:t>
            </a:r>
          </a:p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oak.add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(sac)</a:t>
            </a:r>
          </a:p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sac.add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(baker)</a:t>
            </a:r>
          </a:p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baker.add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(la)</a:t>
            </a:r>
          </a:p>
        </p:txBody>
      </p:sp>
    </p:spTree>
    <p:extLst>
      <p:ext uri="{BB962C8B-B14F-4D97-AF65-F5344CB8AC3E}">
        <p14:creationId xmlns:p14="http://schemas.microsoft.com/office/powerpoint/2010/main" val="226905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248F-1DBF-8444-B7E1-A5C580E6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graph walk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2B99B-6506-2E43-A5C8-14B7064B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08" y="3701527"/>
            <a:ext cx="10973783" cy="2475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E74A1-D948-4C47-B6C7-43C654E6D4A9}"/>
              </a:ext>
            </a:extLst>
          </p:cNvPr>
          <p:cNvSpPr txBox="1"/>
          <p:nvPr/>
        </p:nvSpPr>
        <p:spPr>
          <a:xfrm>
            <a:off x="2998592" y="1576067"/>
            <a:ext cx="598927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-&gt; None: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(q)</a:t>
            </a:r>
          </a:p>
        </p:txBody>
      </p:sp>
    </p:spTree>
    <p:extLst>
      <p:ext uri="{BB962C8B-B14F-4D97-AF65-F5344CB8AC3E}">
        <p14:creationId xmlns:p14="http://schemas.microsoft.com/office/powerpoint/2010/main" val="287126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C80F6EB9-5778-9C4D-A840-A4AB693D7AA4}" vid="{C836E528-BEDE-6642-9509-C7A5085C99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363</Words>
  <Application>Microsoft Macintosh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Monaco</vt:lpstr>
      <vt:lpstr>Office Theme</vt:lpstr>
      <vt:lpstr>Walking data structures</vt:lpstr>
      <vt:lpstr>PowerPoint Presentation</vt:lpstr>
      <vt:lpstr>Walking binary tree</vt:lpstr>
      <vt:lpstr>Recursive walk is the most natural</vt:lpstr>
      <vt:lpstr>Walking graph</vt:lpstr>
      <vt:lpstr>Depth-first graph walk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data structures</dc:title>
  <dc:creator>Microsoft Office User</dc:creator>
  <cp:lastModifiedBy>Microsoft Office User</cp:lastModifiedBy>
  <cp:revision>8</cp:revision>
  <cp:lastPrinted>2019-01-22T02:26:40Z</cp:lastPrinted>
  <dcterms:created xsi:type="dcterms:W3CDTF">2019-02-04T21:20:58Z</dcterms:created>
  <dcterms:modified xsi:type="dcterms:W3CDTF">2019-02-06T18:54:06Z</dcterms:modified>
</cp:coreProperties>
</file>