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4" r:id="rId26"/>
    <p:sldId id="292" r:id="rId27"/>
    <p:sldId id="295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 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a loop steps by constant amount like 1 or k (not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algorithm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:r>
                  <a:rPr lang="en-US" i="1" dirty="0"/>
                  <a:t>n^2 + n = 3n^2 + n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Identify unit of work, key size indicator</a:t>
            </a:r>
            <a:endParaRPr lang="en-US" i="1" dirty="0"/>
          </a:p>
          <a:p>
            <a:pPr lvl="1"/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lvl="1"/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641</TotalTime>
  <Words>2525</Words>
  <Application>Microsoft Macintosh PowerPoint</Application>
  <PresentationFormat>Widescreen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137</cp:revision>
  <cp:lastPrinted>2019-01-30T19:30:32Z</cp:lastPrinted>
  <dcterms:created xsi:type="dcterms:W3CDTF">2019-01-21T17:36:43Z</dcterms:created>
  <dcterms:modified xsi:type="dcterms:W3CDTF">2019-02-04T20:21:10Z</dcterms:modified>
</cp:coreProperties>
</file>