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91" r:id="rId4"/>
    <p:sldId id="292" r:id="rId5"/>
    <p:sldId id="289" r:id="rId6"/>
    <p:sldId id="290" r:id="rId7"/>
    <p:sldId id="285" r:id="rId8"/>
    <p:sldId id="294" r:id="rId9"/>
    <p:sldId id="298" r:id="rId10"/>
    <p:sldId id="295" r:id="rId11"/>
    <p:sldId id="296" r:id="rId12"/>
    <p:sldId id="293" r:id="rId13"/>
    <p:sldId id="287" r:id="rId14"/>
    <p:sldId id="299" r:id="rId15"/>
    <p:sldId id="297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1"/>
    <p:restoredTop sz="94740"/>
  </p:normalViewPr>
  <p:slideViewPr>
    <p:cSldViewPr snapToGrid="0" snapToObjects="1">
      <p:cViewPr varScale="1">
        <p:scale>
          <a:sx n="118" d="100"/>
          <a:sy n="11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307-F0A3-F246-A4C9-C72FD485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/>
          <a:lstStyle/>
          <a:p>
            <a:r>
              <a:rPr lang="en-US" dirty="0"/>
              <a:t>Now restrict to </a:t>
            </a:r>
            <a:r>
              <a:rPr lang="en-US" i="1" dirty="0"/>
              <a:t>binary search tree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38C-C6C8-294D-89F7-36D43D1B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Binary Search Tree” section of notebook linked at bottom; try creating different trees</a:t>
            </a:r>
          </a:p>
          <a:p>
            <a:r>
              <a:rPr lang="en-US" dirty="0"/>
              <a:t>Restricted walk: search using node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1B33F-3D79-7A45-AAD5-2AEE55FE1C53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7E53-FE07-4247-8265-F3599A6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96" y="3259834"/>
            <a:ext cx="4261181" cy="267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469A2-660F-3D45-AFA7-7168560CCB8E}"/>
              </a:ext>
            </a:extLst>
          </p:cNvPr>
          <p:cNvSpPr txBox="1"/>
          <p:nvPr/>
        </p:nvSpPr>
        <p:spPr>
          <a:xfrm>
            <a:off x="917875" y="3259834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7995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BST search to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ONE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78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walk_graph2() should take </a:t>
            </a:r>
            <a:r>
              <a:rPr lang="en-US" b="1" dirty="0"/>
              <a:t>seen</a:t>
            </a:r>
            <a:r>
              <a:rPr lang="en-US" dirty="0"/>
              <a:t> as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The algorithm then typically computes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</a:t>
            </a:r>
          </a:p>
          <a:p>
            <a:r>
              <a:rPr lang="en-US" dirty="0"/>
              <a:t>Construction of decision trees from data requires an algorithm that decides what nodes to create and hook up but it’s important to learn manual construction</a:t>
            </a:r>
          </a:p>
          <a:p>
            <a:r>
              <a:rPr lang="en-US" b="1" dirty="0"/>
              <a:t>Exercise</a:t>
            </a:r>
            <a:r>
              <a:rPr lang="en-US" dirty="0"/>
              <a:t>: go to notebook linked below and step through “Constructing binary tree” section;</a:t>
            </a:r>
            <a:br>
              <a:rPr lang="en-US" dirty="0"/>
            </a:br>
            <a:r>
              <a:rPr lang="en-US" dirty="0"/>
              <a:t>try modifying the node addition sequence to get different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09486" y="252272"/>
            <a:ext cx="59144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 left, right):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Searching in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5B82-072D-2149-AFDA-E7AA581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modify the tree walker to search for an element</a:t>
            </a:r>
            <a:br>
              <a:rPr lang="en-US" dirty="0"/>
            </a:br>
            <a:r>
              <a:rPr lang="en-US" dirty="0"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1540793" y="3216012"/>
            <a:ext cx="869675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1314</Words>
  <Application>Microsoft Macintosh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Building binary trees</vt:lpstr>
      <vt:lpstr>Recursive walk is the most natural</vt:lpstr>
      <vt:lpstr>Recursion tree</vt:lpstr>
      <vt:lpstr>Exercise: Searching in binary tree</vt:lpstr>
      <vt:lpstr>Now restrict to binary search tree structure</vt:lpstr>
      <vt:lpstr>Compare BST search to tree walk</vt:lpstr>
      <vt:lpstr>Manual graph construction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74</cp:revision>
  <cp:lastPrinted>2019-02-12T19:51:14Z</cp:lastPrinted>
  <dcterms:created xsi:type="dcterms:W3CDTF">2019-02-04T21:20:58Z</dcterms:created>
  <dcterms:modified xsi:type="dcterms:W3CDTF">2019-02-12T19:58:11Z</dcterms:modified>
</cp:coreProperties>
</file>